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918E_248EF3F5.xml" ContentType="application/vnd.ms-powerpoint.comments+xml"/>
  <Override PartName="/ppt/notesSlides/notesSlide4.xml" ContentType="application/vnd.openxmlformats-officedocument.presentationml.notesSlide+xml"/>
  <Override PartName="/ppt/comments/modernComment_1916E_DD90DA9B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modernComment_19184_CCE17132.xml" ContentType="application/vnd.ms-powerpoint.comments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4"/>
  </p:sldMasterIdLst>
  <p:notesMasterIdLst>
    <p:notesMasterId r:id="rId26"/>
  </p:notesMasterIdLst>
  <p:handoutMasterIdLst>
    <p:handoutMasterId r:id="rId27"/>
  </p:handoutMasterIdLst>
  <p:sldIdLst>
    <p:sldId id="102800" r:id="rId5"/>
    <p:sldId id="102730" r:id="rId6"/>
    <p:sldId id="279" r:id="rId7"/>
    <p:sldId id="102798" r:id="rId8"/>
    <p:sldId id="102766" r:id="rId9"/>
    <p:sldId id="261" r:id="rId10"/>
    <p:sldId id="102794" r:id="rId11"/>
    <p:sldId id="102769" r:id="rId12"/>
    <p:sldId id="102789" r:id="rId13"/>
    <p:sldId id="102770" r:id="rId14"/>
    <p:sldId id="102795" r:id="rId15"/>
    <p:sldId id="102772" r:id="rId16"/>
    <p:sldId id="102787" r:id="rId17"/>
    <p:sldId id="102774" r:id="rId18"/>
    <p:sldId id="102796" r:id="rId19"/>
    <p:sldId id="102776" r:id="rId20"/>
    <p:sldId id="102788" r:id="rId21"/>
    <p:sldId id="102778" r:id="rId22"/>
    <p:sldId id="102807" r:id="rId23"/>
    <p:sldId id="259" r:id="rId24"/>
    <p:sldId id="10280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82D4403-76E1-6C6F-929B-64340A91ED34}" name="Megan Koehler" initials="MK" userId="S::mkoehler@bdo.com::50cfa4c0-b35d-42c3-9d66-2ed2181e5a04" providerId="AD"/>
  <p188:author id="{AC90B4C4-9CB6-5A06-8445-E7DAD8161B8B}" name="Brianna Stansel" initials="" userId="S::bstansel@bdo.com::f6b4356b-e56d-4a31-a2fd-c25d6b8fd1e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ydia Humenycky" initials="LH" lastIdx="1" clrIdx="0">
    <p:extLst>
      <p:ext uri="{19B8F6BF-5375-455C-9EA6-DF929625EA0E}">
        <p15:presenceInfo xmlns:p15="http://schemas.microsoft.com/office/powerpoint/2012/main" userId="S-1-5-21-4083790691-3944967354-608316658-180059" providerId="AD"/>
      </p:ext>
    </p:extLst>
  </p:cmAuthor>
  <p:cmAuthor id="2" name="Erica Orsini" initials="EO" lastIdx="10" clrIdx="1">
    <p:extLst>
      <p:ext uri="{19B8F6BF-5375-455C-9EA6-DF929625EA0E}">
        <p15:presenceInfo xmlns:p15="http://schemas.microsoft.com/office/powerpoint/2012/main" userId="S-1-5-21-4083790691-3944967354-608316658-304979" providerId="AD"/>
      </p:ext>
    </p:extLst>
  </p:cmAuthor>
  <p:cmAuthor id="3" name="Meredith Burall" initials="MB" lastIdx="7" clrIdx="2">
    <p:extLst>
      <p:ext uri="{19B8F6BF-5375-455C-9EA6-DF929625EA0E}">
        <p15:presenceInfo xmlns:p15="http://schemas.microsoft.com/office/powerpoint/2012/main" userId="S::mburall@bdo.com::6fc563d7-3af2-4248-889d-1012c3fe935a" providerId="AD"/>
      </p:ext>
    </p:extLst>
  </p:cmAuthor>
  <p:cmAuthor id="4" name="Author" initials="A" lastIdx="8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3B3B3B"/>
    <a:srgbClr val="384852"/>
    <a:srgbClr val="4B5A65"/>
    <a:srgbClr val="5B6E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24"/>
  </p:normalViewPr>
  <p:slideViewPr>
    <p:cSldViewPr snapToGrid="0" showGuides="1">
      <p:cViewPr varScale="1">
        <p:scale>
          <a:sx n="108" d="100"/>
          <a:sy n="108" d="100"/>
        </p:scale>
        <p:origin x="6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issa Souza" userId="7bcb2b3f-d399-4d5a-a2d1-94e1a813abb8" providerId="ADAL" clId="{D0301D27-CAE0-4349-B512-00592762A8D1}"/>
    <pc:docChg chg="delSld">
      <pc:chgData name="Melissa Souza" userId="7bcb2b3f-d399-4d5a-a2d1-94e1a813abb8" providerId="ADAL" clId="{D0301D27-CAE0-4349-B512-00592762A8D1}" dt="2023-03-08T17:19:38.721" v="0" actId="2696"/>
      <pc:docMkLst>
        <pc:docMk/>
      </pc:docMkLst>
      <pc:sldChg chg="del">
        <pc:chgData name="Melissa Souza" userId="7bcb2b3f-d399-4d5a-a2d1-94e1a813abb8" providerId="ADAL" clId="{D0301D27-CAE0-4349-B512-00592762A8D1}" dt="2023-03-08T17:19:38.721" v="0" actId="2696"/>
        <pc:sldMkLst>
          <pc:docMk/>
          <pc:sldMk cId="2002902649" sldId="102806"/>
        </pc:sldMkLst>
      </pc:sldChg>
    </pc:docChg>
  </pc:docChgLst>
</pc:chgInfo>
</file>

<file path=ppt/comments/modernComment_1916E_DD90DA9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146D8C6-1FD7-2E43-B783-8724B86C1D86}" authorId="{AC90B4C4-9CB6-5A06-8445-E7DAD8161B8B}" created="2023-02-21T22:41:57.310">
    <pc:sldMkLst xmlns:pc="http://schemas.microsoft.com/office/powerpoint/2013/main/command">
      <pc:docMk/>
      <pc:sldMk cId="3717257883" sldId="102766"/>
    </pc:sldMkLst>
    <p188:txBody>
      <a:bodyPr/>
      <a:lstStyle/>
      <a:p>
        <a:r>
          <a:rPr lang="en-US"/>
          <a:t>There was no actual content on the original version of this slide, so I pulled the three points from the slide notes.</a:t>
        </a:r>
      </a:p>
    </p188:txBody>
  </p188:cm>
</p188:cmLst>
</file>

<file path=ppt/comments/modernComment_19184_CCE1713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6427D56-93C8-FB4D-9C00-92480373E9A7}" authorId="{AC90B4C4-9CB6-5A06-8445-E7DAD8161B8B}" created="2023-02-21T20:12:55.827">
    <pc:sldMkLst xmlns:pc="http://schemas.microsoft.com/office/powerpoint/2013/main/command">
      <pc:docMk/>
      <pc:sldMk cId="3437326642" sldId="102788"/>
    </pc:sldMkLst>
    <p188:txBody>
      <a:bodyPr/>
      <a:lstStyle/>
      <a:p>
        <a:r>
          <a:rPr lang="en-US"/>
          <a:t>I moved the 88% statistic to slide 15 to keep formatting consistent, and because it does not have to do with the year ahead, but the previous year.</a:t>
        </a:r>
      </a:p>
    </p188:txBody>
  </p188:cm>
</p188:cmLst>
</file>

<file path=ppt/comments/modernComment_1918E_248EF3F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5A17B3E-4599-A944-9243-9CB66CB2AF6A}" authorId="{AC90B4C4-9CB6-5A06-8445-E7DAD8161B8B}" created="2023-02-21T23:10:27.93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613348341" sldId="102798"/>
      <ac:spMk id="4" creationId="{722B3861-30BE-14EA-EDA9-A11258E844F4}"/>
      <ac:txMk cp="11" len="2">
        <ac:context len="60" hash="4267447918"/>
      </ac:txMk>
    </ac:txMkLst>
    <p188:pos x="3364129" y="645459"/>
    <p188:replyLst/>
    <p188:txBody>
      <a:bodyPr/>
      <a:lstStyle/>
      <a:p>
        <a:r>
          <a:rPr lang="en-US"/>
          <a:t>I added “are” here to be grammatically correct.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BA9383D-0541-445C-ADF8-8D5E23E4EF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58EC76-738C-47EC-997C-B734DD5CA7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E36F66-81B4-43EF-89CD-DAD94CFC4EDB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F68E5C-8A2D-4644-AED7-B639752FA90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B58E62-98E5-4D73-AE20-7C79E1ED1C4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0255B0-EA92-4AD7-A50C-AA837DC63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710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CC7D0-AE6A-414B-BE25-BCD4CAB29F88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F951-9A7F-440E-887C-D05ECD7395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5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7F951-9A7F-440E-887C-D05ECD7395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70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/>
              <a:t>While 51% of retailers indicated in October 2022 they would attempt to raise prices again in 2023, we no longer think this is likely.</a:t>
            </a:r>
            <a:r>
              <a:rPr lang="en-US" b="1"/>
              <a:t> </a:t>
            </a:r>
            <a:endParaRPr lang="en-US" sz="1200" b="1">
              <a:cs typeface="Calibri"/>
            </a:endParaRP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US" sz="1200"/>
              <a:t>Retailers need to discount to improve sales</a:t>
            </a:r>
            <a:endParaRPr lang="en-US" sz="1200">
              <a:cs typeface="Calibri" panose="020F0502020204030204"/>
            </a:endParaRP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US" sz="1200"/>
              <a:t>Customers won’t tolerate higher prices</a:t>
            </a:r>
            <a:endParaRPr lang="en-US" sz="1200">
              <a:cs typeface="Calibri"/>
            </a:endParaRPr>
          </a:p>
          <a:p>
            <a:pPr>
              <a:buFont typeface="Symbol" panose="020B0604020202020204" pitchFamily="34" charset="0"/>
              <a:buChar char="•"/>
            </a:pPr>
            <a:r>
              <a:rPr lang="en-US"/>
              <a:t> To sell inventory that is piling up, discount  products. But recognize that discounting hurts profits.</a:t>
            </a:r>
            <a:endParaRPr lang="en-US">
              <a:cs typeface="Calibri"/>
            </a:endParaRP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 2023 will be a delicate balancing act</a:t>
            </a: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Goes back to cost optimization strategies needing to be woven in</a:t>
            </a:r>
            <a:endParaRPr lang="en-US"/>
          </a:p>
          <a:p>
            <a:pPr>
              <a:buFont typeface="Symbol" panose="020B0604020202020204" pitchFamily="34" charset="0"/>
              <a:buChar char="•"/>
            </a:pPr>
            <a:r>
              <a:rPr lang="en-US"/>
              <a:t> For others who remain firm on increasing prices, doing so must be done extremely thoughtfully. </a:t>
            </a:r>
            <a:endParaRPr lang="en-US">
              <a:cs typeface="Calibri"/>
            </a:endParaRPr>
          </a:p>
          <a:p>
            <a:pPr>
              <a:buFont typeface="Symbol" panose="020B0604020202020204" pitchFamily="34" charset="0"/>
              <a:buChar char="•"/>
            </a:pPr>
            <a:r>
              <a:rPr lang="en-US"/>
              <a:t> Consider other options to offset rising costs in lieu of price hikes.</a:t>
            </a:r>
            <a:endParaRPr lang="en-US">
              <a:cs typeface="Calibri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I.e., potentially charge for returns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7F951-9A7F-440E-887C-D05ECD7395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28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1800"/>
              <a:t>Specialty retailers are leading the charge when it comes to maturity around tech innovation and adoption</a:t>
            </a:r>
            <a:endParaRPr lang="en-US">
              <a:cs typeface="Calibri" panose="020F0502020204030204"/>
            </a:endParaRPr>
          </a:p>
          <a:p>
            <a:pPr marL="631825" lvl="1" indent="-342900">
              <a:buFont typeface="Courier New" panose="020B0604020202020204" pitchFamily="34" charset="0"/>
              <a:buChar char="o"/>
            </a:pPr>
            <a:r>
              <a:rPr lang="en-US" sz="1600"/>
              <a:t>They are the least concerned with falling behind on tech (32%) </a:t>
            </a:r>
            <a:endParaRPr lang="en-US">
              <a:cs typeface="Calibri" panose="020F0502020204030204"/>
            </a:endParaRPr>
          </a:p>
          <a:p>
            <a:pPr marL="631825" lvl="1" indent="-342900">
              <a:buFont typeface="Courier New" panose="020B0604020202020204" pitchFamily="34" charset="0"/>
              <a:buChar char="o"/>
            </a:pPr>
            <a:r>
              <a:rPr lang="en-US"/>
              <a:t>This is ahead of pure play e-commerce (DTC), department stores, and big box retailers. </a:t>
            </a:r>
            <a:endParaRPr lang="en-US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Specialty retailers tend to have more targeted and specific data analytics in place relative to the markets they serve</a:t>
            </a:r>
          </a:p>
          <a:p>
            <a:pPr marL="631825" lvl="1" indent="-285750">
              <a:buFont typeface="Courier New" panose="020B0604020202020204" pitchFamily="34" charset="0"/>
              <a:buChar char="o"/>
            </a:pPr>
            <a:r>
              <a:rPr lang="en-US"/>
              <a:t>Their business relies heavily on ability to tailor offerings and reach a more niche customer base</a:t>
            </a:r>
            <a:endParaRPr lang="en-US">
              <a:cs typeface="Calibri"/>
            </a:endParaRPr>
          </a:p>
          <a:p>
            <a:pPr marL="285750" indent="-285750">
              <a:spcAft>
                <a:spcPts val="600"/>
              </a:spcAft>
              <a:buFont typeface="Arial,Sans-Serif"/>
              <a:buChar char="•"/>
            </a:pPr>
            <a:r>
              <a:rPr lang="en-US"/>
              <a:t>While retailers noted falling behind on tech is No. 1 risk, </a:t>
            </a:r>
            <a:r>
              <a:rPr lang="en-US" b="1"/>
              <a:t>plans to pursue digital transformation actually </a:t>
            </a:r>
            <a:r>
              <a:rPr lang="en-US" b="1" i="1"/>
              <a:t>decreased</a:t>
            </a:r>
            <a:r>
              <a:rPr lang="en-US"/>
              <a:t> (41% down from 50% in 2022)</a:t>
            </a:r>
          </a:p>
          <a:p>
            <a:pPr marL="285750" indent="-285750">
              <a:spcAft>
                <a:spcPts val="600"/>
              </a:spcAft>
              <a:buFont typeface="Arial,Sans-Serif"/>
              <a:buChar char="•"/>
            </a:pPr>
            <a:r>
              <a:rPr lang="en-US"/>
              <a:t>We think this is for two reason: </a:t>
            </a:r>
          </a:p>
          <a:p>
            <a:pPr marL="631825" lvl="1" indent="-342900">
              <a:buFont typeface="Courier New,monospace"/>
              <a:buChar char="o"/>
            </a:pPr>
            <a:r>
              <a:rPr lang="en-US"/>
              <a:t>First, the retailers who needed to make those digital investments already did it, so the number went down YoY</a:t>
            </a:r>
          </a:p>
          <a:p>
            <a:pPr marL="631825" lvl="1" indent="-342900">
              <a:buFont typeface="Courier New,monospace"/>
              <a:buChar char="o"/>
            </a:pPr>
            <a:r>
              <a:rPr lang="en-US"/>
              <a:t>Second, there is a struggling group of retailers that don’t know how to tackle digital transformation or don’t know where to start </a:t>
            </a:r>
          </a:p>
          <a:p>
            <a:pPr marL="631825" lvl="1" indent="-342900">
              <a:buFont typeface="Courier New,monospace"/>
              <a:buChar char="o"/>
            </a:pPr>
            <a:r>
              <a:rPr lang="en-US" b="1"/>
              <a:t>Those that haven’t invested in digital innovation yet need to jump aboard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7F951-9A7F-440E-887C-D05ECD7395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430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,Sans-Serif"/>
              <a:buChar char="•"/>
            </a:pPr>
            <a:r>
              <a:rPr lang="en-US"/>
              <a:t>Knowing your customer – and mapping out that journey – is the key to success </a:t>
            </a:r>
            <a:endParaRPr lang="en-US">
              <a:cs typeface="Calibri" panose="020F0502020204030204"/>
            </a:endParaRPr>
          </a:p>
          <a:p>
            <a:pPr marL="171450" indent="-171450">
              <a:buFont typeface="Symbol,Sans-Serif"/>
              <a:buChar char="•"/>
            </a:pPr>
            <a:r>
              <a:rPr lang="en-US"/>
              <a:t>Advanced digital tools are necessary to meet heightening customer expectations and meet them in their shopping journey.</a:t>
            </a:r>
            <a:endParaRPr lang="en-US">
              <a:cs typeface="Calibri" panose="020F0502020204030204"/>
            </a:endParaRPr>
          </a:p>
          <a:p>
            <a:pPr marL="171450" indent="-171450">
              <a:buFont typeface="Symbol,Sans-Serif"/>
              <a:buChar char="•"/>
            </a:pPr>
            <a:r>
              <a:rPr lang="en-US">
                <a:cs typeface="Calibri" panose="020F0502020204030204"/>
              </a:rPr>
              <a:t>Data analytics is no longer "nice to have" -- the future of retail depends on it.</a:t>
            </a:r>
            <a:endParaRPr lang="en-US"/>
          </a:p>
          <a:p>
            <a:pPr marL="171450" indent="-171450">
              <a:buFont typeface="Symbol,Sans-Serif"/>
              <a:buChar char="•"/>
            </a:pPr>
            <a:r>
              <a:rPr lang="en-US" b="1"/>
              <a:t>Additional examples of how retailers plan to use analytics:</a:t>
            </a:r>
            <a:endParaRPr lang="en-US" b="1">
              <a:cs typeface="Calibri" panose="020F0502020204030204"/>
            </a:endParaRPr>
          </a:p>
          <a:p>
            <a:pPr marL="688975" lvl="2" indent="-171450">
              <a:buFont typeface="Arial,Sans-Serif"/>
              <a:buChar char="•"/>
            </a:pPr>
            <a:r>
              <a:rPr lang="en-US"/>
              <a:t>57% plan to use customer analytics to make real-time recommendations to customers </a:t>
            </a:r>
            <a:endParaRPr lang="en-US">
              <a:cs typeface="Calibri"/>
            </a:endParaRPr>
          </a:p>
          <a:p>
            <a:pPr marL="688975" lvl="2" indent="-171450">
              <a:buFont typeface="Arial,Sans-Serif"/>
              <a:buChar char="•"/>
            </a:pPr>
            <a:r>
              <a:rPr lang="en-US"/>
              <a:t>54% - Promote interconnectivity via loyalty app and in-store and online shopping experience</a:t>
            </a:r>
            <a:endParaRPr lang="en-US">
              <a:cs typeface="Calibri" panose="020F0502020204030204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Retailers will need to lean into AI and analytics in 2023. Don't delay.</a:t>
            </a:r>
            <a:endParaRPr lang="en-US">
              <a:cs typeface="Calibri"/>
            </a:endParaRPr>
          </a:p>
          <a:p>
            <a:pPr lvl="1" indent="-171450">
              <a:buFont typeface="Arial,Sans-Serif"/>
              <a:buChar char="•"/>
            </a:pPr>
            <a:r>
              <a:rPr lang="en-US">
                <a:cs typeface="Calibri"/>
              </a:rPr>
              <a:t>Think about AI and analytics as dashboard on your car. What is the needle telling me? Not "what does it say" but "what does it mean."</a:t>
            </a:r>
            <a:endParaRPr lang="en-US"/>
          </a:p>
          <a:p>
            <a:pPr lvl="1" indent="-171450">
              <a:buFont typeface="Arial,Sans-Serif"/>
              <a:buChar char="•"/>
            </a:pPr>
            <a:r>
              <a:rPr lang="en-US" b="1"/>
              <a:t>Understanding the distinction between what data says and what it means is the opportunity for AI to help. </a:t>
            </a:r>
            <a:endParaRPr lang="en-US" b="1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7F951-9A7F-440E-887C-D05ECD73953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04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1775" lvl="1" indent="-17145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00"/>
                </a:solidFill>
              </a:rPr>
              <a:t>U</a:t>
            </a:r>
            <a:r>
              <a:rPr lang="en-US" sz="1200" b="0" i="0">
                <a:solidFill>
                  <a:srgbClr val="000000"/>
                </a:solidFill>
                <a:effectLst/>
              </a:rPr>
              <a:t>ltra personalization is the future and will come into sharper focus this year</a:t>
            </a:r>
            <a:endParaRPr lang="en-US"/>
          </a:p>
          <a:p>
            <a:pPr marL="688975" lvl="2" indent="-171450">
              <a:buFont typeface="Arial" panose="020B0604020202020204" pitchFamily="34" charset="0"/>
              <a:buChar char="•"/>
              <a:defRPr/>
            </a:pPr>
            <a:r>
              <a:rPr lang="en-US" sz="1200" b="0" i="0">
                <a:solidFill>
                  <a:srgbClr val="000000"/>
                </a:solidFill>
                <a:effectLst/>
              </a:rPr>
              <a:t>AI and analytics are needed to make that happen</a:t>
            </a:r>
            <a:endParaRPr lang="en-US" sz="1200"/>
          </a:p>
          <a:p>
            <a:pPr marL="688975" lvl="2" indent="-171450">
              <a:buFont typeface="Arial" panose="020B0604020202020204" pitchFamily="34" charset="0"/>
              <a:buChar char="•"/>
            </a:pPr>
            <a:r>
              <a:rPr lang="en-US"/>
              <a:t>AI will be key to unlocking value in places previously untapped, fueling company growth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Building resiliency and enhancing profits will mean using customer insights to manage inventory, boost sales and promote interconnectivity.</a:t>
            </a:r>
            <a:endParaRPr lang="en-US">
              <a:cs typeface="Calibri"/>
            </a:endParaRPr>
          </a:p>
          <a:p>
            <a:pPr lvl="1" indent="-171450">
              <a:buFont typeface="Arial" panose="020B0604020202020204" pitchFamily="34" charset="0"/>
              <a:buChar char="•"/>
            </a:pPr>
            <a:r>
              <a:rPr lang="en-US"/>
              <a:t>Meet customers where they are! The</a:t>
            </a:r>
            <a:r>
              <a:rPr lang="en-US">
                <a:cs typeface="Calibri" panose="020F0502020204030204"/>
              </a:rPr>
              <a:t> omnichannel approach isn't going anywhere.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7F951-9A7F-440E-887C-D05ECD73953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48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7F951-9A7F-440E-887C-D05ECD7395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96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,Sans-Serif"/>
              <a:buChar char="•"/>
            </a:pPr>
            <a:r>
              <a:rPr lang="en-US"/>
              <a:t>We expect 2023 to still have challenges, especially H1</a:t>
            </a:r>
          </a:p>
          <a:p>
            <a:pPr marL="171450" indent="-171450">
              <a:buFont typeface="Arial,Sans-Serif"/>
              <a:buChar char="•"/>
            </a:pPr>
            <a:r>
              <a:rPr lang="en-US"/>
              <a:t>Key concerns: high interest rates, high inflation, high inventory levels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Retailers’ main goals should be cost optimization – not cost cutting – and improving sell through</a:t>
            </a:r>
            <a:endParaRPr lang="en-US">
              <a:cs typeface="Calibri"/>
            </a:endParaRPr>
          </a:p>
          <a:p>
            <a:pPr marL="171450" indent="-171450">
              <a:buFont typeface="Symbol"/>
              <a:buChar char="•"/>
            </a:pPr>
            <a:r>
              <a:rPr lang="en-US"/>
              <a:t>We expect consumer spending is going to be hard to predict </a:t>
            </a:r>
          </a:p>
          <a:p>
            <a:pPr marL="171450" indent="-171450">
              <a:buFont typeface="Symbol"/>
              <a:buChar char="•"/>
            </a:pPr>
            <a:r>
              <a:rPr lang="en-US"/>
              <a:t>What does the landscape look like?</a:t>
            </a:r>
            <a:endParaRPr lang="en-US">
              <a:cs typeface="Calibri" panose="020F0502020204030204"/>
            </a:endParaRPr>
          </a:p>
          <a:p>
            <a:pPr marL="628650" lvl="1" indent="-171450">
              <a:buFont typeface="Courier New"/>
              <a:buChar char="○"/>
            </a:pPr>
            <a:r>
              <a:rPr lang="en-US"/>
              <a:t>Record numbers of customers using buy now, pay later methods. 2023 will be the “pay later” portion and consumers are entering the year with high credit card debt. </a:t>
            </a:r>
            <a:endParaRPr lang="en-US">
              <a:cs typeface="Calibri" panose="020F0502020204030204"/>
            </a:endParaRPr>
          </a:p>
          <a:p>
            <a:pPr marL="628650" lvl="1" indent="-171450">
              <a:buFont typeface="Courier New"/>
              <a:buChar char="○"/>
            </a:pPr>
            <a:r>
              <a:rPr lang="en-US"/>
              <a:t>High levels of consumer debt may further curb spending and impact retail sales. </a:t>
            </a:r>
            <a:endParaRPr lang="en-US">
              <a:cs typeface="Calibri" panose="020F0502020204030204"/>
            </a:endParaRPr>
          </a:p>
          <a:p>
            <a:pPr marL="628650" lvl="1" indent="-171450">
              <a:buFont typeface="Courier New"/>
              <a:buChar char="○"/>
            </a:pPr>
            <a:r>
              <a:rPr lang="en-US">
                <a:cs typeface="Calibri" panose="020F0502020204030204"/>
              </a:rPr>
              <a:t>High interest rates making it difficult for retailers – especially distressed retailers – to take on new debts that may need to either grow or stay afloat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7F951-9A7F-440E-887C-D05ECD7395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90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Symbol,Sans-Serif"/>
              <a:buChar char="•"/>
            </a:pPr>
            <a:r>
              <a:rPr lang="en-US"/>
              <a:t>Improving margins will be the name of the game or the "holy grail" if you will</a:t>
            </a:r>
          </a:p>
          <a:p>
            <a:pPr marL="171450" indent="-171450">
              <a:buFont typeface="Symbol,Sans-Serif"/>
              <a:buChar char="•"/>
            </a:pPr>
            <a:r>
              <a:rPr lang="en-US" b="1"/>
              <a:t>If retailers want to be successful in 2023, they need to do three things: </a:t>
            </a:r>
            <a:endParaRPr lang="en-US"/>
          </a:p>
          <a:p>
            <a:pPr marL="628650" lvl="1" indent="-171450">
              <a:buFont typeface="Courier New,monospace"/>
              <a:buChar char="○"/>
            </a:pPr>
            <a:r>
              <a:rPr lang="en-US"/>
              <a:t>Have strong (and different) strategies for retaining and attracting customers</a:t>
            </a:r>
            <a:endParaRPr lang="en-US">
              <a:cs typeface="Calibri"/>
            </a:endParaRPr>
          </a:p>
          <a:p>
            <a:pPr marL="628650" lvl="1" indent="-171450">
              <a:buFont typeface="Courier New,monospace"/>
              <a:buChar char="○"/>
            </a:pPr>
            <a:r>
              <a:rPr lang="en-US"/>
              <a:t>Revisit their cost infrastructures</a:t>
            </a:r>
            <a:endParaRPr lang="en-US">
              <a:cs typeface="Calibri"/>
            </a:endParaRPr>
          </a:p>
          <a:p>
            <a:pPr marL="628650" lvl="1" indent="-171450">
              <a:buFont typeface="Courier New,monospace"/>
              <a:buChar char="○"/>
            </a:pPr>
            <a:r>
              <a:rPr lang="en-US"/>
              <a:t>Monitor their global supply chains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7F951-9A7F-440E-887C-D05ECD7395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20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Symbol"/>
              <a:buChar char="•"/>
              <a:defRPr/>
            </a:pPr>
            <a:r>
              <a:rPr lang="en-US">
                <a:cs typeface="Calibri"/>
              </a:rPr>
              <a:t>Capturing wallet share: </a:t>
            </a:r>
            <a:endParaRPr lang="en-US"/>
          </a:p>
          <a:p>
            <a:pPr marL="742950" lvl="1" indent="-285750">
              <a:buFont typeface="Courier New"/>
              <a:buChar char="o"/>
              <a:defRPr/>
            </a:pPr>
            <a:r>
              <a:rPr lang="en-US"/>
              <a:t>To capture wallet shares, retailers will need to develop creative marketing and promotional campaigns that target specific consumers and provide an exceptional client experience. </a:t>
            </a:r>
            <a:endParaRPr lang="en-US">
              <a:cs typeface="Calibri"/>
            </a:endParaRPr>
          </a:p>
          <a:p>
            <a:pPr marL="742950" lvl="1" indent="-285750">
              <a:buFont typeface="Courier New"/>
              <a:buChar char="o"/>
              <a:defRPr/>
            </a:pPr>
            <a:r>
              <a:rPr lang="en-US"/>
              <a:t>Ongoing promotions and personalized recommendations are key to customer retention/loyalty – which is especially critical during economic headwinds.     </a:t>
            </a:r>
            <a:endParaRPr lang="en-US">
              <a:cs typeface="Calibri"/>
            </a:endParaRPr>
          </a:p>
          <a:p>
            <a:pPr marL="742950" lvl="1" indent="-285750">
              <a:buFont typeface="Courier New"/>
              <a:buChar char="o"/>
              <a:defRPr/>
            </a:pPr>
            <a:r>
              <a:rPr lang="en-US">
                <a:cs typeface="Calibri"/>
              </a:rPr>
              <a:t>Matching consumers to the right products will be key to increase sales and rework inventory</a:t>
            </a:r>
          </a:p>
          <a:p>
            <a:pPr marL="285750" indent="-285750">
              <a:buFont typeface="Symbol"/>
              <a:buChar char="•"/>
              <a:defRPr/>
            </a:pPr>
            <a:endParaRPr lang="en-US"/>
          </a:p>
          <a:p>
            <a:pPr marL="285750" indent="-285750">
              <a:buFont typeface="Symbol"/>
              <a:buChar char="•"/>
              <a:defRPr/>
            </a:pPr>
            <a:r>
              <a:rPr lang="en-US"/>
              <a:t>To be sure, 2023 is going to be a delicate balancing act for retailers. </a:t>
            </a:r>
            <a:endParaRPr lang="en-US">
              <a:cs typeface="Calibri"/>
            </a:endParaRPr>
          </a:p>
          <a:p>
            <a:pPr marL="285750" indent="-285750">
              <a:buFont typeface="Symbol"/>
              <a:buChar char="•"/>
              <a:defRPr/>
            </a:pPr>
            <a:r>
              <a:rPr lang="en-US" b="1"/>
              <a:t>Retail executives should look toward options for restructuring or refinancing sooner rather than later if they feel the business is at risk for bankruptcy.</a:t>
            </a:r>
            <a:endParaRPr lang="en-US" b="1">
              <a:cs typeface="Calibri"/>
            </a:endParaRPr>
          </a:p>
          <a:p>
            <a:pPr marL="285750" indent="-285750">
              <a:buFont typeface="Symbol"/>
              <a:buChar char="•"/>
              <a:defRPr/>
            </a:pPr>
            <a:r>
              <a:rPr lang="en-US" b="1"/>
              <a:t>33% of retailers are planning to restructure or reorganize</a:t>
            </a:r>
            <a:endParaRPr lang="en-US" b="1">
              <a:cs typeface="Calibri"/>
            </a:endParaRPr>
          </a:p>
          <a:p>
            <a:pPr marL="742950" lvl="1" indent="-285750">
              <a:buFont typeface="Courier New"/>
              <a:buChar char="○"/>
              <a:defRPr/>
            </a:pPr>
            <a:r>
              <a:rPr lang="en-US"/>
              <a:t>But the good news remains, we don’t expect retailers flocking to file bankruptcies</a:t>
            </a:r>
            <a:endParaRPr lang="en-US">
              <a:cs typeface="Calibri"/>
            </a:endParaRPr>
          </a:p>
          <a:p>
            <a:pPr marL="742950" lvl="1" indent="-285750">
              <a:buFont typeface="Courier New"/>
              <a:buChar char="○"/>
              <a:defRPr/>
            </a:pPr>
            <a:r>
              <a:rPr lang="en-US"/>
              <a:t>It’s likely we will see more distressed M&amp;A activity, with suitors wanting to take over a distressed company and take it to the next level. </a:t>
            </a:r>
          </a:p>
          <a:p>
            <a:pPr marL="742950" lvl="1" indent="-285750">
              <a:buFont typeface="Courier New"/>
              <a:buChar char="○"/>
              <a:defRPr/>
            </a:pPr>
            <a:r>
              <a:rPr lang="en-US"/>
              <a:t>For some distressed companies, it's not just about debt. Some have fundamental business problems and a suitor might want to take over a distressed company but may want a bankruptcy filing to cleanse business issues.</a:t>
            </a:r>
            <a:endParaRPr lang="en-US">
              <a:cs typeface="Calibri"/>
            </a:endParaRPr>
          </a:p>
          <a:p>
            <a:pPr marL="742950" lvl="1" indent="-285750">
              <a:buFont typeface="Courier New"/>
              <a:buChar char="○"/>
              <a:defRPr/>
            </a:pPr>
            <a:r>
              <a:rPr lang="en-US"/>
              <a:t>So with the next filings we see, it’s likely you’ll see more of that.</a:t>
            </a:r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7F951-9A7F-440E-887C-D05ECD7395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60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,Sans-Serif"/>
              <a:buChar char="•"/>
            </a:pPr>
            <a:r>
              <a:rPr lang="en-US"/>
              <a:t>48% of retailers plan to take on more debt – this is likely to either build in a cushion for the bottom line or to make investments into stores/technology </a:t>
            </a:r>
          </a:p>
          <a:p>
            <a:pPr marL="171450" indent="-171450">
              <a:buFont typeface="Arial,Sans-Serif"/>
              <a:buChar char="•"/>
            </a:pPr>
            <a:r>
              <a:rPr lang="en-US">
                <a:cs typeface="Calibri"/>
              </a:rPr>
              <a:t>Retailers are also considering multiple strategies to prepare for a potential recession</a:t>
            </a:r>
            <a:endParaRPr lang="en-US"/>
          </a:p>
          <a:p>
            <a:pPr marL="171450" indent="-171450">
              <a:buFont typeface="Arial,Sans-Serif"/>
              <a:buChar char="•"/>
            </a:pPr>
            <a:r>
              <a:rPr lang="en-US" b="1">
                <a:cs typeface="Calibri"/>
              </a:rPr>
              <a:t>Though, now, a recession less likely.</a:t>
            </a:r>
            <a:r>
              <a:rPr lang="en-US">
                <a:cs typeface="Calibri"/>
              </a:rPr>
              <a:t> However, still wise of retailers to build resiliency amid an uncertain macro-economic environment. </a:t>
            </a:r>
          </a:p>
          <a:p>
            <a:pPr marL="171450" indent="-171450">
              <a:buFont typeface="Symbol"/>
              <a:buChar char="•"/>
            </a:pPr>
            <a:r>
              <a:rPr lang="en-US"/>
              <a:t>Top strategies retailers are implementing:</a:t>
            </a:r>
            <a:endParaRPr lang="en-US">
              <a:cs typeface="Calibri"/>
            </a:endParaRPr>
          </a:p>
          <a:p>
            <a:pPr marL="628650" lvl="1" indent="-171450">
              <a:buFont typeface="Courier New"/>
              <a:buChar char="○"/>
            </a:pPr>
            <a:r>
              <a:rPr lang="en-US"/>
              <a:t>Reducing overall inventory: 49% </a:t>
            </a:r>
            <a:r>
              <a:rPr lang="en-US" b="1"/>
              <a:t>(TOP STRATEGY)</a:t>
            </a:r>
            <a:endParaRPr lang="en-US" b="1">
              <a:cs typeface="Calibri"/>
            </a:endParaRPr>
          </a:p>
          <a:p>
            <a:pPr marL="628650" lvl="1" indent="-171450">
              <a:buFont typeface="Courier New"/>
              <a:buChar char="○"/>
            </a:pPr>
            <a:r>
              <a:rPr lang="en-US"/>
              <a:t>Adjusting cost structure of SKUs: 47%</a:t>
            </a:r>
            <a:endParaRPr lang="en-US">
              <a:cs typeface="Calibri"/>
            </a:endParaRPr>
          </a:p>
          <a:p>
            <a:pPr marL="628650" lvl="1" indent="-171450">
              <a:buFont typeface="Courier New"/>
              <a:buChar char="○"/>
            </a:pPr>
            <a:r>
              <a:rPr lang="en-US"/>
              <a:t>Increasing promotional sales and discounts: 43%</a:t>
            </a:r>
            <a:endParaRPr lang="en-US">
              <a:cs typeface="Calibri"/>
            </a:endParaRPr>
          </a:p>
          <a:p>
            <a:pPr marL="628650" lvl="1" indent="-171450">
              <a:buFont typeface="Courier New"/>
              <a:buChar char="○"/>
            </a:pPr>
            <a:r>
              <a:rPr lang="en-US"/>
              <a:t>Changing SKUs/orders: 34%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7F951-9A7F-440E-887C-D05ECD7395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749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/>
              <a:t>Resilience is for all retailers. </a:t>
            </a: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US"/>
              <a:t>Building resilience into business models, operations, risk management approaches and cashflow planning is a critical strategy for both retailers with strong balance sheets and vulnerable ones.</a:t>
            </a:r>
            <a:endParaRPr lang="en-US" sz="120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Unlikely that this year will be the most profitable, but retailers can and should work to improve margins where they can.</a:t>
            </a:r>
            <a:endParaRPr lang="en-US">
              <a:solidFill>
                <a:srgbClr val="000000"/>
              </a:solidFill>
              <a:latin typeface="Calibri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>
                <a:solidFill>
                  <a:srgbClr val="000000"/>
                </a:solidFill>
                <a:latin typeface="Calibri"/>
                <a:cs typeface="Calibri"/>
              </a:rPr>
              <a:t>And even brighter spot: Another 18% </a:t>
            </a:r>
            <a:r>
              <a:rPr lang="en-US" sz="1200" b="1" i="0">
                <a:solidFill>
                  <a:srgbClr val="000000"/>
                </a:solidFill>
                <a:effectLst/>
                <a:latin typeface="Calibri"/>
                <a:cs typeface="Calibri"/>
              </a:rPr>
              <a:t>expect profitability to increase</a:t>
            </a:r>
            <a:r>
              <a:rPr lang="en-US" sz="1200" b="1">
                <a:solidFill>
                  <a:srgbClr val="000000"/>
                </a:solidFill>
                <a:latin typeface="Calibri"/>
                <a:cs typeface="Calibri"/>
              </a:rPr>
              <a:t> in 2023 by 26-50%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Retailers will need to get creative managing their costs</a:t>
            </a:r>
          </a:p>
          <a:p>
            <a:pPr marL="857250" lvl="1" indent="-285750">
              <a:buFont typeface="Courier New" panose="020B0604020202020204" pitchFamily="34" charset="0"/>
              <a:buChar char="o"/>
            </a:pPr>
            <a:r>
              <a:rPr lang="en-US"/>
              <a:t>Look for ways to improve bottom line beyond raising sticker prices, as this is likely going to turn customers away in current economic environment.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7F951-9A7F-440E-887C-D05ECD7395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79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Critical</a:t>
            </a:r>
            <a:r>
              <a:rPr lang="en-US" sz="1200"/>
              <a:t> retailers zoom in on their forecasting to stabilize their inventory levels</a:t>
            </a:r>
            <a:endParaRPr lang="en-US" sz="1200"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/>
              <a:t>Develop strategic promotional strategy around inventory – doing this is about leveraging data analytics and understanding future demand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/>
              <a:t>Invest in supply chain technology to address potential disruptions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600" b="1"/>
              <a:t>This is the number one action retailers plan to take to futureproof against disruptions </a:t>
            </a:r>
            <a:endParaRPr lang="en-US" sz="1600" b="1"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/>
              <a:t>Examples of technologies that can help retailers increase supply chain agility: </a:t>
            </a:r>
          </a:p>
          <a:p>
            <a:pPr marL="857250" lvl="1" indent="-285750">
              <a:buFont typeface="Courier New"/>
              <a:buChar char="o"/>
              <a:defRPr/>
            </a:pPr>
            <a:r>
              <a:rPr lang="en-US"/>
              <a:t>Digital twin technology, cloud-based commerce networks, and delivery robotics.</a:t>
            </a:r>
            <a:endParaRPr lang="en-US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 panose="020F0502020204030204"/>
              </a:rPr>
              <a:t>Who is likely to be impacted the most by inventory issues?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cs typeface="Calibri" panose="020F0502020204030204"/>
              </a:rPr>
              <a:t>Home</a:t>
            </a:r>
            <a:r>
              <a:rPr lang="en-US"/>
              <a:t> goods, appliances and furniture sectors are going to feel this the most. </a:t>
            </a:r>
            <a:endParaRPr lang="en-US">
              <a:cs typeface="Calibri" panose="020F0502020204030204"/>
            </a:endParaRPr>
          </a:p>
          <a:p>
            <a:pPr marL="742950" lvl="1" indent="-285750">
              <a:buFont typeface="Courier New"/>
              <a:buChar char="o"/>
            </a:pPr>
            <a:r>
              <a:rPr lang="en-US"/>
              <a:t>Impacted by cost of borrowing going up, a slow housing market, and tight consumer budgets – all will lead to exacerbated slowed demand for home goods, etc.</a:t>
            </a:r>
            <a:endParaRPr lang="en-US">
              <a:cs typeface="Calibri" panose="020F0502020204030204"/>
            </a:endParaRPr>
          </a:p>
          <a:p>
            <a:pPr marL="742950" lvl="1" indent="-285750">
              <a:buFont typeface="Courier New"/>
              <a:buChar char="o"/>
            </a:pPr>
            <a:r>
              <a:rPr lang="en-US"/>
              <a:t>To be sure: dramatic inventory issues won't be seen across the board. The sector you're in will matter.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7F951-9A7F-440E-887C-D05ECD7395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244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/>
              <a:t>As customers may pull back on discretionary spending, it's increasingly important that </a:t>
            </a:r>
            <a:r>
              <a:rPr lang="en-US" i="1"/>
              <a:t>your </a:t>
            </a:r>
            <a:r>
              <a:rPr lang="en-US"/>
              <a:t>store is where they make their purchases. 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Investment into tech is really about leveraging data in order to better forecast and predict demand – know your customer! </a:t>
            </a:r>
            <a:endParaRPr lang="en-US">
              <a:cs typeface="Calibri"/>
            </a:endParaRPr>
          </a:p>
          <a:p>
            <a:pPr marL="742950" lvl="1" indent="-171450">
              <a:buFont typeface="Courier New"/>
              <a:buChar char="o"/>
            </a:pPr>
            <a:r>
              <a:rPr lang="en-US">
                <a:cs typeface="Calibri"/>
              </a:rPr>
              <a:t>This speaks to the ahead-of-time supply chain model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cs typeface="Calibri"/>
              </a:rPr>
              <a:t>Guarding against future supply chain disruptions will also be critical in managing your inventory. 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cs typeface="Calibri"/>
              </a:rPr>
              <a:t>To prepare for disruptions, here are some strategies retailers are pursuing:</a:t>
            </a:r>
            <a:endParaRPr lang="en-US"/>
          </a:p>
          <a:p>
            <a:pPr lvl="1">
              <a:buFont typeface="Courier New"/>
              <a:buChar char="○"/>
            </a:pPr>
            <a:r>
              <a:rPr lang="en-US" b="1"/>
              <a:t>Invest in supply chain technology: 45% in 2023, up from 34% in 2022</a:t>
            </a:r>
            <a:endParaRPr lang="en-US" b="1">
              <a:cs typeface="Calibri"/>
            </a:endParaRPr>
          </a:p>
          <a:p>
            <a:pPr lvl="1">
              <a:buFont typeface="Courier New"/>
              <a:buChar char="○"/>
            </a:pPr>
            <a:r>
              <a:rPr lang="en-US"/>
              <a:t>Identifying alternative or back-up suppliers: 38% in 2023, down from 49% in 2022</a:t>
            </a:r>
            <a:endParaRPr lang="en-US">
              <a:cs typeface="Calibri"/>
            </a:endParaRPr>
          </a:p>
          <a:p>
            <a:pPr lvl="1">
              <a:buFont typeface="Courier New"/>
              <a:buChar char="○"/>
            </a:pPr>
            <a:r>
              <a:rPr lang="en-US"/>
              <a:t>Conducting a supply chain risk assessment: 36% in 2023, down from 40% in 2022</a:t>
            </a:r>
            <a:endParaRPr lang="en-US">
              <a:cs typeface="Calibri"/>
            </a:endParaRPr>
          </a:p>
          <a:p>
            <a:pPr lvl="1">
              <a:buFont typeface="Courier New"/>
              <a:buChar char="○"/>
            </a:pPr>
            <a:r>
              <a:rPr lang="en-US"/>
              <a:t>Relocating sourcing to another country (non-U.S.): 26% in 2023, down from 30% in 2022</a:t>
            </a:r>
            <a:endParaRPr lang="en-US"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>
                <a:cs typeface="Calibri" panose="020F0502020204030204"/>
              </a:rPr>
              <a:t>Particularly the last three bullets matter because retailers could be overlooking emerging supplier &amp; manufacturer risks (</a:t>
            </a:r>
            <a:r>
              <a:rPr lang="en-US"/>
              <a:t>UFLPA - Uyghur Forced Labor Prevention Act) </a:t>
            </a:r>
          </a:p>
          <a:p>
            <a:pPr marL="742950" lvl="1" indent="-171450">
              <a:buFont typeface="Arial"/>
              <a:buChar char="•"/>
            </a:pPr>
            <a:r>
              <a:rPr lang="en-US"/>
              <a:t>These regulations are going to change the nature of supply chain management and require a new level of visibility</a:t>
            </a:r>
          </a:p>
          <a:p>
            <a:pPr marL="742950" lvl="1" indent="-171450">
              <a:buFont typeface="Arial"/>
              <a:buChar char="•"/>
            </a:pPr>
            <a:r>
              <a:rPr lang="en-US"/>
              <a:t>There is a ripple effect that regulation like this causes in a retailer’s supply chain network that we think CFOs should start exploring now</a:t>
            </a:r>
            <a:endParaRPr lang="en-US">
              <a:cs typeface="Calibri"/>
            </a:endParaRPr>
          </a:p>
          <a:p>
            <a:pPr marL="742950" lvl="1" indent="-171450">
              <a:buFont typeface="Arial"/>
              <a:buChar char="•"/>
            </a:pPr>
            <a:r>
              <a:rPr lang="en-US"/>
              <a:t>Discern how the manufacturers and suppliers you work with are complying and consider alternative or backup suppliers as needed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7F951-9A7F-440E-887C-D05ECD7395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52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11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sv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Cover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39F8B57-B527-468B-861A-6700DD140910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12188950" cy="6854825"/>
          </a:xfrm>
          <a:prstGeom prst="rect">
            <a:avLst/>
          </a:prstGeom>
          <a:gradFill flip="none" rotWithShape="1">
            <a:gsLst>
              <a:gs pos="2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</p:spPr>
        <p:txBody>
          <a:bodyPr lIns="0" tIns="0" rIns="0" bIns="0" rtlCol="0" anchor="ctr">
            <a:sp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D9D042-8C60-487B-BBC7-F13935894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860" r="11551"/>
          <a:stretch/>
        </p:blipFill>
        <p:spPr>
          <a:xfrm>
            <a:off x="1" y="0"/>
            <a:ext cx="11836399" cy="6858000"/>
          </a:xfrm>
          <a:prstGeom prst="rect">
            <a:avLst/>
          </a:prstGeom>
        </p:spPr>
      </p:pic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655DFCC6-6ED6-49CC-9080-EB2925D32865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7078245" y="3269812"/>
            <a:ext cx="5120642" cy="3588188"/>
          </a:xfrm>
          <a:prstGeom prst="rtTriangle">
            <a:avLst/>
          </a:prstGeom>
          <a:solidFill>
            <a:schemeClr val="bg1"/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381000" y="2286000"/>
            <a:ext cx="5990771" cy="1635133"/>
          </a:xfrm>
        </p:spPr>
        <p:txBody>
          <a:bodyPr anchor="ctr"/>
          <a:lstStyle>
            <a:lvl1pPr>
              <a:defRPr sz="36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D140C06-7971-431F-9712-025B12437372}"/>
              </a:ext>
            </a:extLst>
          </p:cNvPr>
          <p:cNvGrpSpPr/>
          <p:nvPr userDrawn="1"/>
        </p:nvGrpSpPr>
        <p:grpSpPr>
          <a:xfrm>
            <a:off x="660400" y="0"/>
            <a:ext cx="161925" cy="1968257"/>
            <a:chOff x="660400" y="0"/>
            <a:chExt cx="161925" cy="1968257"/>
          </a:xfrm>
        </p:grpSpPr>
        <p:sp>
          <p:nvSpPr>
            <p:cNvPr id="15" name="Freeform 11"/>
            <p:cNvSpPr>
              <a:spLocks noChangeAspect="1"/>
            </p:cNvSpPr>
            <p:nvPr userDrawn="1"/>
          </p:nvSpPr>
          <p:spPr bwMode="gray">
            <a:xfrm>
              <a:off x="660400" y="300260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1"/>
            <p:cNvSpPr>
              <a:spLocks noChangeAspect="1"/>
            </p:cNvSpPr>
            <p:nvPr userDrawn="1"/>
          </p:nvSpPr>
          <p:spPr bwMode="gray">
            <a:xfrm>
              <a:off x="660400" y="0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E3E6E6FD-4561-45F7-B647-F97E198DF22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85314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C975EC5D-B373-43B4-894E-A9D7B1C556F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1116183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C2B8F8AA-1F8A-481E-93B1-889A9233708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1414219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816FD67-B2A9-4759-AF73-F9A193C7BC13}"/>
              </a:ext>
            </a:extLst>
          </p:cNvPr>
          <p:cNvSpPr txBox="1"/>
          <p:nvPr userDrawn="1"/>
        </p:nvSpPr>
        <p:spPr>
          <a:xfrm>
            <a:off x="1090228" y="6412412"/>
            <a:ext cx="5119618" cy="21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700" b="0" kern="120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rPr>
              <a:t>BDO USA, LLP, a Delaware limited liability partnership, is the U.S. member of BDO International Limited, a UK company limited by guarantee, and forms part of the international BDO network of independent member firms</a:t>
            </a:r>
            <a:r>
              <a:rPr lang="en-US" sz="700" b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D75D9FA8-4309-4CDF-8B1A-CC4D61CBB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0836415" y="6256459"/>
            <a:ext cx="974584" cy="374318"/>
          </a:xfrm>
          <a:prstGeom prst="rect">
            <a:avLst/>
          </a:prstGeom>
          <a:noFill/>
        </p:spPr>
      </p:pic>
      <p:sp>
        <p:nvSpPr>
          <p:cNvPr id="21" name="Rectangle 3">
            <a:extLst>
              <a:ext uri="{FF2B5EF4-FFF2-40B4-BE49-F238E27FC236}">
                <a16:creationId xmlns:a16="http://schemas.microsoft.com/office/drawing/2014/main" id="{796CA775-7179-4669-9DDD-0FBC82D0143E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 bwMode="gray">
          <a:xfrm>
            <a:off x="0" y="4173545"/>
            <a:ext cx="2717074" cy="646331"/>
          </a:xfrm>
          <a:prstGeom prst="rect">
            <a:avLst/>
          </a:prstGeom>
          <a:solidFill>
            <a:schemeClr val="accent1"/>
          </a:solidFill>
        </p:spPr>
        <p:txBody>
          <a:bodyPr wrap="square" lIns="411480" tIns="182880" rIns="182880" bIns="18288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Month XX, 20XX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42D265E-5632-4E5A-8C80-344227A2ED7D}"/>
              </a:ext>
            </a:extLst>
          </p:cNvPr>
          <p:cNvGrpSpPr/>
          <p:nvPr userDrawn="1"/>
        </p:nvGrpSpPr>
        <p:grpSpPr>
          <a:xfrm>
            <a:off x="660400" y="5072289"/>
            <a:ext cx="161925" cy="1787525"/>
            <a:chOff x="660400" y="5072289"/>
            <a:chExt cx="161925" cy="1787525"/>
          </a:xfrm>
        </p:grpSpPr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2A3EEA10-E0D8-4D28-AF10-65568C1C0F4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243864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829A838F-5DD2-4CEA-AD0F-29DA47FBFB3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827939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B2F71804-2ADC-45ED-9CFE-F0296580CB1B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348514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6710530B-048D-4A13-A530-B8C140ABD25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072289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40899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8">
          <p15:clr>
            <a:srgbClr val="FBAE40"/>
          </p15:clr>
        </p15:guide>
        <p15:guide id="2" orient="horz" pos="14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ivider Examp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A8205F4-BB3D-431C-8DFF-CA6B06B3F7DA}"/>
              </a:ext>
            </a:extLst>
          </p:cNvPr>
          <p:cNvSpPr/>
          <p:nvPr userDrawn="1"/>
        </p:nvSpPr>
        <p:spPr>
          <a:xfrm>
            <a:off x="0" y="-10402"/>
            <a:ext cx="12192000" cy="6868402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3581400" y="2934667"/>
            <a:ext cx="8229600" cy="95885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622F26E6-9BB4-4355-973B-2F823BFE5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415" y="6256459"/>
            <a:ext cx="974584" cy="374318"/>
          </a:xfrm>
          <a:prstGeom prst="rect">
            <a:avLst/>
          </a:prstGeom>
          <a:noFill/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70E0B7D-80C6-4690-B9A5-AD2E91401372}"/>
              </a:ext>
            </a:extLst>
          </p:cNvPr>
          <p:cNvGrpSpPr/>
          <p:nvPr userDrawn="1"/>
        </p:nvGrpSpPr>
        <p:grpSpPr>
          <a:xfrm>
            <a:off x="0" y="-10402"/>
            <a:ext cx="6185013" cy="6941095"/>
            <a:chOff x="0" y="-10402"/>
            <a:chExt cx="6185013" cy="6941095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9A6959-BDC1-4ABD-AB75-B9BAB41C34CE}"/>
                </a:ext>
              </a:extLst>
            </p:cNvPr>
            <p:cNvSpPr/>
            <p:nvPr userDrawn="1"/>
          </p:nvSpPr>
          <p:spPr>
            <a:xfrm flipH="1">
              <a:off x="1621763" y="2690412"/>
              <a:ext cx="4563250" cy="4240281"/>
            </a:xfrm>
            <a:custGeom>
              <a:avLst/>
              <a:gdLst>
                <a:gd name="connsiteX0" fmla="*/ 0 w 3886200"/>
                <a:gd name="connsiteY0" fmla="*/ 3533775 h 3590925"/>
                <a:gd name="connsiteX1" fmla="*/ 0 w 3886200"/>
                <a:gd name="connsiteY1" fmla="*/ 3590925 h 3590925"/>
                <a:gd name="connsiteX2" fmla="*/ 3333750 w 3886200"/>
                <a:gd name="connsiteY2" fmla="*/ 0 h 3590925"/>
                <a:gd name="connsiteX3" fmla="*/ 3886200 w 3886200"/>
                <a:gd name="connsiteY3" fmla="*/ 552450 h 3590925"/>
                <a:gd name="connsiteX4" fmla="*/ 1114425 w 3886200"/>
                <a:gd name="connsiteY4" fmla="*/ 3524250 h 3590925"/>
                <a:gd name="connsiteX5" fmla="*/ 0 w 3886200"/>
                <a:gd name="connsiteY5" fmla="*/ 3533775 h 3590925"/>
                <a:gd name="connsiteX0" fmla="*/ 0 w 3886200"/>
                <a:gd name="connsiteY0" fmla="*/ 3618088 h 3675238"/>
                <a:gd name="connsiteX1" fmla="*/ 0 w 3886200"/>
                <a:gd name="connsiteY1" fmla="*/ 3675238 h 3675238"/>
                <a:gd name="connsiteX2" fmla="*/ 3468600 w 3886200"/>
                <a:gd name="connsiteY2" fmla="*/ 0 h 3675238"/>
                <a:gd name="connsiteX3" fmla="*/ 3886200 w 3886200"/>
                <a:gd name="connsiteY3" fmla="*/ 636763 h 3675238"/>
                <a:gd name="connsiteX4" fmla="*/ 1114425 w 3886200"/>
                <a:gd name="connsiteY4" fmla="*/ 3608563 h 3675238"/>
                <a:gd name="connsiteX5" fmla="*/ 0 w 3886200"/>
                <a:gd name="connsiteY5" fmla="*/ 3618088 h 3675238"/>
                <a:gd name="connsiteX0" fmla="*/ 0 w 3953625"/>
                <a:gd name="connsiteY0" fmla="*/ 3618088 h 3675238"/>
                <a:gd name="connsiteX1" fmla="*/ 0 w 3953625"/>
                <a:gd name="connsiteY1" fmla="*/ 3675238 h 3675238"/>
                <a:gd name="connsiteX2" fmla="*/ 3468600 w 3953625"/>
                <a:gd name="connsiteY2" fmla="*/ 0 h 3675238"/>
                <a:gd name="connsiteX3" fmla="*/ 3953625 w 3953625"/>
                <a:gd name="connsiteY3" fmla="*/ 569311 h 3675238"/>
                <a:gd name="connsiteX4" fmla="*/ 1114425 w 3953625"/>
                <a:gd name="connsiteY4" fmla="*/ 3608563 h 3675238"/>
                <a:gd name="connsiteX5" fmla="*/ 0 w 3953625"/>
                <a:gd name="connsiteY5" fmla="*/ 3618088 h 367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53625" h="3675238">
                  <a:moveTo>
                    <a:pt x="0" y="3618088"/>
                  </a:moveTo>
                  <a:lnTo>
                    <a:pt x="0" y="3675238"/>
                  </a:lnTo>
                  <a:lnTo>
                    <a:pt x="3468600" y="0"/>
                  </a:lnTo>
                  <a:lnTo>
                    <a:pt x="3953625" y="569311"/>
                  </a:lnTo>
                  <a:lnTo>
                    <a:pt x="1114425" y="3608563"/>
                  </a:lnTo>
                  <a:lnTo>
                    <a:pt x="0" y="3618088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50000"/>
              </a:schemeClr>
            </a:solidFill>
          </p:spPr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Bef>
                  <a:spcPct val="20000"/>
                </a:spcBef>
              </a:pPr>
              <a:endParaRPr lang="en-US" sz="2000" b="0" kern="0">
                <a:solidFill>
                  <a:srgbClr val="404040"/>
                </a:solidFill>
                <a:latin typeface="Trebuchet M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A1E0D05-45D9-47AC-8BAF-1C109C077E7D}"/>
                </a:ext>
              </a:extLst>
            </p:cNvPr>
            <p:cNvSpPr/>
            <p:nvPr userDrawn="1"/>
          </p:nvSpPr>
          <p:spPr>
            <a:xfrm flipH="1">
              <a:off x="1877735" y="2746381"/>
              <a:ext cx="3938167" cy="4184312"/>
            </a:xfrm>
            <a:custGeom>
              <a:avLst/>
              <a:gdLst>
                <a:gd name="connsiteX0" fmla="*/ 0 w 3886200"/>
                <a:gd name="connsiteY0" fmla="*/ 3533775 h 3590925"/>
                <a:gd name="connsiteX1" fmla="*/ 0 w 3886200"/>
                <a:gd name="connsiteY1" fmla="*/ 3590925 h 3590925"/>
                <a:gd name="connsiteX2" fmla="*/ 3333750 w 3886200"/>
                <a:gd name="connsiteY2" fmla="*/ 0 h 3590925"/>
                <a:gd name="connsiteX3" fmla="*/ 3886200 w 3886200"/>
                <a:gd name="connsiteY3" fmla="*/ 552450 h 3590925"/>
                <a:gd name="connsiteX4" fmla="*/ 1114425 w 3886200"/>
                <a:gd name="connsiteY4" fmla="*/ 3524250 h 3590925"/>
                <a:gd name="connsiteX5" fmla="*/ 0 w 3886200"/>
                <a:gd name="connsiteY5" fmla="*/ 3533775 h 3590925"/>
                <a:gd name="connsiteX0" fmla="*/ 0 w 3936629"/>
                <a:gd name="connsiteY0" fmla="*/ 4127162 h 4184312"/>
                <a:gd name="connsiteX1" fmla="*/ 0 w 3936629"/>
                <a:gd name="connsiteY1" fmla="*/ 4184312 h 4184312"/>
                <a:gd name="connsiteX2" fmla="*/ 3936629 w 3936629"/>
                <a:gd name="connsiteY2" fmla="*/ 0 h 4184312"/>
                <a:gd name="connsiteX3" fmla="*/ 3886200 w 3936629"/>
                <a:gd name="connsiteY3" fmla="*/ 1145837 h 4184312"/>
                <a:gd name="connsiteX4" fmla="*/ 1114425 w 3936629"/>
                <a:gd name="connsiteY4" fmla="*/ 4117637 h 4184312"/>
                <a:gd name="connsiteX5" fmla="*/ 0 w 3936629"/>
                <a:gd name="connsiteY5" fmla="*/ 4127162 h 418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36629" h="4184312">
                  <a:moveTo>
                    <a:pt x="0" y="4127162"/>
                  </a:moveTo>
                  <a:lnTo>
                    <a:pt x="0" y="4184312"/>
                  </a:lnTo>
                  <a:lnTo>
                    <a:pt x="3936629" y="0"/>
                  </a:lnTo>
                  <a:lnTo>
                    <a:pt x="3886200" y="1145837"/>
                  </a:lnTo>
                  <a:lnTo>
                    <a:pt x="1114425" y="4117637"/>
                  </a:lnTo>
                  <a:lnTo>
                    <a:pt x="0" y="4127162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</p:spPr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Bef>
                  <a:spcPct val="20000"/>
                </a:spcBef>
              </a:pPr>
              <a:endParaRPr lang="en-US" sz="2000" b="0" kern="0">
                <a:solidFill>
                  <a:srgbClr val="404040"/>
                </a:solidFill>
                <a:latin typeface="Trebuchet MS"/>
              </a:endParaRPr>
            </a:p>
          </p:txBody>
        </p: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6DF984E0-51FA-4D23-BB7E-DE805D792AF4}"/>
                </a:ext>
              </a:extLst>
            </p:cNvPr>
            <p:cNvSpPr>
              <a:spLocks noChangeAspect="1"/>
            </p:cNvSpPr>
            <p:nvPr userDrawn="1"/>
          </p:nvSpPr>
          <p:spPr>
            <a:xfrm flipV="1">
              <a:off x="3" y="-10402"/>
              <a:ext cx="4365144" cy="5367165"/>
            </a:xfrm>
            <a:prstGeom prst="rtTriangle">
              <a:avLst/>
            </a:prstGeom>
            <a:solidFill>
              <a:srgbClr val="5B6E7F"/>
            </a:solidFill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1DF4A7EB-3A77-496B-A296-31B3365413F4}"/>
                </a:ext>
              </a:extLst>
            </p:cNvPr>
            <p:cNvSpPr>
              <a:spLocks noChangeAspect="1"/>
            </p:cNvSpPr>
            <p:nvPr userDrawn="1"/>
          </p:nvSpPr>
          <p:spPr>
            <a:xfrm rot="10800000" flipH="1" flipV="1">
              <a:off x="0" y="1839205"/>
              <a:ext cx="4710610" cy="5024464"/>
            </a:xfrm>
            <a:prstGeom prst="rtTriangle">
              <a:avLst/>
            </a:prstGeom>
            <a:solidFill>
              <a:schemeClr val="tx2"/>
            </a:solidFill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F50DC95-759F-489E-A56C-E1171CC58B59}"/>
                </a:ext>
              </a:extLst>
            </p:cNvPr>
            <p:cNvSpPr/>
            <p:nvPr userDrawn="1"/>
          </p:nvSpPr>
          <p:spPr>
            <a:xfrm>
              <a:off x="381000" y="2514600"/>
              <a:ext cx="1828800" cy="1828800"/>
            </a:xfrm>
            <a:prstGeom prst="ellipse">
              <a:avLst/>
            </a:prstGeom>
            <a:solidFill>
              <a:schemeClr val="accent1"/>
            </a:solidFill>
          </p:spPr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Bef>
                  <a:spcPct val="20000"/>
                </a:spcBef>
              </a:pPr>
              <a:endParaRPr lang="en-US" sz="2000" b="0" kern="0">
                <a:solidFill>
                  <a:srgbClr val="404040"/>
                </a:solidFill>
                <a:latin typeface="Trebuchet M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EF545F6-34B2-4398-9BFA-048FD9AE7BE4}"/>
                </a:ext>
              </a:extLst>
            </p:cNvPr>
            <p:cNvGrpSpPr/>
            <p:nvPr userDrawn="1"/>
          </p:nvGrpSpPr>
          <p:grpSpPr>
            <a:xfrm>
              <a:off x="660400" y="0"/>
              <a:ext cx="161925" cy="1968257"/>
              <a:chOff x="660400" y="0"/>
              <a:chExt cx="161925" cy="1968257"/>
            </a:xfrm>
          </p:grpSpPr>
          <p:sp>
            <p:nvSpPr>
              <p:cNvPr id="14" name="Freeform 11">
                <a:extLst>
                  <a:ext uri="{FF2B5EF4-FFF2-40B4-BE49-F238E27FC236}">
                    <a16:creationId xmlns:a16="http://schemas.microsoft.com/office/drawing/2014/main" id="{149CAABD-9776-425D-B41F-E64E8E3C80A7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300260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solidFill>
                <a:srgbClr val="ED1A3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FBED693E-5131-468C-8A13-4C639051B473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0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solidFill>
                <a:srgbClr val="ED1A3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E4784E1A-A5EB-4A24-B893-688F8A67A256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685314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solidFill>
                <a:srgbClr val="ED1A3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16B1D24B-C7C3-4F42-BFD5-B1BA84E5CA68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1116183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solidFill>
                <a:srgbClr val="ED1A3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Freeform 11">
                <a:extLst>
                  <a:ext uri="{FF2B5EF4-FFF2-40B4-BE49-F238E27FC236}">
                    <a16:creationId xmlns:a16="http://schemas.microsoft.com/office/drawing/2014/main" id="{6C4F17D6-509B-4C5A-B83B-5D7113B93BDF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1414219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solidFill>
                <a:srgbClr val="ED1A3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8FCEA04-74DF-4FD6-899B-859821248F13}"/>
                </a:ext>
              </a:extLst>
            </p:cNvPr>
            <p:cNvGrpSpPr/>
            <p:nvPr userDrawn="1"/>
          </p:nvGrpSpPr>
          <p:grpSpPr>
            <a:xfrm rot="10800000">
              <a:off x="660400" y="4889743"/>
              <a:ext cx="161925" cy="1968257"/>
              <a:chOff x="660400" y="0"/>
              <a:chExt cx="161925" cy="196825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6B1080C0-E462-4BAD-BBA8-1FA270FE2687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300260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solidFill>
                <a:srgbClr val="ED1A3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Freeform 11">
                <a:extLst>
                  <a:ext uri="{FF2B5EF4-FFF2-40B4-BE49-F238E27FC236}">
                    <a16:creationId xmlns:a16="http://schemas.microsoft.com/office/drawing/2014/main" id="{8B3B9A15-3C4E-490C-A36B-BEB042BD8048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0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solidFill>
                <a:srgbClr val="ED1A3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Freeform 11">
                <a:extLst>
                  <a:ext uri="{FF2B5EF4-FFF2-40B4-BE49-F238E27FC236}">
                    <a16:creationId xmlns:a16="http://schemas.microsoft.com/office/drawing/2014/main" id="{7449E36C-299F-433D-B069-31137FA2EC0D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685314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solidFill>
                <a:srgbClr val="ED1A3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F9B449CB-D925-4409-BAAF-04A65296D3FD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1116183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solidFill>
                <a:srgbClr val="ED1A3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Freeform 11">
                <a:extLst>
                  <a:ext uri="{FF2B5EF4-FFF2-40B4-BE49-F238E27FC236}">
                    <a16:creationId xmlns:a16="http://schemas.microsoft.com/office/drawing/2014/main" id="{9B3AF452-B808-4472-AE2E-FFF7584F0884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1414219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solidFill>
                <a:srgbClr val="ED1A3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A4E50341-ABA4-40A0-B145-CE73C0FBFDB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6491328"/>
            <a:ext cx="504979" cy="13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2556B-C114-493F-87AC-8E2432B6396C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Retail CFO Survey Results: Key Trends &amp; Industry Predictions</a:t>
            </a:r>
          </a:p>
        </p:txBody>
      </p:sp>
    </p:spTree>
    <p:extLst>
      <p:ext uri="{BB962C8B-B14F-4D97-AF65-F5344CB8AC3E}">
        <p14:creationId xmlns:p14="http://schemas.microsoft.com/office/powerpoint/2010/main" val="22846994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8">
          <p15:clr>
            <a:srgbClr val="FBAE40"/>
          </p15:clr>
        </p15:guide>
        <p15:guide id="2" orient="horz" pos="115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225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Divider Examp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A8205F4-BB3D-431C-8DFF-CA6B06B3F7DA}"/>
              </a:ext>
            </a:extLst>
          </p:cNvPr>
          <p:cNvSpPr/>
          <p:nvPr userDrawn="1"/>
        </p:nvSpPr>
        <p:spPr>
          <a:xfrm>
            <a:off x="0" y="-10402"/>
            <a:ext cx="12192000" cy="6868402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9AB8314-4D11-442B-B4BD-46CB0D520227}"/>
              </a:ext>
            </a:extLst>
          </p:cNvPr>
          <p:cNvSpPr/>
          <p:nvPr userDrawn="1"/>
        </p:nvSpPr>
        <p:spPr>
          <a:xfrm>
            <a:off x="6006987" y="2690412"/>
            <a:ext cx="4563250" cy="4240281"/>
          </a:xfrm>
          <a:custGeom>
            <a:avLst/>
            <a:gdLst>
              <a:gd name="connsiteX0" fmla="*/ 0 w 3886200"/>
              <a:gd name="connsiteY0" fmla="*/ 3533775 h 3590925"/>
              <a:gd name="connsiteX1" fmla="*/ 0 w 3886200"/>
              <a:gd name="connsiteY1" fmla="*/ 3590925 h 3590925"/>
              <a:gd name="connsiteX2" fmla="*/ 3333750 w 3886200"/>
              <a:gd name="connsiteY2" fmla="*/ 0 h 3590925"/>
              <a:gd name="connsiteX3" fmla="*/ 3886200 w 3886200"/>
              <a:gd name="connsiteY3" fmla="*/ 552450 h 3590925"/>
              <a:gd name="connsiteX4" fmla="*/ 1114425 w 3886200"/>
              <a:gd name="connsiteY4" fmla="*/ 3524250 h 3590925"/>
              <a:gd name="connsiteX5" fmla="*/ 0 w 3886200"/>
              <a:gd name="connsiteY5" fmla="*/ 3533775 h 3590925"/>
              <a:gd name="connsiteX0" fmla="*/ 0 w 3886200"/>
              <a:gd name="connsiteY0" fmla="*/ 3618088 h 3675238"/>
              <a:gd name="connsiteX1" fmla="*/ 0 w 3886200"/>
              <a:gd name="connsiteY1" fmla="*/ 3675238 h 3675238"/>
              <a:gd name="connsiteX2" fmla="*/ 3468600 w 3886200"/>
              <a:gd name="connsiteY2" fmla="*/ 0 h 3675238"/>
              <a:gd name="connsiteX3" fmla="*/ 3886200 w 3886200"/>
              <a:gd name="connsiteY3" fmla="*/ 636763 h 3675238"/>
              <a:gd name="connsiteX4" fmla="*/ 1114425 w 3886200"/>
              <a:gd name="connsiteY4" fmla="*/ 3608563 h 3675238"/>
              <a:gd name="connsiteX5" fmla="*/ 0 w 3886200"/>
              <a:gd name="connsiteY5" fmla="*/ 3618088 h 3675238"/>
              <a:gd name="connsiteX0" fmla="*/ 0 w 3953625"/>
              <a:gd name="connsiteY0" fmla="*/ 3618088 h 3675238"/>
              <a:gd name="connsiteX1" fmla="*/ 0 w 3953625"/>
              <a:gd name="connsiteY1" fmla="*/ 3675238 h 3675238"/>
              <a:gd name="connsiteX2" fmla="*/ 3468600 w 3953625"/>
              <a:gd name="connsiteY2" fmla="*/ 0 h 3675238"/>
              <a:gd name="connsiteX3" fmla="*/ 3953625 w 3953625"/>
              <a:gd name="connsiteY3" fmla="*/ 569311 h 3675238"/>
              <a:gd name="connsiteX4" fmla="*/ 1114425 w 3953625"/>
              <a:gd name="connsiteY4" fmla="*/ 3608563 h 3675238"/>
              <a:gd name="connsiteX5" fmla="*/ 0 w 3953625"/>
              <a:gd name="connsiteY5" fmla="*/ 3618088 h 367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3625" h="3675238">
                <a:moveTo>
                  <a:pt x="0" y="3618088"/>
                </a:moveTo>
                <a:lnTo>
                  <a:pt x="0" y="3675238"/>
                </a:lnTo>
                <a:lnTo>
                  <a:pt x="3468600" y="0"/>
                </a:lnTo>
                <a:lnTo>
                  <a:pt x="3953625" y="569311"/>
                </a:lnTo>
                <a:lnTo>
                  <a:pt x="1114425" y="3608563"/>
                </a:lnTo>
                <a:lnTo>
                  <a:pt x="0" y="3618088"/>
                </a:lnTo>
                <a:close/>
              </a:path>
            </a:pathLst>
          </a:custGeom>
          <a:solidFill>
            <a:schemeClr val="tx2">
              <a:lumMod val="20000"/>
              <a:lumOff val="80000"/>
              <a:alpha val="50000"/>
            </a:schemeClr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F6636D4-8E73-446F-86F0-BF4DE1D90719}"/>
              </a:ext>
            </a:extLst>
          </p:cNvPr>
          <p:cNvSpPr/>
          <p:nvPr userDrawn="1"/>
        </p:nvSpPr>
        <p:spPr>
          <a:xfrm>
            <a:off x="6376098" y="2746381"/>
            <a:ext cx="3938167" cy="4184312"/>
          </a:xfrm>
          <a:custGeom>
            <a:avLst/>
            <a:gdLst>
              <a:gd name="connsiteX0" fmla="*/ 0 w 3886200"/>
              <a:gd name="connsiteY0" fmla="*/ 3533775 h 3590925"/>
              <a:gd name="connsiteX1" fmla="*/ 0 w 3886200"/>
              <a:gd name="connsiteY1" fmla="*/ 3590925 h 3590925"/>
              <a:gd name="connsiteX2" fmla="*/ 3333750 w 3886200"/>
              <a:gd name="connsiteY2" fmla="*/ 0 h 3590925"/>
              <a:gd name="connsiteX3" fmla="*/ 3886200 w 3886200"/>
              <a:gd name="connsiteY3" fmla="*/ 552450 h 3590925"/>
              <a:gd name="connsiteX4" fmla="*/ 1114425 w 3886200"/>
              <a:gd name="connsiteY4" fmla="*/ 3524250 h 3590925"/>
              <a:gd name="connsiteX5" fmla="*/ 0 w 3886200"/>
              <a:gd name="connsiteY5" fmla="*/ 3533775 h 3590925"/>
              <a:gd name="connsiteX0" fmla="*/ 0 w 3936629"/>
              <a:gd name="connsiteY0" fmla="*/ 4127162 h 4184312"/>
              <a:gd name="connsiteX1" fmla="*/ 0 w 3936629"/>
              <a:gd name="connsiteY1" fmla="*/ 4184312 h 4184312"/>
              <a:gd name="connsiteX2" fmla="*/ 3936629 w 3936629"/>
              <a:gd name="connsiteY2" fmla="*/ 0 h 4184312"/>
              <a:gd name="connsiteX3" fmla="*/ 3886200 w 3936629"/>
              <a:gd name="connsiteY3" fmla="*/ 1145837 h 4184312"/>
              <a:gd name="connsiteX4" fmla="*/ 1114425 w 3936629"/>
              <a:gd name="connsiteY4" fmla="*/ 4117637 h 4184312"/>
              <a:gd name="connsiteX5" fmla="*/ 0 w 3936629"/>
              <a:gd name="connsiteY5" fmla="*/ 4127162 h 4184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36629" h="4184312">
                <a:moveTo>
                  <a:pt x="0" y="4127162"/>
                </a:moveTo>
                <a:lnTo>
                  <a:pt x="0" y="4184312"/>
                </a:lnTo>
                <a:lnTo>
                  <a:pt x="3936629" y="0"/>
                </a:lnTo>
                <a:lnTo>
                  <a:pt x="3886200" y="1145837"/>
                </a:lnTo>
                <a:lnTo>
                  <a:pt x="1114425" y="4117637"/>
                </a:lnTo>
                <a:lnTo>
                  <a:pt x="0" y="4127162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08D79324-0BCE-47EE-961A-147BF0F3BA24}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7826853" y="-10402"/>
            <a:ext cx="4365144" cy="5367165"/>
          </a:xfrm>
          <a:prstGeom prst="rtTriangle">
            <a:avLst/>
          </a:prstGeom>
          <a:solidFill>
            <a:schemeClr val="accent6"/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71E10FBE-4188-415F-89A8-3AB0D1BC8734}"/>
              </a:ext>
            </a:extLst>
          </p:cNvPr>
          <p:cNvSpPr>
            <a:spLocks noChangeAspect="1"/>
          </p:cNvSpPr>
          <p:nvPr userDrawn="1"/>
        </p:nvSpPr>
        <p:spPr>
          <a:xfrm rot="10800000" flipV="1">
            <a:off x="7481390" y="1839205"/>
            <a:ext cx="4710610" cy="5024464"/>
          </a:xfrm>
          <a:prstGeom prst="rtTriangle">
            <a:avLst/>
          </a:prstGeom>
          <a:solidFill>
            <a:schemeClr val="tx2"/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6CC69FE-483B-4B61-BD5F-9559D2BFF42C}"/>
              </a:ext>
            </a:extLst>
          </p:cNvPr>
          <p:cNvSpPr/>
          <p:nvPr userDrawn="1"/>
        </p:nvSpPr>
        <p:spPr>
          <a:xfrm flipH="1">
            <a:off x="9982200" y="2514600"/>
            <a:ext cx="1828800" cy="1828800"/>
          </a:xfrm>
          <a:prstGeom prst="ellipse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381001" y="2934667"/>
            <a:ext cx="6857999" cy="95885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2556B-C114-493F-87AC-8E2432B6396C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Retail CFO Survey Results: Key Trends &amp; Industry Predictions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EF545F6-34B2-4398-9BFA-048FD9AE7BE4}"/>
              </a:ext>
            </a:extLst>
          </p:cNvPr>
          <p:cNvGrpSpPr/>
          <p:nvPr userDrawn="1"/>
        </p:nvGrpSpPr>
        <p:grpSpPr>
          <a:xfrm>
            <a:off x="660400" y="0"/>
            <a:ext cx="161925" cy="1968257"/>
            <a:chOff x="660400" y="0"/>
            <a:chExt cx="161925" cy="1968257"/>
          </a:xfrm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149CAABD-9776-425D-B41F-E64E8E3C80A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300260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FBED693E-5131-468C-8A13-4C639051B47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0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4784E1A-A5EB-4A24-B893-688F8A67A25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85314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16B1D24B-C7C3-4F42-BFD5-B1BA84E5CA6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1116183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6C4F17D6-509B-4C5A-B83B-5D7113B93BD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1414219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8FCEA04-74DF-4FD6-899B-859821248F13}"/>
              </a:ext>
            </a:extLst>
          </p:cNvPr>
          <p:cNvGrpSpPr/>
          <p:nvPr userDrawn="1"/>
        </p:nvGrpSpPr>
        <p:grpSpPr>
          <a:xfrm rot="10800000">
            <a:off x="660400" y="4889743"/>
            <a:ext cx="161925" cy="1968257"/>
            <a:chOff x="660400" y="0"/>
            <a:chExt cx="161925" cy="1968257"/>
          </a:xfrm>
        </p:grpSpPr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6B1080C0-E462-4BAD-BBA8-1FA270FE268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300260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8B3B9A15-3C4E-490C-A36B-BEB042BD804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0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7449E36C-299F-433D-B069-31137FA2EC0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85314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F9B449CB-D925-4409-BAAF-04A65296D3F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1116183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9B3AF452-B808-4472-AE2E-FFF7584F088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1414219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25" name="Picture 9">
            <a:extLst>
              <a:ext uri="{FF2B5EF4-FFF2-40B4-BE49-F238E27FC236}">
                <a16:creationId xmlns:a16="http://schemas.microsoft.com/office/drawing/2014/main" id="{85A4F022-A374-4898-9D8F-C0928418F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9DD40397-1985-422F-8220-AC20B4F122E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6491328"/>
            <a:ext cx="504979" cy="13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616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8">
          <p15:clr>
            <a:srgbClr val="FBAE40"/>
          </p15:clr>
        </p15:guide>
        <p15:guide id="2" orient="horz" pos="1152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456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circuit&#10;&#10;Description automatically generated">
            <a:extLst>
              <a:ext uri="{FF2B5EF4-FFF2-40B4-BE49-F238E27FC236}">
                <a16:creationId xmlns:a16="http://schemas.microsoft.com/office/drawing/2014/main" id="{C56B5573-4A6F-4F4B-80E8-30F98522D7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49" b="6849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04DCB3D2-3DA9-4B17-8DAE-887E9B7076F4}"/>
              </a:ext>
            </a:extLst>
          </p:cNvPr>
          <p:cNvSpPr>
            <a:spLocks noChangeAspect="1"/>
          </p:cNvSpPr>
          <p:nvPr userDrawn="1"/>
        </p:nvSpPr>
        <p:spPr bwMode="auto">
          <a:xfrm rot="5400000">
            <a:off x="1009506" y="-1009507"/>
            <a:ext cx="4744394" cy="6763408"/>
          </a:xfrm>
          <a:prstGeom prst="rtTriangle">
            <a:avLst/>
          </a:prstGeom>
          <a:solidFill>
            <a:schemeClr val="accent1"/>
          </a:solidFill>
          <a:ln w="25400" cap="flat" cmpd="sng" algn="ctr">
            <a:noFill/>
            <a:prstDash val="solid"/>
            <a:round/>
            <a:headEnd type="none" w="med" len="med"/>
            <a:tailEnd type="none" w="lg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rebuchet MS" pitchFamily="34" charset="0"/>
            </a:endParaRP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D59957BD-6BC5-43F5-9FA1-AA98437FC9DD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00" y="0"/>
            <a:ext cx="161925" cy="554038"/>
          </a:xfrm>
          <a:custGeom>
            <a:avLst/>
            <a:gdLst/>
            <a:ahLst/>
            <a:cxnLst>
              <a:cxn ang="0">
                <a:pos x="120" y="328"/>
              </a:cxn>
              <a:cxn ang="0">
                <a:pos x="120" y="0"/>
              </a:cxn>
              <a:cxn ang="0">
                <a:pos x="0" y="0"/>
              </a:cxn>
              <a:cxn ang="0">
                <a:pos x="0" y="411"/>
              </a:cxn>
              <a:cxn ang="0">
                <a:pos x="120" y="328"/>
              </a:cxn>
            </a:cxnLst>
            <a:rect l="0" t="0" r="r" b="b"/>
            <a:pathLst>
              <a:path w="120" h="411">
                <a:moveTo>
                  <a:pt x="120" y="328"/>
                </a:moveTo>
                <a:lnTo>
                  <a:pt x="120" y="0"/>
                </a:lnTo>
                <a:lnTo>
                  <a:pt x="0" y="0"/>
                </a:lnTo>
                <a:lnTo>
                  <a:pt x="0" y="411"/>
                </a:lnTo>
                <a:lnTo>
                  <a:pt x="120" y="328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" name="Freeform 12">
            <a:extLst>
              <a:ext uri="{FF2B5EF4-FFF2-40B4-BE49-F238E27FC236}">
                <a16:creationId xmlns:a16="http://schemas.microsoft.com/office/drawing/2014/main" id="{113E41C2-9B3B-45FC-A6D6-10401DC95A9C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00" y="6253389"/>
            <a:ext cx="161925" cy="615950"/>
          </a:xfrm>
          <a:custGeom>
            <a:avLst/>
            <a:gdLst/>
            <a:ahLst/>
            <a:cxnLst>
              <a:cxn ang="0">
                <a:pos x="0" y="85"/>
              </a:cxn>
              <a:cxn ang="0">
                <a:pos x="0" y="456"/>
              </a:cxn>
              <a:cxn ang="0">
                <a:pos x="120" y="456"/>
              </a:cxn>
              <a:cxn ang="0">
                <a:pos x="120" y="0"/>
              </a:cxn>
              <a:cxn ang="0">
                <a:pos x="0" y="85"/>
              </a:cxn>
            </a:cxnLst>
            <a:rect l="0" t="0" r="r" b="b"/>
            <a:pathLst>
              <a:path w="120" h="456">
                <a:moveTo>
                  <a:pt x="0" y="85"/>
                </a:moveTo>
                <a:lnTo>
                  <a:pt x="0" y="456"/>
                </a:lnTo>
                <a:lnTo>
                  <a:pt x="120" y="456"/>
                </a:lnTo>
                <a:lnTo>
                  <a:pt x="120" y="0"/>
                </a:lnTo>
                <a:lnTo>
                  <a:pt x="0" y="8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4E47650-53C5-40C5-A5E4-74905693AB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844183"/>
            <a:ext cx="7086600" cy="1354217"/>
          </a:xfrm>
          <a:solidFill>
            <a:schemeClr val="bg1"/>
          </a:solidFill>
        </p:spPr>
        <p:txBody>
          <a:bodyPr lIns="274320" tIns="182880" rIns="182880" bIns="182880" anchor="ctr">
            <a:noAutofit/>
          </a:bodyPr>
          <a:lstStyle>
            <a:lvl1pPr>
              <a:spcBef>
                <a:spcPts val="1200"/>
              </a:spcBef>
              <a:spcAft>
                <a:spcPts val="600"/>
              </a:spcAft>
              <a:defRPr sz="1800"/>
            </a:lvl1pPr>
            <a:lvl2pPr>
              <a:spcBef>
                <a:spcPts val="0"/>
              </a:spcBef>
              <a:spcAft>
                <a:spcPts val="600"/>
              </a:spcAft>
              <a:defRPr sz="1800"/>
            </a:lvl2pPr>
            <a:lvl3pPr>
              <a:spcBef>
                <a:spcPts val="0"/>
              </a:spcBef>
              <a:spcAft>
                <a:spcPts val="600"/>
              </a:spcAft>
              <a:defRPr sz="1800"/>
            </a:lvl3pPr>
            <a:lvl4pPr>
              <a:spcBef>
                <a:spcPts val="0"/>
              </a:spcBef>
              <a:spcAft>
                <a:spcPts val="600"/>
              </a:spcAft>
              <a:defRPr sz="1400"/>
            </a:lvl4pPr>
            <a:lvl5pPr>
              <a:spcBef>
                <a:spcPts val="0"/>
              </a:spcBef>
              <a:spcAft>
                <a:spcPts val="600"/>
              </a:spcAft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A6516383-3B54-45A9-9542-33904DB78706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 bwMode="gray">
          <a:xfrm>
            <a:off x="383119" y="685802"/>
            <a:ext cx="11427881" cy="962023"/>
          </a:xfrm>
        </p:spPr>
        <p:txBody>
          <a:bodyPr anchor="t"/>
          <a:lstStyle>
            <a:lvl1pPr>
              <a:defRPr sz="28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CC827390-24FD-418D-BD10-6ADC25EC4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  <p:sp>
        <p:nvSpPr>
          <p:cNvPr id="17" name="Footer Placeholder 1">
            <a:extLst>
              <a:ext uri="{FF2B5EF4-FFF2-40B4-BE49-F238E27FC236}">
                <a16:creationId xmlns:a16="http://schemas.microsoft.com/office/drawing/2014/main" id="{CD9901CB-38B9-476C-BFE9-61044307BB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4250" y="6356351"/>
            <a:ext cx="4224408" cy="27305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Retail CFO Survey Results: Key Trends &amp; Industry Predictions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EA1E6E0-2349-40AB-A7BD-03061AE2AF0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6491328"/>
            <a:ext cx="504979" cy="13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534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704">
          <p15:clr>
            <a:srgbClr val="FBAE40"/>
          </p15:clr>
        </p15:guide>
        <p15:guide id="2" orient="horz" pos="1038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5" descr="A lit up city at night&#10;&#10;Description automatically generated">
            <a:extLst>
              <a:ext uri="{FF2B5EF4-FFF2-40B4-BE49-F238E27FC236}">
                <a16:creationId xmlns:a16="http://schemas.microsoft.com/office/drawing/2014/main" id="{02F195BB-1C30-4E0E-8C54-20849B56B1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Freeform 11">
            <a:extLst>
              <a:ext uri="{FF2B5EF4-FFF2-40B4-BE49-F238E27FC236}">
                <a16:creationId xmlns:a16="http://schemas.microsoft.com/office/drawing/2014/main" id="{D5558D0B-51AD-4A11-9E47-9F9129BD18BA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83" y="0"/>
            <a:ext cx="161925" cy="554038"/>
          </a:xfrm>
          <a:custGeom>
            <a:avLst/>
            <a:gdLst/>
            <a:ahLst/>
            <a:cxnLst>
              <a:cxn ang="0">
                <a:pos x="120" y="328"/>
              </a:cxn>
              <a:cxn ang="0">
                <a:pos x="120" y="0"/>
              </a:cxn>
              <a:cxn ang="0">
                <a:pos x="0" y="0"/>
              </a:cxn>
              <a:cxn ang="0">
                <a:pos x="0" y="411"/>
              </a:cxn>
              <a:cxn ang="0">
                <a:pos x="120" y="328"/>
              </a:cxn>
            </a:cxnLst>
            <a:rect l="0" t="0" r="r" b="b"/>
            <a:pathLst>
              <a:path w="120" h="411">
                <a:moveTo>
                  <a:pt x="120" y="328"/>
                </a:moveTo>
                <a:lnTo>
                  <a:pt x="120" y="0"/>
                </a:lnTo>
                <a:lnTo>
                  <a:pt x="0" y="0"/>
                </a:lnTo>
                <a:lnTo>
                  <a:pt x="0" y="411"/>
                </a:lnTo>
                <a:lnTo>
                  <a:pt x="120" y="328"/>
                </a:lnTo>
                <a:close/>
              </a:path>
            </a:pathLst>
          </a:custGeom>
          <a:solidFill>
            <a:srgbClr val="ED1A3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B1C11077-5B2E-471B-BC7D-13ABB6B06E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1828800"/>
            <a:ext cx="7010400" cy="1569469"/>
          </a:xfrm>
          <a:solidFill>
            <a:schemeClr val="accent1">
              <a:alpha val="90000"/>
            </a:schemeClr>
          </a:solidFill>
        </p:spPr>
        <p:txBody>
          <a:bodyPr lIns="365760" tIns="91440" rIns="91440" bIns="91440" numCol="2" spcCol="274320" anchor="ctr">
            <a:noAutofit/>
          </a:bodyPr>
          <a:lstStyle>
            <a:lvl1pPr marL="0" indent="-274320">
              <a:spcBef>
                <a:spcPts val="1200"/>
              </a:spcBef>
              <a:spcAft>
                <a:spcPts val="600"/>
              </a:spcAft>
              <a:defRPr sz="1800" b="1">
                <a:solidFill>
                  <a:schemeClr val="bg1"/>
                </a:solidFill>
              </a:defRPr>
            </a:lvl1pPr>
            <a:lvl2pPr marL="274320" indent="-27432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 marL="457200" indent="-182563">
              <a:spcAft>
                <a:spcPts val="600"/>
              </a:spcAft>
              <a:defRPr sz="1800">
                <a:solidFill>
                  <a:schemeClr val="bg1"/>
                </a:solidFill>
              </a:defRPr>
            </a:lvl3pPr>
            <a:lvl4pPr marL="640080" indent="-182880">
              <a:spcAft>
                <a:spcPts val="600"/>
              </a:spcAft>
              <a:defRPr sz="1400">
                <a:solidFill>
                  <a:schemeClr val="bg1"/>
                </a:solidFill>
              </a:defRPr>
            </a:lvl4pPr>
            <a:lvl5pPr marL="822960" indent="-182880">
              <a:spcAft>
                <a:spcPts val="600"/>
              </a:spcAf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3BD0DDF-F295-402E-907C-5EBF5ADA428E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6491328"/>
            <a:ext cx="504979" cy="13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1E3C8B09-139D-449B-83AE-1BEB74B71F48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 bwMode="gray">
          <a:xfrm>
            <a:off x="383119" y="685802"/>
            <a:ext cx="11427881" cy="962023"/>
          </a:xfrm>
        </p:spPr>
        <p:txBody>
          <a:bodyPr anchor="t"/>
          <a:lstStyle>
            <a:lvl1pPr>
              <a:defRPr sz="28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09417AFF-478B-4270-AD27-D576FA4420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FF584562-FE77-4ED8-989A-C0E88CE81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4250" y="6356351"/>
            <a:ext cx="4224408" cy="27305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Retail CFO Survey Results: Key Trends &amp; Industry Predictions</a:t>
            </a: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28CE1314-BBE9-40D5-8448-9F2CBA24FD58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00" y="6246812"/>
            <a:ext cx="161925" cy="615950"/>
          </a:xfrm>
          <a:custGeom>
            <a:avLst/>
            <a:gdLst/>
            <a:ahLst/>
            <a:cxnLst>
              <a:cxn ang="0">
                <a:pos x="0" y="85"/>
              </a:cxn>
              <a:cxn ang="0">
                <a:pos x="0" y="456"/>
              </a:cxn>
              <a:cxn ang="0">
                <a:pos x="120" y="456"/>
              </a:cxn>
              <a:cxn ang="0">
                <a:pos x="120" y="0"/>
              </a:cxn>
              <a:cxn ang="0">
                <a:pos x="0" y="85"/>
              </a:cxn>
            </a:cxnLst>
            <a:rect l="0" t="0" r="r" b="b"/>
            <a:pathLst>
              <a:path w="120" h="456">
                <a:moveTo>
                  <a:pt x="0" y="85"/>
                </a:moveTo>
                <a:lnTo>
                  <a:pt x="0" y="456"/>
                </a:lnTo>
                <a:lnTo>
                  <a:pt x="120" y="456"/>
                </a:lnTo>
                <a:lnTo>
                  <a:pt x="120" y="0"/>
                </a:lnTo>
                <a:lnTo>
                  <a:pt x="0" y="85"/>
                </a:lnTo>
                <a:close/>
              </a:path>
            </a:pathLst>
          </a:custGeom>
          <a:solidFill>
            <a:srgbClr val="ED1A3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856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416">
          <p15:clr>
            <a:srgbClr val="FBAE40"/>
          </p15:clr>
        </p15:guide>
        <p15:guide id="2" orient="horz" pos="103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Agenda Layou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094D2D05-7C1E-47E0-B55F-A8A7DD1A1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0"/>
            <a:ext cx="12191996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FF04DA2-8C22-4930-AB86-A69404EE6E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50000"/>
              <a:alpha val="55000"/>
            </a:schemeClr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8FA4D64D-FFBC-45FC-9B59-F5E30482EA79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 bwMode="gray">
          <a:xfrm>
            <a:off x="383119" y="1968257"/>
            <a:ext cx="2969681" cy="2919262"/>
          </a:xfrm>
        </p:spPr>
        <p:txBody>
          <a:bodyPr anchor="ctr"/>
          <a:lstStyle>
            <a:lvl1pPr>
              <a:defRPr sz="28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3D33B31-AD05-46CA-BAA8-61C3BECDB98C}"/>
              </a:ext>
            </a:extLst>
          </p:cNvPr>
          <p:cNvGrpSpPr/>
          <p:nvPr userDrawn="1"/>
        </p:nvGrpSpPr>
        <p:grpSpPr>
          <a:xfrm>
            <a:off x="660400" y="0"/>
            <a:ext cx="161925" cy="1968257"/>
            <a:chOff x="660400" y="0"/>
            <a:chExt cx="161925" cy="1968257"/>
          </a:xfrm>
        </p:grpSpPr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C832273B-19C1-40D1-94ED-2A43DD59247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300260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41BCBE0E-7817-439C-BC2A-B71B8501F55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0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30365682-243B-4E28-8C91-D62D85193B3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85314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4B792BA6-D4A6-42A3-BE35-821F47367FAB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1116183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B022C77F-D146-4C98-AB8D-5AE1A4E0D3C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1414219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5B3F1A8-A390-4B4A-9D7A-FA518A26DA5D}"/>
              </a:ext>
            </a:extLst>
          </p:cNvPr>
          <p:cNvGrpSpPr/>
          <p:nvPr userDrawn="1"/>
        </p:nvGrpSpPr>
        <p:grpSpPr>
          <a:xfrm rot="10800000">
            <a:off x="660400" y="4889743"/>
            <a:ext cx="161925" cy="1968257"/>
            <a:chOff x="660400" y="0"/>
            <a:chExt cx="161925" cy="1968257"/>
          </a:xfrm>
        </p:grpSpPr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2E249BC0-5E81-4037-8C12-20D35970518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300260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9299810C-48E0-4DB4-B093-349C5CA8487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0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BDA7420C-78FF-4303-BF9C-58F7FA0D46EB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85314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FC6D5EAC-383F-4A94-B173-0D9F77C5B0E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1116183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980A095B-3608-4CDF-BCC7-307FFF544EA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1414219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5" name="Rectangle 3">
            <a:extLst>
              <a:ext uri="{FF2B5EF4-FFF2-40B4-BE49-F238E27FC236}">
                <a16:creationId xmlns:a16="http://schemas.microsoft.com/office/drawing/2014/main" id="{714196DC-57F9-49CF-9B1E-D65052DCB6F1}"/>
              </a:ext>
            </a:extLst>
          </p:cNvPr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4724400" y="2788489"/>
            <a:ext cx="7084485" cy="1281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800">
                <a:solidFill>
                  <a:schemeClr val="bg2"/>
                </a:solidFill>
              </a:defRPr>
            </a:lvl1pPr>
            <a:lvl2pPr>
              <a:defRPr sz="1800">
                <a:solidFill>
                  <a:schemeClr val="bg2"/>
                </a:solidFill>
              </a:defRPr>
            </a:lvl2pPr>
            <a:lvl3pPr>
              <a:defRPr sz="1800"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34" name="Picture 9">
            <a:extLst>
              <a:ext uri="{FF2B5EF4-FFF2-40B4-BE49-F238E27FC236}">
                <a16:creationId xmlns:a16="http://schemas.microsoft.com/office/drawing/2014/main" id="{33A1FA6D-80A6-4147-90FF-A459A38B1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  <p:sp>
        <p:nvSpPr>
          <p:cNvPr id="39" name="Footer Placeholder 1">
            <a:extLst>
              <a:ext uri="{FF2B5EF4-FFF2-40B4-BE49-F238E27FC236}">
                <a16:creationId xmlns:a16="http://schemas.microsoft.com/office/drawing/2014/main" id="{52A32751-6482-4A30-87AD-894E7D8D49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4250" y="6356351"/>
            <a:ext cx="4224408" cy="27305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Retail CFO Survey Results: Key Trends &amp; Industry Predictions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47C62291-EA46-41D1-8134-A97249FB0FF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6491328"/>
            <a:ext cx="504979" cy="13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782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112">
          <p15:clr>
            <a:srgbClr val="FBAE40"/>
          </p15:clr>
        </p15:guide>
        <p15:guide id="3" pos="297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Agenda Layout 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B2C15AE3-395B-405A-A968-D5330DFF5D77}"/>
              </a:ext>
            </a:extLst>
          </p:cNvPr>
          <p:cNvSpPr>
            <a:spLocks noChangeAspect="1"/>
          </p:cNvSpPr>
          <p:nvPr userDrawn="1"/>
        </p:nvSpPr>
        <p:spPr>
          <a:xfrm flipV="1">
            <a:off x="2" y="-10402"/>
            <a:ext cx="4842421" cy="5954002"/>
          </a:xfrm>
          <a:prstGeom prst="rtTriangle">
            <a:avLst/>
          </a:prstGeom>
          <a:solidFill>
            <a:schemeClr val="accent6"/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EE60D1C6-3BBB-41B3-8C65-90BB0FF1275D}"/>
              </a:ext>
            </a:extLst>
          </p:cNvPr>
          <p:cNvSpPr>
            <a:spLocks noChangeAspect="1"/>
          </p:cNvSpPr>
          <p:nvPr userDrawn="1"/>
        </p:nvSpPr>
        <p:spPr>
          <a:xfrm rot="10800000" flipH="1" flipV="1">
            <a:off x="0" y="361509"/>
            <a:ext cx="6096000" cy="6496491"/>
          </a:xfrm>
          <a:prstGeom prst="rtTriangle">
            <a:avLst/>
          </a:prstGeom>
          <a:solidFill>
            <a:schemeClr val="tx2"/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E5C43647-349B-4C7A-8418-EC576099B5FC}"/>
              </a:ext>
            </a:extLst>
          </p:cNvPr>
          <p:cNvSpPr>
            <a:spLocks noGrp="1" noChangeArrowheads="1"/>
          </p:cNvSpPr>
          <p:nvPr userDrawn="1">
            <p:ph type="ctrTitle" hasCustomPrompt="1"/>
          </p:nvPr>
        </p:nvSpPr>
        <p:spPr bwMode="gray">
          <a:xfrm>
            <a:off x="383120" y="1968257"/>
            <a:ext cx="2055280" cy="2915818"/>
          </a:xfrm>
        </p:spPr>
        <p:txBody>
          <a:bodyPr anchor="ctr"/>
          <a:lstStyle>
            <a:lvl1pPr>
              <a:defRPr sz="28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463E81F-542E-42EA-84ED-C9665720513C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4724400" y="2844225"/>
            <a:ext cx="7084480" cy="1169551"/>
          </a:xfrm>
          <a:solidFill>
            <a:schemeClr val="bg1"/>
          </a:solidFill>
        </p:spPr>
        <p:txBody>
          <a:bodyPr lIns="274320" tIns="91440" rIns="91440" bIns="91440" anchor="ctr">
            <a:spAutoFit/>
          </a:bodyPr>
          <a:lstStyle>
            <a:lvl1pPr>
              <a:defRPr sz="18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6D3F8-06D0-4D4D-BFB3-0EF94934E7E5}"/>
              </a:ext>
            </a:extLst>
          </p:cNvPr>
          <p:cNvGrpSpPr/>
          <p:nvPr userDrawn="1"/>
        </p:nvGrpSpPr>
        <p:grpSpPr>
          <a:xfrm>
            <a:off x="660400" y="0"/>
            <a:ext cx="161925" cy="1968257"/>
            <a:chOff x="660400" y="0"/>
            <a:chExt cx="161925" cy="1968257"/>
          </a:xfrm>
        </p:grpSpPr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5348F6DD-0439-485C-B71A-A106F231889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300260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76044264-B56C-49DE-8C1F-AC75C960FF1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0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BEB648E8-669B-4074-9BAA-93DE4477AF8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85314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ABA5492D-CC24-49C3-9696-63B60348208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1116183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77F75B84-5567-40DC-90CC-4B1C1C8BBF9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1414219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36" name="Picture 9">
            <a:extLst>
              <a:ext uri="{FF2B5EF4-FFF2-40B4-BE49-F238E27FC236}">
                <a16:creationId xmlns:a16="http://schemas.microsoft.com/office/drawing/2014/main" id="{5E16FE16-53DB-4AEB-A1AA-776F2E894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415" y="6256459"/>
            <a:ext cx="974584" cy="374318"/>
          </a:xfrm>
          <a:prstGeom prst="rect">
            <a:avLst/>
          </a:prstGeom>
          <a:noFill/>
        </p:spPr>
      </p:pic>
      <p:sp>
        <p:nvSpPr>
          <p:cNvPr id="39" name="Footer Placeholder 1">
            <a:extLst>
              <a:ext uri="{FF2B5EF4-FFF2-40B4-BE49-F238E27FC236}">
                <a16:creationId xmlns:a16="http://schemas.microsoft.com/office/drawing/2014/main" id="{16E0B825-4EF0-4E12-9458-3D61F72D34D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984250" y="6356351"/>
            <a:ext cx="4224408" cy="27305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Retail CFO Survey Results: Key Trends &amp; Industry Predictions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9354BD88-C6B0-4BE2-B9B5-7E4C48D4970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6491328"/>
            <a:ext cx="504979" cy="13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94DE42B-04C1-48DC-A7B2-07EA035BB236}"/>
              </a:ext>
            </a:extLst>
          </p:cNvPr>
          <p:cNvGrpSpPr/>
          <p:nvPr userDrawn="1"/>
        </p:nvGrpSpPr>
        <p:grpSpPr>
          <a:xfrm>
            <a:off x="660400" y="5072289"/>
            <a:ext cx="161925" cy="1787525"/>
            <a:chOff x="660400" y="5072289"/>
            <a:chExt cx="161925" cy="1787525"/>
          </a:xfrm>
        </p:grpSpPr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FA3DA7C8-3597-472D-9AF8-2C07D0339D8B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243864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76E8F8CE-0DD2-4E2C-8C72-A6D72A3C004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827939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2813934F-0E8B-4D91-85A0-24648ACFAF7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348514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6E805DC5-0D57-46D1-9B7A-62956C14E79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072289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4935316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1536">
          <p15:clr>
            <a:srgbClr val="FBAE40"/>
          </p15:clr>
        </p15:guide>
        <p15:guide id="3" pos="2976">
          <p15:clr>
            <a:srgbClr val="FBAE40"/>
          </p15:clr>
        </p15:guide>
        <p15:guide id="4" pos="3144">
          <p15:clr>
            <a:srgbClr val="FBAE40"/>
          </p15:clr>
        </p15:guide>
        <p15:guide id="5" pos="7296">
          <p15:clr>
            <a:srgbClr val="FBAE40"/>
          </p15:clr>
        </p15:guide>
        <p15:guide id="7" orient="horz" pos="360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Agenda Layout 5 -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09DC3C-73B0-DAFA-3A14-10F03E1414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27" r="851"/>
          <a:stretch/>
        </p:blipFill>
        <p:spPr>
          <a:xfrm>
            <a:off x="-4396" y="-4396"/>
            <a:ext cx="12196395" cy="686239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521E5EEF-EAF8-46EB-ABA9-946E2CCCE285}"/>
              </a:ext>
            </a:extLst>
          </p:cNvPr>
          <p:cNvGrpSpPr/>
          <p:nvPr userDrawn="1"/>
        </p:nvGrpSpPr>
        <p:grpSpPr>
          <a:xfrm>
            <a:off x="660400" y="5348514"/>
            <a:ext cx="161925" cy="1511300"/>
            <a:chOff x="660400" y="5343525"/>
            <a:chExt cx="161925" cy="1511300"/>
          </a:xfrm>
          <a:solidFill>
            <a:schemeClr val="accent1"/>
          </a:solidFill>
        </p:grpSpPr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22874521-33B0-4F6D-991C-A21772B8AA9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238875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37C139CD-71A8-4EA1-ABBA-DA8EA36F6C3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822950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42CFFE57-E1CE-4D49-AEBB-84CB3926C24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343525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5" name="Freeform 11">
            <a:extLst>
              <a:ext uri="{FF2B5EF4-FFF2-40B4-BE49-F238E27FC236}">
                <a16:creationId xmlns:a16="http://schemas.microsoft.com/office/drawing/2014/main" id="{A17DE827-E775-4B92-9F7E-6B42D0B77B76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00" y="0"/>
            <a:ext cx="161925" cy="554038"/>
          </a:xfrm>
          <a:custGeom>
            <a:avLst/>
            <a:gdLst/>
            <a:ahLst/>
            <a:cxnLst>
              <a:cxn ang="0">
                <a:pos x="120" y="328"/>
              </a:cxn>
              <a:cxn ang="0">
                <a:pos x="120" y="0"/>
              </a:cxn>
              <a:cxn ang="0">
                <a:pos x="0" y="0"/>
              </a:cxn>
              <a:cxn ang="0">
                <a:pos x="0" y="411"/>
              </a:cxn>
              <a:cxn ang="0">
                <a:pos x="120" y="328"/>
              </a:cxn>
            </a:cxnLst>
            <a:rect l="0" t="0" r="r" b="b"/>
            <a:pathLst>
              <a:path w="120" h="411">
                <a:moveTo>
                  <a:pt x="120" y="328"/>
                </a:moveTo>
                <a:lnTo>
                  <a:pt x="120" y="0"/>
                </a:lnTo>
                <a:lnTo>
                  <a:pt x="0" y="0"/>
                </a:lnTo>
                <a:lnTo>
                  <a:pt x="0" y="411"/>
                </a:lnTo>
                <a:lnTo>
                  <a:pt x="120" y="32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D0703710-0497-49F2-A60F-E1470956D829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381000" y="1828800"/>
            <a:ext cx="7543800" cy="3372465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table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BFBA69F-7229-429F-93AC-3740F48965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0" y="2315623"/>
            <a:ext cx="3426882" cy="2398818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E31415C-5E6F-413A-B8B7-C4D4E72AE47C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 bwMode="gray">
          <a:xfrm>
            <a:off x="383119" y="685802"/>
            <a:ext cx="11427881" cy="962024"/>
          </a:xfrm>
        </p:spPr>
        <p:txBody>
          <a:bodyPr anchor="t"/>
          <a:lstStyle>
            <a:lvl1pPr>
              <a:defRPr sz="2800" b="0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F25815A5-6072-4661-A85C-4E10CBE8E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/>
          <a:stretch>
            <a:fillRect/>
          </a:stretch>
        </p:blipFill>
        <p:spPr bwMode="auto">
          <a:xfrm>
            <a:off x="10836415" y="6256459"/>
            <a:ext cx="974584" cy="374318"/>
          </a:xfrm>
          <a:prstGeom prst="rect">
            <a:avLst/>
          </a:prstGeom>
          <a:noFill/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54B1450-566D-45B4-A6B2-4430A2A886C8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" y="6491327"/>
            <a:ext cx="492124" cy="13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" name="Footer Placeholder 1">
            <a:extLst>
              <a:ext uri="{FF2B5EF4-FFF2-40B4-BE49-F238E27FC236}">
                <a16:creationId xmlns:a16="http://schemas.microsoft.com/office/drawing/2014/main" id="{4862B733-612E-4C74-9131-FA1F9294D3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4250" y="6356351"/>
            <a:ext cx="4224408" cy="27305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Retail CFO Survey Results: Key Trends &amp; Industry Predictions</a:t>
            </a:r>
          </a:p>
        </p:txBody>
      </p:sp>
    </p:spTree>
    <p:extLst>
      <p:ext uri="{BB962C8B-B14F-4D97-AF65-F5344CB8AC3E}">
        <p14:creationId xmlns:p14="http://schemas.microsoft.com/office/powerpoint/2010/main" val="1718087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92">
          <p15:clr>
            <a:srgbClr val="FBAE40"/>
          </p15:clr>
        </p15:guide>
        <p15:guide id="2" pos="5280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103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Agenda Layout 6 - D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8C298C-3B6E-5F0D-6DC6-62391495DE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27" r="851"/>
          <a:stretch/>
        </p:blipFill>
        <p:spPr>
          <a:xfrm>
            <a:off x="-4396" y="-4396"/>
            <a:ext cx="12196395" cy="686239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521E5EEF-EAF8-46EB-ABA9-946E2CCCE285}"/>
              </a:ext>
            </a:extLst>
          </p:cNvPr>
          <p:cNvGrpSpPr/>
          <p:nvPr userDrawn="1"/>
        </p:nvGrpSpPr>
        <p:grpSpPr>
          <a:xfrm>
            <a:off x="660400" y="5348514"/>
            <a:ext cx="161925" cy="1511300"/>
            <a:chOff x="660400" y="5343525"/>
            <a:chExt cx="161925" cy="1511300"/>
          </a:xfrm>
          <a:solidFill>
            <a:schemeClr val="accent1"/>
          </a:solidFill>
        </p:grpSpPr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22874521-33B0-4F6D-991C-A21772B8AA9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238875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37C139CD-71A8-4EA1-ABBA-DA8EA36F6C3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822950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42CFFE57-E1CE-4D49-AEBB-84CB3926C24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343525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5" name="Freeform 11">
            <a:extLst>
              <a:ext uri="{FF2B5EF4-FFF2-40B4-BE49-F238E27FC236}">
                <a16:creationId xmlns:a16="http://schemas.microsoft.com/office/drawing/2014/main" id="{A17DE827-E775-4B92-9F7E-6B42D0B77B76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00" y="0"/>
            <a:ext cx="161925" cy="554038"/>
          </a:xfrm>
          <a:custGeom>
            <a:avLst/>
            <a:gdLst/>
            <a:ahLst/>
            <a:cxnLst>
              <a:cxn ang="0">
                <a:pos x="120" y="328"/>
              </a:cxn>
              <a:cxn ang="0">
                <a:pos x="120" y="0"/>
              </a:cxn>
              <a:cxn ang="0">
                <a:pos x="0" y="0"/>
              </a:cxn>
              <a:cxn ang="0">
                <a:pos x="0" y="411"/>
              </a:cxn>
              <a:cxn ang="0">
                <a:pos x="120" y="328"/>
              </a:cxn>
            </a:cxnLst>
            <a:rect l="0" t="0" r="r" b="b"/>
            <a:pathLst>
              <a:path w="120" h="411">
                <a:moveTo>
                  <a:pt x="120" y="328"/>
                </a:moveTo>
                <a:lnTo>
                  <a:pt x="120" y="0"/>
                </a:lnTo>
                <a:lnTo>
                  <a:pt x="0" y="0"/>
                </a:lnTo>
                <a:lnTo>
                  <a:pt x="0" y="411"/>
                </a:lnTo>
                <a:lnTo>
                  <a:pt x="120" y="32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D0703710-0497-49F2-A60F-E1470956D829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381000" y="1828800"/>
            <a:ext cx="7543800" cy="3249838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81D413-B135-43C8-9168-66918049EFD8}"/>
              </a:ext>
            </a:extLst>
          </p:cNvPr>
          <p:cNvSpPr/>
          <p:nvPr userDrawn="1"/>
        </p:nvSpPr>
        <p:spPr>
          <a:xfrm>
            <a:off x="8382000" y="1828800"/>
            <a:ext cx="3810000" cy="3551239"/>
          </a:xfrm>
          <a:prstGeom prst="rect">
            <a:avLst/>
          </a:prstGeom>
          <a:solidFill>
            <a:schemeClr val="accent1"/>
          </a:solidFill>
        </p:spPr>
        <p:txBody>
          <a:bodyPr lIns="0" tIns="0" rIns="0" bIns="0" rtlCol="0" anchor="ctr"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BDD92B52-0D81-4589-A3C0-1B4D6751048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696091" y="2627847"/>
            <a:ext cx="2112794" cy="914401"/>
          </a:xfrm>
          <a:noFill/>
        </p:spPr>
        <p:txBody>
          <a:bodyPr lIns="0" tIns="0" rIns="0" bIns="0" anchor="ctr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32BFF9DF-B5F6-4664-B0C6-4349B217D64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605669" y="2627848"/>
            <a:ext cx="914400" cy="914400"/>
          </a:xfrm>
          <a:prstGeom prst="ellipse">
            <a:avLst/>
          </a:prstGeom>
          <a:noFill/>
        </p:spPr>
        <p:txBody>
          <a:bodyPr anchor="ctr"/>
          <a:lstStyle>
            <a:lvl1pPr algn="ctr">
              <a:defRPr sz="1100" b="1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27133A1E-1BF0-440B-9042-1719789550A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696091" y="4003943"/>
            <a:ext cx="2112794" cy="914401"/>
          </a:xfrm>
          <a:noFill/>
        </p:spPr>
        <p:txBody>
          <a:bodyPr lIns="0" tIns="0" rIns="0" bIns="0" anchor="ctr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14CF42AE-A0F2-43D8-B2F7-27614755FDE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605669" y="4003944"/>
            <a:ext cx="914400" cy="914400"/>
          </a:xfrm>
          <a:prstGeom prst="ellipse">
            <a:avLst/>
          </a:prstGeom>
          <a:noFill/>
        </p:spPr>
        <p:txBody>
          <a:bodyPr anchor="ctr"/>
          <a:lstStyle>
            <a:lvl1pPr algn="ctr">
              <a:defRPr sz="1100" b="1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8CB9BC1C-368B-436F-B2FC-82C0AF385E1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8604264" y="2041541"/>
            <a:ext cx="3204621" cy="273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 b="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D1A3B"/>
                </a:solidFill>
                <a:latin typeface="Trebuchet MS" pitchFamily="34" charset="0"/>
              </a:defRPr>
            </a:lvl2pPr>
            <a:lvl3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D1A3B"/>
                </a:solidFill>
                <a:latin typeface="Trebuchet MS" pitchFamily="34" charset="0"/>
              </a:defRPr>
            </a:lvl3pPr>
            <a:lvl4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D1A3B"/>
                </a:solidFill>
                <a:latin typeface="Trebuchet MS" pitchFamily="34" charset="0"/>
              </a:defRPr>
            </a:lvl4pPr>
            <a:lvl5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D1A3B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D1A3B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D1A3B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D1A3B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ED1A3B"/>
                </a:solidFill>
                <a:latin typeface="Trebuchet MS" pitchFamily="34" charset="0"/>
              </a:defRPr>
            </a:lvl9pPr>
          </a:lstStyle>
          <a:p>
            <a:r>
              <a:rPr lang="en-US" sz="2000" b="1" kern="0">
                <a:solidFill>
                  <a:schemeClr val="bg1"/>
                </a:solidFill>
              </a:rPr>
              <a:t>WITH YOU TODAY</a:t>
            </a: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F7103C95-8481-4FEA-9400-34255CA2F69D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 bwMode="gray">
          <a:xfrm>
            <a:off x="383119" y="685802"/>
            <a:ext cx="11427881" cy="962024"/>
          </a:xfrm>
        </p:spPr>
        <p:txBody>
          <a:bodyPr anchor="t"/>
          <a:lstStyle>
            <a:lvl1pPr>
              <a:defRPr sz="2800"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20" name="Picture 9">
            <a:extLst>
              <a:ext uri="{FF2B5EF4-FFF2-40B4-BE49-F238E27FC236}">
                <a16:creationId xmlns:a16="http://schemas.microsoft.com/office/drawing/2014/main" id="{4E832DBE-DA10-421C-B551-C85EC6927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71B3A774-8100-44D6-A47D-54ED832FB35D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" y="6491327"/>
            <a:ext cx="492124" cy="13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2" name="Footer Placeholder 1">
            <a:extLst>
              <a:ext uri="{FF2B5EF4-FFF2-40B4-BE49-F238E27FC236}">
                <a16:creationId xmlns:a16="http://schemas.microsoft.com/office/drawing/2014/main" id="{37AE1ABD-C434-4A1A-BAA2-58E66C529F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4250" y="6356351"/>
            <a:ext cx="4224408" cy="27305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Retail CFO Survey Results: Key Trends &amp; Industry Predictions</a:t>
            </a:r>
          </a:p>
        </p:txBody>
      </p:sp>
    </p:spTree>
    <p:extLst>
      <p:ext uri="{BB962C8B-B14F-4D97-AF65-F5344CB8AC3E}">
        <p14:creationId xmlns:p14="http://schemas.microsoft.com/office/powerpoint/2010/main" val="2323789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992">
          <p15:clr>
            <a:srgbClr val="FBAE40"/>
          </p15:clr>
        </p15:guide>
        <p15:guide id="2" pos="5280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103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D75FC0-7F6A-4963-B47E-54253AFF9E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88" t="23649" b="3507"/>
          <a:stretch/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82588" y="1828800"/>
            <a:ext cx="1828800" cy="18288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E0B0339C-DE83-4FCE-90FF-277CAF072079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00" y="0"/>
            <a:ext cx="161925" cy="554038"/>
          </a:xfrm>
          <a:custGeom>
            <a:avLst/>
            <a:gdLst/>
            <a:ahLst/>
            <a:cxnLst>
              <a:cxn ang="0">
                <a:pos x="120" y="328"/>
              </a:cxn>
              <a:cxn ang="0">
                <a:pos x="120" y="0"/>
              </a:cxn>
              <a:cxn ang="0">
                <a:pos x="0" y="0"/>
              </a:cxn>
              <a:cxn ang="0">
                <a:pos x="0" y="411"/>
              </a:cxn>
              <a:cxn ang="0">
                <a:pos x="120" y="328"/>
              </a:cxn>
            </a:cxnLst>
            <a:rect l="0" t="0" r="r" b="b"/>
            <a:pathLst>
              <a:path w="120" h="411">
                <a:moveTo>
                  <a:pt x="120" y="328"/>
                </a:moveTo>
                <a:lnTo>
                  <a:pt x="120" y="0"/>
                </a:lnTo>
                <a:lnTo>
                  <a:pt x="0" y="0"/>
                </a:lnTo>
                <a:lnTo>
                  <a:pt x="0" y="411"/>
                </a:lnTo>
                <a:lnTo>
                  <a:pt x="120" y="328"/>
                </a:lnTo>
                <a:close/>
              </a:path>
            </a:pathLst>
          </a:custGeom>
          <a:solidFill>
            <a:srgbClr val="ED1A3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B2B3D2D-7936-4AB0-A3B4-63A06566D6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93976" y="1828800"/>
            <a:ext cx="4114800" cy="28305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3982F4-5782-4BBB-994A-15E74BA8D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A7094B-2B27-48B4-8DC9-E1F504CE094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03110B42-A34C-44AB-BBB6-B4E78B5564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0836415" y="6256459"/>
            <a:ext cx="974584" cy="374318"/>
          </a:xfrm>
          <a:prstGeom prst="rect">
            <a:avLst/>
          </a:prstGeom>
          <a:noFill/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217A7AF-4D4C-48F9-97DF-FBAAC1307BD0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" y="6491327"/>
            <a:ext cx="492124" cy="13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7AF47C3E-612F-4F50-8413-4B626E1C1204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00" y="6246812"/>
            <a:ext cx="161925" cy="615950"/>
          </a:xfrm>
          <a:custGeom>
            <a:avLst/>
            <a:gdLst/>
            <a:ahLst/>
            <a:cxnLst>
              <a:cxn ang="0">
                <a:pos x="0" y="85"/>
              </a:cxn>
              <a:cxn ang="0">
                <a:pos x="0" y="456"/>
              </a:cxn>
              <a:cxn ang="0">
                <a:pos x="120" y="456"/>
              </a:cxn>
              <a:cxn ang="0">
                <a:pos x="120" y="0"/>
              </a:cxn>
              <a:cxn ang="0">
                <a:pos x="0" y="85"/>
              </a:cxn>
            </a:cxnLst>
            <a:rect l="0" t="0" r="r" b="b"/>
            <a:pathLst>
              <a:path w="120" h="456">
                <a:moveTo>
                  <a:pt x="0" y="85"/>
                </a:moveTo>
                <a:lnTo>
                  <a:pt x="0" y="456"/>
                </a:lnTo>
                <a:lnTo>
                  <a:pt x="120" y="456"/>
                </a:lnTo>
                <a:lnTo>
                  <a:pt x="120" y="0"/>
                </a:lnTo>
                <a:lnTo>
                  <a:pt x="0" y="85"/>
                </a:lnTo>
                <a:close/>
              </a:path>
            </a:pathLst>
          </a:custGeom>
          <a:solidFill>
            <a:srgbClr val="ED1A3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445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orient="horz" pos="1038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D47E14E-8E61-47EB-AB92-E42898981C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75" t="17095"/>
          <a:stretch/>
        </p:blipFill>
        <p:spPr>
          <a:xfrm>
            <a:off x="651272" y="0"/>
            <a:ext cx="11540728" cy="6858000"/>
          </a:xfrm>
          <a:prstGeom prst="rect">
            <a:avLst/>
          </a:prstGeom>
        </p:spPr>
      </p:pic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42B184B0-D5CE-4883-B3BA-58566AF4F28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82588" y="3978277"/>
            <a:ext cx="11428412" cy="19653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324894" y="1828800"/>
            <a:ext cx="1828800" cy="18288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039894" y="1828800"/>
            <a:ext cx="1828800" cy="18288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E0B0339C-DE83-4FCE-90FF-277CAF072079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00" y="0"/>
            <a:ext cx="161925" cy="554038"/>
          </a:xfrm>
          <a:custGeom>
            <a:avLst/>
            <a:gdLst/>
            <a:ahLst/>
            <a:cxnLst>
              <a:cxn ang="0">
                <a:pos x="120" y="328"/>
              </a:cxn>
              <a:cxn ang="0">
                <a:pos x="120" y="0"/>
              </a:cxn>
              <a:cxn ang="0">
                <a:pos x="0" y="0"/>
              </a:cxn>
              <a:cxn ang="0">
                <a:pos x="0" y="411"/>
              </a:cxn>
              <a:cxn ang="0">
                <a:pos x="120" y="328"/>
              </a:cxn>
            </a:cxnLst>
            <a:rect l="0" t="0" r="r" b="b"/>
            <a:pathLst>
              <a:path w="120" h="411">
                <a:moveTo>
                  <a:pt x="120" y="328"/>
                </a:moveTo>
                <a:lnTo>
                  <a:pt x="120" y="0"/>
                </a:lnTo>
                <a:lnTo>
                  <a:pt x="0" y="0"/>
                </a:lnTo>
                <a:lnTo>
                  <a:pt x="0" y="411"/>
                </a:lnTo>
                <a:lnTo>
                  <a:pt x="120" y="328"/>
                </a:lnTo>
                <a:close/>
              </a:path>
            </a:pathLst>
          </a:custGeom>
          <a:solidFill>
            <a:srgbClr val="ED1A3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1C83DD-553A-4705-9005-5EFA1B4A11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60F5E3-E652-406C-8FDB-4789CA6A876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06A150B3-2E14-4AA7-8804-C87614073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0836415" y="6256459"/>
            <a:ext cx="974584" cy="374318"/>
          </a:xfrm>
          <a:prstGeom prst="rect">
            <a:avLst/>
          </a:prstGeom>
          <a:noFill/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314D5FB-0023-4487-9657-2A45CB3422D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" y="6491327"/>
            <a:ext cx="492124" cy="13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5DB44A8E-309F-48A7-B8B0-782F30E290DF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00" y="6246812"/>
            <a:ext cx="161925" cy="615950"/>
          </a:xfrm>
          <a:custGeom>
            <a:avLst/>
            <a:gdLst/>
            <a:ahLst/>
            <a:cxnLst>
              <a:cxn ang="0">
                <a:pos x="0" y="85"/>
              </a:cxn>
              <a:cxn ang="0">
                <a:pos x="0" y="456"/>
              </a:cxn>
              <a:cxn ang="0">
                <a:pos x="120" y="456"/>
              </a:cxn>
              <a:cxn ang="0">
                <a:pos x="120" y="0"/>
              </a:cxn>
              <a:cxn ang="0">
                <a:pos x="0" y="85"/>
              </a:cxn>
            </a:cxnLst>
            <a:rect l="0" t="0" r="r" b="b"/>
            <a:pathLst>
              <a:path w="120" h="456">
                <a:moveTo>
                  <a:pt x="0" y="85"/>
                </a:moveTo>
                <a:lnTo>
                  <a:pt x="0" y="456"/>
                </a:lnTo>
                <a:lnTo>
                  <a:pt x="120" y="456"/>
                </a:lnTo>
                <a:lnTo>
                  <a:pt x="120" y="0"/>
                </a:lnTo>
                <a:lnTo>
                  <a:pt x="0" y="85"/>
                </a:lnTo>
                <a:close/>
              </a:path>
            </a:pathLst>
          </a:custGeom>
          <a:solidFill>
            <a:srgbClr val="ED1A3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400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orient="horz" pos="103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Cover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3B2D94-86BB-623D-DDF3-440BBF1ABB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27" r="851"/>
          <a:stretch/>
        </p:blipFill>
        <p:spPr>
          <a:xfrm>
            <a:off x="-4396" y="-4396"/>
            <a:ext cx="12196395" cy="68623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E5EEE5-0D3D-497B-8635-5EC8036DFC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408"/>
          <a:stretch/>
        </p:blipFill>
        <p:spPr>
          <a:xfrm>
            <a:off x="-15408" y="0"/>
            <a:ext cx="11851651" cy="68580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381000" y="2247899"/>
            <a:ext cx="4732755" cy="1789785"/>
          </a:xfrm>
        </p:spPr>
        <p:txBody>
          <a:bodyPr anchor="ctr"/>
          <a:lstStyle>
            <a:lvl1pPr>
              <a:defRPr sz="36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53815680-AB13-41B1-BC23-D0BB3E4F545B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 bwMode="gray">
          <a:xfrm>
            <a:off x="-34045" y="4232062"/>
            <a:ext cx="3117487" cy="646331"/>
          </a:xfrm>
          <a:prstGeom prst="rect">
            <a:avLst/>
          </a:prstGeom>
          <a:solidFill>
            <a:schemeClr val="accent1"/>
          </a:solidFill>
        </p:spPr>
        <p:txBody>
          <a:bodyPr wrap="square" lIns="411480" tIns="182880" rIns="182880" bIns="18288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Month XX, 20XX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B1EF5B-CBBB-4E3E-8F1F-DB46E60F21E0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 bwMode="auto">
          <a:xfrm>
            <a:off x="2009775" y="-4763"/>
            <a:ext cx="10186987" cy="5205414"/>
          </a:xfrm>
          <a:custGeom>
            <a:avLst/>
            <a:gdLst>
              <a:gd name="connsiteX0" fmla="*/ 0 w 10210800"/>
              <a:gd name="connsiteY0" fmla="*/ 0 h 5194300"/>
              <a:gd name="connsiteX1" fmla="*/ 10210800 w 10210800"/>
              <a:gd name="connsiteY1" fmla="*/ 0 h 5194300"/>
              <a:gd name="connsiteX2" fmla="*/ 10210800 w 10210800"/>
              <a:gd name="connsiteY2" fmla="*/ 5194300 h 5194300"/>
              <a:gd name="connsiteX3" fmla="*/ 0 w 10210800"/>
              <a:gd name="connsiteY3" fmla="*/ 5194300 h 5194300"/>
              <a:gd name="connsiteX4" fmla="*/ 0 w 10210800"/>
              <a:gd name="connsiteY4" fmla="*/ 0 h 5194300"/>
              <a:gd name="connsiteX0" fmla="*/ 0 w 10210800"/>
              <a:gd name="connsiteY0" fmla="*/ 0 h 5194300"/>
              <a:gd name="connsiteX1" fmla="*/ 10210800 w 10210800"/>
              <a:gd name="connsiteY1" fmla="*/ 0 h 5194300"/>
              <a:gd name="connsiteX2" fmla="*/ 10210800 w 10210800"/>
              <a:gd name="connsiteY2" fmla="*/ 5194300 h 5194300"/>
              <a:gd name="connsiteX3" fmla="*/ 7454900 w 10210800"/>
              <a:gd name="connsiteY3" fmla="*/ 5181600 h 5194300"/>
              <a:gd name="connsiteX4" fmla="*/ 0 w 10210800"/>
              <a:gd name="connsiteY4" fmla="*/ 0 h 5194300"/>
              <a:gd name="connsiteX0" fmla="*/ 0 w 10210800"/>
              <a:gd name="connsiteY0" fmla="*/ 0 h 5181600"/>
              <a:gd name="connsiteX1" fmla="*/ 10210800 w 10210800"/>
              <a:gd name="connsiteY1" fmla="*/ 0 h 5181600"/>
              <a:gd name="connsiteX2" fmla="*/ 10210800 w 10210800"/>
              <a:gd name="connsiteY2" fmla="*/ 3302000 h 5181600"/>
              <a:gd name="connsiteX3" fmla="*/ 7454900 w 10210800"/>
              <a:gd name="connsiteY3" fmla="*/ 5181600 h 5181600"/>
              <a:gd name="connsiteX4" fmla="*/ 0 w 10210800"/>
              <a:gd name="connsiteY4" fmla="*/ 0 h 5181600"/>
              <a:gd name="connsiteX0" fmla="*/ 0 w 10215562"/>
              <a:gd name="connsiteY0" fmla="*/ 0 h 5181600"/>
              <a:gd name="connsiteX1" fmla="*/ 10210800 w 10215562"/>
              <a:gd name="connsiteY1" fmla="*/ 0 h 5181600"/>
              <a:gd name="connsiteX2" fmla="*/ 10215562 w 10215562"/>
              <a:gd name="connsiteY2" fmla="*/ 3278188 h 5181600"/>
              <a:gd name="connsiteX3" fmla="*/ 7454900 w 10215562"/>
              <a:gd name="connsiteY3" fmla="*/ 5181600 h 5181600"/>
              <a:gd name="connsiteX4" fmla="*/ 0 w 10215562"/>
              <a:gd name="connsiteY4" fmla="*/ 0 h 5181600"/>
              <a:gd name="connsiteX0" fmla="*/ 0 w 10215562"/>
              <a:gd name="connsiteY0" fmla="*/ 0 h 5195888"/>
              <a:gd name="connsiteX1" fmla="*/ 10210800 w 10215562"/>
              <a:gd name="connsiteY1" fmla="*/ 0 h 5195888"/>
              <a:gd name="connsiteX2" fmla="*/ 10215562 w 10215562"/>
              <a:gd name="connsiteY2" fmla="*/ 3278188 h 5195888"/>
              <a:gd name="connsiteX3" fmla="*/ 7454900 w 10215562"/>
              <a:gd name="connsiteY3" fmla="*/ 5195888 h 5195888"/>
              <a:gd name="connsiteX4" fmla="*/ 0 w 10215562"/>
              <a:gd name="connsiteY4" fmla="*/ 0 h 5195888"/>
              <a:gd name="connsiteX0" fmla="*/ 0 w 10186987"/>
              <a:gd name="connsiteY0" fmla="*/ 0 h 5200651"/>
              <a:gd name="connsiteX1" fmla="*/ 10182225 w 10186987"/>
              <a:gd name="connsiteY1" fmla="*/ 4763 h 5200651"/>
              <a:gd name="connsiteX2" fmla="*/ 10186987 w 10186987"/>
              <a:gd name="connsiteY2" fmla="*/ 3282951 h 5200651"/>
              <a:gd name="connsiteX3" fmla="*/ 7426325 w 10186987"/>
              <a:gd name="connsiteY3" fmla="*/ 5200651 h 5200651"/>
              <a:gd name="connsiteX4" fmla="*/ 0 w 10186987"/>
              <a:gd name="connsiteY4" fmla="*/ 0 h 5200651"/>
              <a:gd name="connsiteX0" fmla="*/ 0 w 10186987"/>
              <a:gd name="connsiteY0" fmla="*/ 0 h 5205414"/>
              <a:gd name="connsiteX1" fmla="*/ 10182225 w 10186987"/>
              <a:gd name="connsiteY1" fmla="*/ 4763 h 5205414"/>
              <a:gd name="connsiteX2" fmla="*/ 10186987 w 10186987"/>
              <a:gd name="connsiteY2" fmla="*/ 3282951 h 5205414"/>
              <a:gd name="connsiteX3" fmla="*/ 7438231 w 10186987"/>
              <a:gd name="connsiteY3" fmla="*/ 5205414 h 5205414"/>
              <a:gd name="connsiteX4" fmla="*/ 0 w 10186987"/>
              <a:gd name="connsiteY4" fmla="*/ 0 h 5205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86987" h="5205414">
                <a:moveTo>
                  <a:pt x="0" y="0"/>
                </a:moveTo>
                <a:lnTo>
                  <a:pt x="10182225" y="4763"/>
                </a:lnTo>
                <a:cubicBezTo>
                  <a:pt x="10183812" y="1097492"/>
                  <a:pt x="10185400" y="2190222"/>
                  <a:pt x="10186987" y="3282951"/>
                </a:cubicBezTo>
                <a:lnTo>
                  <a:pt x="7438231" y="5205414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7522E315-4760-4740-AC43-ED3A7AA0F318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7075124" y="3269812"/>
            <a:ext cx="5120642" cy="3588188"/>
          </a:xfrm>
          <a:prstGeom prst="rtTriangle">
            <a:avLst/>
          </a:prstGeom>
          <a:solidFill>
            <a:schemeClr val="tx2"/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245343C-B846-4D42-A808-3DF1EC0338ED}"/>
              </a:ext>
            </a:extLst>
          </p:cNvPr>
          <p:cNvGrpSpPr/>
          <p:nvPr userDrawn="1"/>
        </p:nvGrpSpPr>
        <p:grpSpPr>
          <a:xfrm>
            <a:off x="660400" y="0"/>
            <a:ext cx="161925" cy="1968257"/>
            <a:chOff x="660400" y="0"/>
            <a:chExt cx="161925" cy="1968257"/>
          </a:xfrm>
        </p:grpSpPr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D66E6C4B-C60B-475F-89A0-88FC8B81562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300260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05782E3E-AF9A-4E63-A49C-F8D599E30BE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0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51218AE8-BC5B-4AC7-A6A3-07049886B18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85314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1A1F46C0-21DA-41F9-AC42-6D197EE2FF6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1116183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40A8E1B6-4B65-40F6-8A11-498A9CE4A99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1414219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CD67137-81DA-48D4-B808-E74E55006DBC}"/>
              </a:ext>
            </a:extLst>
          </p:cNvPr>
          <p:cNvSpPr txBox="1"/>
          <p:nvPr userDrawn="1"/>
        </p:nvSpPr>
        <p:spPr>
          <a:xfrm>
            <a:off x="1090228" y="6412412"/>
            <a:ext cx="5119618" cy="21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700" b="0" kern="1200">
                <a:solidFill>
                  <a:schemeClr val="tx2"/>
                </a:solidFill>
                <a:latin typeface="Trebuchet MS" pitchFamily="34" charset="0"/>
                <a:ea typeface="+mn-ea"/>
                <a:cs typeface="+mn-cs"/>
              </a:rPr>
              <a:t>BDO USA, LLP, a Delaware limited liability partnership, is the U.S. member of BDO International Limited, a UK company limited by guarantee, and forms part of the international BDO network of independent member firms</a:t>
            </a:r>
            <a:r>
              <a:rPr lang="en-US" sz="700" b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DFC57F70-2F03-46F5-958C-A32E02563B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E809A2A-5D27-4982-90E6-0A67BFE28240}"/>
              </a:ext>
            </a:extLst>
          </p:cNvPr>
          <p:cNvGrpSpPr/>
          <p:nvPr userDrawn="1"/>
        </p:nvGrpSpPr>
        <p:grpSpPr>
          <a:xfrm>
            <a:off x="660400" y="5072289"/>
            <a:ext cx="161925" cy="1787525"/>
            <a:chOff x="660400" y="5072289"/>
            <a:chExt cx="161925" cy="1787525"/>
          </a:xfrm>
        </p:grpSpPr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38244875-3FD0-4938-BFA8-93DC4E627D9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243864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063DF0EF-0003-4B3B-9760-78EE9DABABE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827939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750A8586-FE03-4B9B-BD81-6DE66444E43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348514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58BCEA00-C762-46AB-95B3-1B90B7E05A4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072289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014198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8">
          <p15:clr>
            <a:srgbClr val="FBAE40"/>
          </p15:clr>
        </p15:guide>
        <p15:guide id="2" orient="horz" pos="1416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353447" y="1828800"/>
            <a:ext cx="1828800" cy="18288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181600" y="1828800"/>
            <a:ext cx="1828800" cy="18288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9009753" y="1828800"/>
            <a:ext cx="1828800" cy="18288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42B184B0-D5CE-4883-B3BA-58566AF4F28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82588" y="4114801"/>
            <a:ext cx="11428412" cy="1828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BCB633-3345-4BFA-85CD-3704D8428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98C228-98D4-4755-9F86-E74DDF823A4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</p:spTree>
    <p:extLst>
      <p:ext uri="{BB962C8B-B14F-4D97-AF65-F5344CB8AC3E}">
        <p14:creationId xmlns:p14="http://schemas.microsoft.com/office/powerpoint/2010/main" val="219009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 userDrawn="1">
          <p15:clr>
            <a:srgbClr val="FBAE40"/>
          </p15:clr>
        </p15:guide>
        <p15:guide id="2" orient="horz" pos="1038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50900" y="1828799"/>
            <a:ext cx="1828800" cy="18288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738033" y="1828799"/>
            <a:ext cx="1828800" cy="18288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625166" y="1828799"/>
            <a:ext cx="1828800" cy="18288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42B184B0-D5CE-4883-B3BA-58566AF4F28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82588" y="3949700"/>
            <a:ext cx="11428412" cy="19939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BCB633-3345-4BFA-85CD-3704D84282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98C228-98D4-4755-9F86-E74DDF823A4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90F2965-3C5F-4B95-BFD6-D919D0ADCB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12300" y="1828799"/>
            <a:ext cx="1828800" cy="182880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91934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orient="horz" pos="1038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118" y="1828800"/>
            <a:ext cx="11425767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5D60E-3DE0-4A8A-853D-E6F80C546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CE7D83-1B6D-40C1-A72D-E58FA0AA81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</p:spTree>
    <p:extLst>
      <p:ext uri="{BB962C8B-B14F-4D97-AF65-F5344CB8AC3E}">
        <p14:creationId xmlns:p14="http://schemas.microsoft.com/office/powerpoint/2010/main" val="1046168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 userDrawn="1">
          <p15:clr>
            <a:srgbClr val="FBAE40"/>
          </p15:clr>
        </p15:guide>
        <p15:guide id="2" orient="horz" pos="1038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2BD63185-AFFD-4EA3-A682-68B5F07D0011}"/>
              </a:ext>
            </a:extLst>
          </p:cNvPr>
          <p:cNvSpPr/>
          <p:nvPr userDrawn="1"/>
        </p:nvSpPr>
        <p:spPr>
          <a:xfrm flipH="1">
            <a:off x="5021798" y="1828799"/>
            <a:ext cx="7177088" cy="5029201"/>
          </a:xfrm>
          <a:prstGeom prst="rtTriangle">
            <a:avLst/>
          </a:prstGeom>
          <a:solidFill>
            <a:schemeClr val="bg2">
              <a:alpha val="50000"/>
            </a:schemeClr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118" y="1828800"/>
            <a:ext cx="11425767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5D60E-3DE0-4A8A-853D-E6F80C546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FAA117-DDA8-4550-8CC9-A66BF73DF4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62BF6DE9-3C71-45F1-B946-397E495A4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415" y="6256459"/>
            <a:ext cx="974584" cy="3743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273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orient="horz" pos="1038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2BD63185-AFFD-4EA3-A682-68B5F07D0011}"/>
              </a:ext>
            </a:extLst>
          </p:cNvPr>
          <p:cNvSpPr/>
          <p:nvPr userDrawn="1"/>
        </p:nvSpPr>
        <p:spPr>
          <a:xfrm flipH="1">
            <a:off x="5021798" y="1828799"/>
            <a:ext cx="7177088" cy="5029201"/>
          </a:xfrm>
          <a:prstGeom prst="rtTriangle">
            <a:avLst/>
          </a:prstGeom>
          <a:solidFill>
            <a:schemeClr val="accent6"/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118" y="1828800"/>
            <a:ext cx="11425767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35D60E-3DE0-4A8A-853D-E6F80C546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FAA117-DDA8-4550-8CC9-A66BF73DF4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BB6F109A-0FE2-72AD-8096-2D68503FC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0971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orient="horz" pos="1038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81000" y="1828800"/>
            <a:ext cx="5496984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1"/>
          </p:nvPr>
        </p:nvSpPr>
        <p:spPr>
          <a:xfrm>
            <a:off x="6324600" y="1828800"/>
            <a:ext cx="5484285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74DE67-A9F0-4E37-8537-157A5735C0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7D2AAA-F3EF-4B67-97CD-41AC6D39AE7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</p:spTree>
    <p:extLst>
      <p:ext uri="{BB962C8B-B14F-4D97-AF65-F5344CB8AC3E}">
        <p14:creationId xmlns:p14="http://schemas.microsoft.com/office/powerpoint/2010/main" val="3839221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 userDrawn="1">
          <p15:clr>
            <a:srgbClr val="FBAE40"/>
          </p15:clr>
        </p15:guide>
        <p15:guide id="2" pos="3984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1038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81000" y="1828800"/>
            <a:ext cx="3441698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1"/>
          </p:nvPr>
        </p:nvSpPr>
        <p:spPr>
          <a:xfrm>
            <a:off x="4381500" y="1828800"/>
            <a:ext cx="3429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74DE67-A9F0-4E37-8537-157A5735C0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7D2AAA-F3EF-4B67-97CD-41AC6D39AE7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9A88CD-5F81-446F-99BE-EEC9063360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0" y="1828800"/>
            <a:ext cx="3429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0632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00" userDrawn="1">
          <p15:clr>
            <a:srgbClr val="FBAE40"/>
          </p15:clr>
        </p15:guide>
        <p15:guide id="2" pos="2760" userDrawn="1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pos="4920" userDrawn="1">
          <p15:clr>
            <a:srgbClr val="FBAE40"/>
          </p15:clr>
        </p15:guide>
        <p15:guide id="5" pos="5280" userDrawn="1">
          <p15:clr>
            <a:srgbClr val="FBAE40"/>
          </p15:clr>
        </p15:guide>
        <p15:guide id="6" orient="horz" pos="1038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81001" y="1828800"/>
            <a:ext cx="251142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quarter" idx="11"/>
          </p:nvPr>
        </p:nvSpPr>
        <p:spPr>
          <a:xfrm>
            <a:off x="3366557" y="1828800"/>
            <a:ext cx="2498723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74DE67-A9F0-4E37-8537-157A5735C0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7D2AAA-F3EF-4B67-97CD-41AC6D39AE7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9A88CD-5F81-446F-99BE-EEC9063360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39417" y="1828800"/>
            <a:ext cx="2498723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0D62ACE4-E869-4045-B664-18236EBDC9F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312277" y="1828800"/>
            <a:ext cx="2498723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7417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 userDrawn="1">
          <p15:clr>
            <a:srgbClr val="FBAE40"/>
          </p15:clr>
        </p15:guide>
        <p15:guide id="2" pos="3984" userDrawn="1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pos="5568" userDrawn="1">
          <p15:clr>
            <a:srgbClr val="FBAE40"/>
          </p15:clr>
        </p15:guide>
        <p15:guide id="5" pos="5856" userDrawn="1">
          <p15:clr>
            <a:srgbClr val="FBAE40"/>
          </p15:clr>
        </p15:guide>
        <p15:guide id="6" pos="2112" userDrawn="1">
          <p15:clr>
            <a:srgbClr val="FBAE40"/>
          </p15:clr>
        </p15:guide>
        <p15:guide id="7" pos="1824" userDrawn="1">
          <p15:clr>
            <a:srgbClr val="FBAE40"/>
          </p15:clr>
        </p15:guide>
        <p15:guide id="8" orient="horz" pos="1038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ale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4337AAF-E9EC-41B4-98DC-2C9948D82EC1}"/>
              </a:ext>
            </a:extLst>
          </p:cNvPr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bg2"/>
          </a:solidFill>
        </p:spPr>
        <p:txBody>
          <a:bodyPr lIns="0" tIns="0" rIns="0" bIns="0" rtlCol="0" anchor="ctr">
            <a:sp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A307A6-CF56-4652-BD99-232B96185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011"/>
          <a:stretch/>
        </p:blipFill>
        <p:spPr>
          <a:xfrm>
            <a:off x="8153401" y="2060032"/>
            <a:ext cx="4038600" cy="4797968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8610600" y="685800"/>
            <a:ext cx="3198285" cy="52578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72C4A56-0EE0-4FDD-9178-C862E1772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85800"/>
            <a:ext cx="7313082" cy="9588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006C39-0398-49E6-8A54-0F125BEF84D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0F2F1C6-E82C-4948-8881-CACF0A5B477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81000" y="1828800"/>
            <a:ext cx="73152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DB26BD37-56CF-4B3B-89A6-7591E1F22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0836415" y="6256459"/>
            <a:ext cx="974584" cy="3743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6974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36" userDrawn="1">
          <p15:clr>
            <a:srgbClr val="FBAE40"/>
          </p15:clr>
        </p15:guide>
        <p15:guide id="2" pos="5424" userDrawn="1">
          <p15:clr>
            <a:srgbClr val="FBAE40"/>
          </p15:clr>
        </p15:guide>
        <p15:guide id="3" pos="4848" userDrawn="1">
          <p15:clr>
            <a:srgbClr val="FBAE40"/>
          </p15:clr>
        </p15:guide>
        <p15:guide id="4" orient="horz" pos="1152" userDrawn="1">
          <p15:clr>
            <a:srgbClr val="FBAE40"/>
          </p15:clr>
        </p15:guide>
        <p15:guide id="5" orient="horz" pos="1038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red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4337AAF-E9EC-41B4-98DC-2C9948D82EC1}"/>
              </a:ext>
            </a:extLst>
          </p:cNvPr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/>
          </a:solidFill>
        </p:spPr>
        <p:txBody>
          <a:bodyPr lIns="0" tIns="0" rIns="0" bIns="0" rtlCol="0" anchor="ctr">
            <a:sp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8610600" y="685800"/>
            <a:ext cx="3198285" cy="52578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CD4AB4-CCBD-4066-827A-0A76C34C53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85800"/>
            <a:ext cx="7313082" cy="9588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ACC13E-03AB-4013-97AA-C709EDE2D3B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83AE00-9FDD-4A7D-A11D-758FF9162BA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81000" y="1828800"/>
            <a:ext cx="7313613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6824ED18-2CF5-4AD3-9FDD-B07E3C989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6426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36">
          <p15:clr>
            <a:srgbClr val="FBAE40"/>
          </p15:clr>
        </p15:guide>
        <p15:guide id="2" pos="5424">
          <p15:clr>
            <a:srgbClr val="FBAE40"/>
          </p15:clr>
        </p15:guide>
        <p15:guide id="3" pos="4848">
          <p15:clr>
            <a:srgbClr val="FBAE40"/>
          </p15:clr>
        </p15:guide>
        <p15:guide id="4" orient="horz" pos="1152">
          <p15:clr>
            <a:srgbClr val="FBAE40"/>
          </p15:clr>
        </p15:guide>
        <p15:guide id="5" orient="horz" pos="10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Cover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D05153-A354-477C-AD97-CFE2AF809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" t="15641" r="7940" b="6887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FC48EDF-A34F-4028-9011-E88683C30025}"/>
              </a:ext>
            </a:extLst>
          </p:cNvPr>
          <p:cNvSpPr/>
          <p:nvPr userDrawn="1"/>
        </p:nvSpPr>
        <p:spPr>
          <a:xfrm rot="5400000" flipH="1">
            <a:off x="5208121" y="-133138"/>
            <a:ext cx="1748970" cy="12233302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78000"/>
                </a:schemeClr>
              </a:gs>
            </a:gsLst>
            <a:lin ang="10800000" scaled="1"/>
            <a:tileRect/>
          </a:gra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F72EAB-1094-4227-9729-92740434A3DC}"/>
              </a:ext>
            </a:extLst>
          </p:cNvPr>
          <p:cNvSpPr/>
          <p:nvPr userDrawn="1"/>
        </p:nvSpPr>
        <p:spPr>
          <a:xfrm>
            <a:off x="-34045" y="0"/>
            <a:ext cx="752341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78000"/>
                </a:schemeClr>
              </a:gs>
            </a:gsLst>
            <a:lin ang="10800000" scaled="1"/>
            <a:tileRect/>
          </a:gra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 bwMode="gray">
          <a:xfrm>
            <a:off x="381000" y="2247900"/>
            <a:ext cx="4732755" cy="1792099"/>
          </a:xfrm>
        </p:spPr>
        <p:txBody>
          <a:bodyPr anchor="ctr"/>
          <a:lstStyle>
            <a:lvl1pPr>
              <a:defRPr sz="36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245343C-B846-4D42-A808-3DF1EC0338ED}"/>
              </a:ext>
            </a:extLst>
          </p:cNvPr>
          <p:cNvGrpSpPr/>
          <p:nvPr userDrawn="1"/>
        </p:nvGrpSpPr>
        <p:grpSpPr>
          <a:xfrm>
            <a:off x="660400" y="0"/>
            <a:ext cx="161925" cy="1968257"/>
            <a:chOff x="660400" y="0"/>
            <a:chExt cx="161925" cy="1968257"/>
          </a:xfrm>
        </p:grpSpPr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D66E6C4B-C60B-475F-89A0-88FC8B81562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300260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05782E3E-AF9A-4E63-A49C-F8D599E30BE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0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51218AE8-BC5B-4AC7-A6A3-07049886B18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85314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1A1F46C0-21DA-41F9-AC42-6D197EE2FF6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1116183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40A8E1B6-4B65-40F6-8A11-498A9CE4A99A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1414219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CD67137-81DA-48D4-B808-E74E55006DBC}"/>
              </a:ext>
            </a:extLst>
          </p:cNvPr>
          <p:cNvSpPr txBox="1"/>
          <p:nvPr userDrawn="1"/>
        </p:nvSpPr>
        <p:spPr>
          <a:xfrm>
            <a:off x="1090228" y="6412412"/>
            <a:ext cx="5119618" cy="2169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700" b="0" kern="1200">
                <a:solidFill>
                  <a:schemeClr val="tx2"/>
                </a:solidFill>
                <a:latin typeface="Trebuchet MS" pitchFamily="34" charset="0"/>
                <a:ea typeface="+mn-ea"/>
                <a:cs typeface="+mn-cs"/>
              </a:rPr>
              <a:t>BDO USA, LLP, a Delaware limited liability partnership, is the U.S. member of BDO International Limited, a UK company limited by guarantee, and forms part of the international BDO network of independent member firms</a:t>
            </a:r>
            <a:r>
              <a:rPr lang="en-US" sz="700" b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20" name="Picture 9">
            <a:extLst>
              <a:ext uri="{FF2B5EF4-FFF2-40B4-BE49-F238E27FC236}">
                <a16:creationId xmlns:a16="http://schemas.microsoft.com/office/drawing/2014/main" id="{04E2B5B6-E4AB-4620-9196-50F574BB9C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0836415" y="6256459"/>
            <a:ext cx="974584" cy="374318"/>
          </a:xfrm>
          <a:prstGeom prst="rect">
            <a:avLst/>
          </a:prstGeom>
          <a:noFill/>
        </p:spPr>
      </p:pic>
      <p:sp>
        <p:nvSpPr>
          <p:cNvPr id="21" name="Rectangle 3">
            <a:extLst>
              <a:ext uri="{FF2B5EF4-FFF2-40B4-BE49-F238E27FC236}">
                <a16:creationId xmlns:a16="http://schemas.microsoft.com/office/drawing/2014/main" id="{B3352189-EA24-4C0B-9C78-07854CDC905C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 bwMode="gray">
          <a:xfrm>
            <a:off x="-34045" y="4234098"/>
            <a:ext cx="3117487" cy="646331"/>
          </a:xfrm>
          <a:prstGeom prst="rect">
            <a:avLst/>
          </a:prstGeom>
          <a:solidFill>
            <a:schemeClr val="accent1"/>
          </a:solidFill>
        </p:spPr>
        <p:txBody>
          <a:bodyPr wrap="square" lIns="411480" tIns="182880" rIns="182880" bIns="18288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Month XX, 20XX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736F3EC-DE5E-4E4F-BB25-54A7C568778F}"/>
              </a:ext>
            </a:extLst>
          </p:cNvPr>
          <p:cNvGrpSpPr/>
          <p:nvPr userDrawn="1"/>
        </p:nvGrpSpPr>
        <p:grpSpPr>
          <a:xfrm>
            <a:off x="660400" y="5072289"/>
            <a:ext cx="161925" cy="1787525"/>
            <a:chOff x="660400" y="5072289"/>
            <a:chExt cx="161925" cy="1787525"/>
          </a:xfrm>
        </p:grpSpPr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691EF4C9-8E99-4280-A937-07727D4994A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243864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F507684D-CC8D-4AE5-875F-884D82D569D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827939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20E93707-75B3-41EA-A74A-3009832152F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348514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53CF8302-C669-4A35-A6D6-D1C1FF8681C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072289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54053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8">
          <p15:clr>
            <a:srgbClr val="FBAE40"/>
          </p15:clr>
        </p15:guide>
        <p15:guide id="2" orient="horz" pos="1416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harcoal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4337AAF-E9EC-41B4-98DC-2C9948D82EC1}"/>
              </a:ext>
            </a:extLst>
          </p:cNvPr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tx2"/>
          </a:solidFill>
        </p:spPr>
        <p:txBody>
          <a:bodyPr lIns="0" tIns="0" rIns="0" bIns="0" rtlCol="0" anchor="ctr">
            <a:sp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xfrm>
            <a:off x="8610600" y="685800"/>
            <a:ext cx="3198285" cy="525780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118" y="685800"/>
            <a:ext cx="7313083" cy="9588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EBBBAC-1724-4E93-962A-6F74ADBFAAA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2A76FB-EEB5-487D-8B69-91FA2F39133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82588" y="1828800"/>
            <a:ext cx="7313612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FE8C251C-741F-4CB3-9F0E-039BC2E1B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7252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36">
          <p15:clr>
            <a:srgbClr val="FBAE40"/>
          </p15:clr>
        </p15:guide>
        <p15:guide id="2" pos="5424">
          <p15:clr>
            <a:srgbClr val="FBAE40"/>
          </p15:clr>
        </p15:guide>
        <p15:guide id="3" pos="4848">
          <p15:clr>
            <a:srgbClr val="FBAE40"/>
          </p15:clr>
        </p15:guide>
        <p15:guide id="4" orient="horz" pos="1152">
          <p15:clr>
            <a:srgbClr val="FBAE40"/>
          </p15:clr>
        </p15:guide>
        <p15:guide id="5" orient="horz" pos="1038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hoto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9DE2D5E-90E5-4ED3-A291-BC43404FB5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53400" y="685800"/>
            <a:ext cx="4038600" cy="5257801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118" y="685800"/>
            <a:ext cx="7313083" cy="9588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9EE860-2039-47C7-8A49-71FD0D2B326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5D1A4D-2D5D-4D45-8791-97894ED17F8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81000" y="1828800"/>
            <a:ext cx="7313613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6072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48" userDrawn="1">
          <p15:clr>
            <a:srgbClr val="FBAE40"/>
          </p15:clr>
        </p15:guide>
        <p15:guide id="3" pos="5136" userDrawn="1">
          <p15:clr>
            <a:srgbClr val="FBAE40"/>
          </p15:clr>
        </p15:guide>
        <p15:guide id="4" orient="horz" pos="1152">
          <p15:clr>
            <a:srgbClr val="FBAE40"/>
          </p15:clr>
        </p15:guide>
        <p15:guide id="5" orient="horz" pos="1038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half slide photo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4337AAF-E9EC-41B4-98DC-2C9948D82EC1}"/>
              </a:ext>
            </a:extLst>
          </p:cNvPr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ctr">
            <a:sp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CD4AB4-CCBD-4066-827A-0A76C34C53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85800"/>
            <a:ext cx="5257418" cy="9588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ACC13E-03AB-4013-97AA-C709EDE2D3B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83AE00-9FDD-4A7D-A11D-758FF9162BA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81001" y="1828800"/>
            <a:ext cx="52578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6B9DB5-34EB-47DE-A3F8-E08227B1037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53200" y="685800"/>
            <a:ext cx="5257800" cy="52578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8DC427D4-C22C-4073-98E6-23E751690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7867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28">
          <p15:clr>
            <a:srgbClr val="FBAE40"/>
          </p15:clr>
        </p15:guide>
        <p15:guide id="3" pos="3552">
          <p15:clr>
            <a:srgbClr val="FBAE40"/>
          </p15:clr>
        </p15:guide>
        <p15:guide id="4" orient="horz" pos="1152">
          <p15:clr>
            <a:srgbClr val="FBAE40"/>
          </p15:clr>
        </p15:guide>
        <p15:guide id="5" orient="horz" pos="1038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half slide photo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CD4AB4-CCBD-4066-827A-0A76C34C53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85800"/>
            <a:ext cx="5257418" cy="9588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ACC13E-03AB-4013-97AA-C709EDE2D3B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83AE00-9FDD-4A7D-A11D-758FF9162BA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81001" y="1828800"/>
            <a:ext cx="52578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9EB5C57B-39C4-98CD-CC0C-5E7634042005}"/>
              </a:ext>
            </a:extLst>
          </p:cNvPr>
          <p:cNvSpPr/>
          <p:nvPr userDrawn="1"/>
        </p:nvSpPr>
        <p:spPr>
          <a:xfrm flipH="1">
            <a:off x="7228279" y="1894280"/>
            <a:ext cx="4963720" cy="4963720"/>
          </a:xfrm>
          <a:prstGeom prst="rtTriangle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316B178B-F444-7BF5-2C85-7D6F0A29DAF8}"/>
              </a:ext>
            </a:extLst>
          </p:cNvPr>
          <p:cNvSpPr/>
          <p:nvPr userDrawn="1"/>
        </p:nvSpPr>
        <p:spPr>
          <a:xfrm flipH="1" flipV="1">
            <a:off x="8027469" y="-2"/>
            <a:ext cx="4164531" cy="4164531"/>
          </a:xfrm>
          <a:prstGeom prst="rtTriangle">
            <a:avLst/>
          </a:prstGeom>
          <a:solidFill>
            <a:schemeClr val="accent6"/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E085A3E2-D670-1917-983D-D5C332F63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9944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28">
          <p15:clr>
            <a:srgbClr val="FBAE40"/>
          </p15:clr>
        </p15:guide>
        <p15:guide id="3" pos="3552">
          <p15:clr>
            <a:srgbClr val="FBAE40"/>
          </p15:clr>
        </p15:guide>
        <p15:guide id="4" orient="horz" pos="1152">
          <p15:clr>
            <a:srgbClr val="FBAE40"/>
          </p15:clr>
        </p15:guide>
        <p15:guide id="5" orient="horz" pos="1038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half slide photo -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4337AAF-E9EC-41B4-98DC-2C9948D82EC1}"/>
              </a:ext>
            </a:extLst>
          </p:cNvPr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ctr">
            <a:sp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CD4AB4-CCBD-4066-827A-0A76C34C53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85800"/>
            <a:ext cx="5257418" cy="9588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6ACC13E-03AB-4013-97AA-C709EDE2D3B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83AE00-9FDD-4A7D-A11D-758FF9162BA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81001" y="1828800"/>
            <a:ext cx="52578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26B9DB5-34EB-47DE-A3F8-E08227B1037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53200" y="685800"/>
            <a:ext cx="5257800" cy="52578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F6391855-BFA4-4B8E-AD31-21C746200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7049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28">
          <p15:clr>
            <a:srgbClr val="FBAE40"/>
          </p15:clr>
        </p15:guide>
        <p15:guide id="3" pos="3552">
          <p15:clr>
            <a:srgbClr val="FBAE40"/>
          </p15:clr>
        </p15:guide>
        <p15:guide id="4" orient="horz" pos="1152">
          <p15:clr>
            <a:srgbClr val="FBAE40"/>
          </p15:clr>
        </p15:guide>
        <p15:guide id="5" orient="horz" pos="1038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ly Centered 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C77EFC4-8E5F-4836-869B-FCA3A6CA37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118" y="685800"/>
            <a:ext cx="2741081" cy="52578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2556B-C114-493F-87AC-8E2432B639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DAE69E-BACD-40C7-9126-41B6A6A23DAC}"/>
              </a:ext>
            </a:extLst>
          </p:cNvPr>
          <p:cNvGrpSpPr/>
          <p:nvPr userDrawn="1"/>
        </p:nvGrpSpPr>
        <p:grpSpPr>
          <a:xfrm>
            <a:off x="660400" y="5072289"/>
            <a:ext cx="161925" cy="1787525"/>
            <a:chOff x="660400" y="5067300"/>
            <a:chExt cx="161925" cy="1787525"/>
          </a:xfrm>
          <a:solidFill>
            <a:schemeClr val="accent1"/>
          </a:solidFill>
        </p:grpSpPr>
        <p:sp>
          <p:nvSpPr>
            <p:cNvPr id="5" name="Freeform 12">
              <a:extLst>
                <a:ext uri="{FF2B5EF4-FFF2-40B4-BE49-F238E27FC236}">
                  <a16:creationId xmlns:a16="http://schemas.microsoft.com/office/drawing/2014/main" id="{BCE6F5CB-E8BC-4D70-A7CC-585905B6411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238875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7A875E81-BEDB-4A3F-AA3E-FBC075BB556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822950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F66C7734-E8E8-49B5-B738-DD4DCC4D3CD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343525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EF884D90-E59A-4BC4-95F5-6B15614D883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067300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DC0F44B-1BD5-43CC-9C26-7FD6EBFAF18D}"/>
              </a:ext>
            </a:extLst>
          </p:cNvPr>
          <p:cNvGrpSpPr/>
          <p:nvPr userDrawn="1"/>
        </p:nvGrpSpPr>
        <p:grpSpPr>
          <a:xfrm>
            <a:off x="660400" y="0"/>
            <a:ext cx="161925" cy="1296534"/>
            <a:chOff x="660400" y="0"/>
            <a:chExt cx="161925" cy="1296534"/>
          </a:xfrm>
          <a:solidFill>
            <a:schemeClr val="accent1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EDF83DA-436D-4FCA-8459-997D5CDA37EB}"/>
                </a:ext>
              </a:extLst>
            </p:cNvPr>
            <p:cNvGrpSpPr/>
            <p:nvPr userDrawn="1"/>
          </p:nvGrpSpPr>
          <p:grpSpPr>
            <a:xfrm>
              <a:off x="660400" y="0"/>
              <a:ext cx="161925" cy="952500"/>
              <a:chOff x="660400" y="0"/>
              <a:chExt cx="161925" cy="952500"/>
            </a:xfrm>
            <a:grpFill/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2B17970B-0D7F-4076-B301-BF01F04E1FAB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0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65317189-DEB9-439F-953F-81346415D6F6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398462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838C35E8-BB29-4FC9-9F7E-D2BE64DAE25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742496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C83AD00C-4068-4A94-A1DE-8AA1598A940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6491328"/>
            <a:ext cx="504979" cy="13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20" name="Picture 9">
            <a:extLst>
              <a:ext uri="{FF2B5EF4-FFF2-40B4-BE49-F238E27FC236}">
                <a16:creationId xmlns:a16="http://schemas.microsoft.com/office/drawing/2014/main" id="{4A6B67D0-39A8-418F-8FEA-3824C55EE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20429B36-D0E4-426F-B0C8-04D00522F4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70476" y="1069975"/>
            <a:ext cx="6040438" cy="458549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02148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56">
          <p15:clr>
            <a:srgbClr val="FBAE40"/>
          </p15:clr>
        </p15:guide>
        <p15:guide id="2" pos="196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hort Title  Portrait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4744C2-2FE0-48FD-8E4C-AC51F073F09D}"/>
              </a:ext>
            </a:extLst>
          </p:cNvPr>
          <p:cNvSpPr/>
          <p:nvPr userDrawn="1"/>
        </p:nvSpPr>
        <p:spPr>
          <a:xfrm>
            <a:off x="5638800" y="0"/>
            <a:ext cx="6553199" cy="6858000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006811-FB61-4509-9404-BFDAD803ECB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52601" y="685800"/>
            <a:ext cx="4343400" cy="5257800"/>
          </a:xfrm>
          <a:custGeom>
            <a:avLst/>
            <a:gdLst>
              <a:gd name="connsiteX0" fmla="*/ 0 w 4343400"/>
              <a:gd name="connsiteY0" fmla="*/ 0 h 5257800"/>
              <a:gd name="connsiteX1" fmla="*/ 4343400 w 4343400"/>
              <a:gd name="connsiteY1" fmla="*/ 0 h 5257800"/>
              <a:gd name="connsiteX2" fmla="*/ 4343400 w 4343400"/>
              <a:gd name="connsiteY2" fmla="*/ 5257800 h 5257800"/>
              <a:gd name="connsiteX3" fmla="*/ 0 w 4343400"/>
              <a:gd name="connsiteY3" fmla="*/ 5257800 h 5257800"/>
              <a:gd name="connsiteX4" fmla="*/ 0 w 4343400"/>
              <a:gd name="connsiteY4" fmla="*/ 2066161 h 5257800"/>
              <a:gd name="connsiteX5" fmla="*/ 1590674 w 4343400"/>
              <a:gd name="connsiteY5" fmla="*/ 2066161 h 5257800"/>
              <a:gd name="connsiteX6" fmla="*/ 1590674 w 4343400"/>
              <a:gd name="connsiteY6" fmla="*/ 969199 h 5257800"/>
              <a:gd name="connsiteX7" fmla="*/ 0 w 4343400"/>
              <a:gd name="connsiteY7" fmla="*/ 969199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43400" h="5257800">
                <a:moveTo>
                  <a:pt x="0" y="0"/>
                </a:moveTo>
                <a:lnTo>
                  <a:pt x="4343400" y="0"/>
                </a:lnTo>
                <a:lnTo>
                  <a:pt x="4343400" y="5257800"/>
                </a:lnTo>
                <a:lnTo>
                  <a:pt x="0" y="5257800"/>
                </a:lnTo>
                <a:lnTo>
                  <a:pt x="0" y="2066161"/>
                </a:lnTo>
                <a:lnTo>
                  <a:pt x="1590674" y="2066161"/>
                </a:lnTo>
                <a:lnTo>
                  <a:pt x="1590674" y="969199"/>
                </a:lnTo>
                <a:lnTo>
                  <a:pt x="0" y="96919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45720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2556B-C114-493F-87AC-8E2432B639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B0FCBDC-09CD-47BE-8EF4-D220F0F8C9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53200" y="685800"/>
            <a:ext cx="5257800" cy="5257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18C7324D-6EE6-497E-B35F-ADFF7C550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  <p:sp>
        <p:nvSpPr>
          <p:cNvPr id="24" name="Freeform 11">
            <a:extLst>
              <a:ext uri="{FF2B5EF4-FFF2-40B4-BE49-F238E27FC236}">
                <a16:creationId xmlns:a16="http://schemas.microsoft.com/office/drawing/2014/main" id="{D4695CD3-8252-49BE-AB53-BED9D2A36A47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00" y="0"/>
            <a:ext cx="161925" cy="554038"/>
          </a:xfrm>
          <a:custGeom>
            <a:avLst/>
            <a:gdLst/>
            <a:ahLst/>
            <a:cxnLst>
              <a:cxn ang="0">
                <a:pos x="120" y="328"/>
              </a:cxn>
              <a:cxn ang="0">
                <a:pos x="120" y="0"/>
              </a:cxn>
              <a:cxn ang="0">
                <a:pos x="0" y="0"/>
              </a:cxn>
              <a:cxn ang="0">
                <a:pos x="0" y="411"/>
              </a:cxn>
              <a:cxn ang="0">
                <a:pos x="120" y="328"/>
              </a:cxn>
            </a:cxnLst>
            <a:rect l="0" t="0" r="r" b="b"/>
            <a:pathLst>
              <a:path w="120" h="411">
                <a:moveTo>
                  <a:pt x="120" y="328"/>
                </a:moveTo>
                <a:lnTo>
                  <a:pt x="120" y="0"/>
                </a:lnTo>
                <a:lnTo>
                  <a:pt x="0" y="0"/>
                </a:lnTo>
                <a:lnTo>
                  <a:pt x="0" y="411"/>
                </a:lnTo>
                <a:lnTo>
                  <a:pt x="120" y="328"/>
                </a:lnTo>
                <a:close/>
              </a:path>
            </a:pathLst>
          </a:custGeom>
          <a:solidFill>
            <a:srgbClr val="ED1A3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5" name="Freeform 12">
            <a:extLst>
              <a:ext uri="{FF2B5EF4-FFF2-40B4-BE49-F238E27FC236}">
                <a16:creationId xmlns:a16="http://schemas.microsoft.com/office/drawing/2014/main" id="{FD3AA012-FAAD-459E-BEFB-0E0BE81D36C8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00" y="6253389"/>
            <a:ext cx="161925" cy="604611"/>
          </a:xfrm>
          <a:custGeom>
            <a:avLst/>
            <a:gdLst/>
            <a:ahLst/>
            <a:cxnLst>
              <a:cxn ang="0">
                <a:pos x="0" y="85"/>
              </a:cxn>
              <a:cxn ang="0">
                <a:pos x="0" y="456"/>
              </a:cxn>
              <a:cxn ang="0">
                <a:pos x="120" y="456"/>
              </a:cxn>
              <a:cxn ang="0">
                <a:pos x="120" y="0"/>
              </a:cxn>
              <a:cxn ang="0">
                <a:pos x="0" y="85"/>
              </a:cxn>
            </a:cxnLst>
            <a:rect l="0" t="0" r="r" b="b"/>
            <a:pathLst>
              <a:path w="120" h="456">
                <a:moveTo>
                  <a:pt x="0" y="85"/>
                </a:moveTo>
                <a:lnTo>
                  <a:pt x="0" y="456"/>
                </a:lnTo>
                <a:lnTo>
                  <a:pt x="120" y="456"/>
                </a:lnTo>
                <a:lnTo>
                  <a:pt x="120" y="0"/>
                </a:lnTo>
                <a:lnTo>
                  <a:pt x="0" y="85"/>
                </a:lnTo>
                <a:close/>
              </a:path>
            </a:pathLst>
          </a:custGeom>
          <a:solidFill>
            <a:srgbClr val="ED1A3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394CBB2-1715-4263-BD15-2F186CC2BB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1647825"/>
            <a:ext cx="3361678" cy="1133184"/>
          </a:xfrm>
          <a:solidFill>
            <a:schemeClr val="accent1"/>
          </a:solidFill>
        </p:spPr>
        <p:txBody>
          <a:bodyPr lIns="365760" tIns="91440" rIns="91440" bIns="9144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970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8">
          <p15:clr>
            <a:srgbClr val="FBAE40"/>
          </p15:clr>
        </p15:guide>
        <p15:guide id="2" orient="horz" pos="1152">
          <p15:clr>
            <a:srgbClr val="FBAE40"/>
          </p15:clr>
        </p15:guide>
        <p15:guide id="3" pos="3840">
          <p15:clr>
            <a:srgbClr val="FBAE40"/>
          </p15:clr>
        </p15:guide>
        <p15:guide id="4" pos="4128">
          <p15:clr>
            <a:srgbClr val="FBAE40"/>
          </p15:clr>
        </p15:guide>
        <p15:guide id="5" pos="1104">
          <p15:clr>
            <a:srgbClr val="FBAE40"/>
          </p15:clr>
        </p15:guide>
        <p15:guide id="6" pos="3552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hort Title Landscap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4744C2-2FE0-48FD-8E4C-AC51F073F09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E1BF0AB-0AAC-4664-AA66-C849131BED9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52601" y="685800"/>
            <a:ext cx="6172199" cy="5257800"/>
          </a:xfrm>
          <a:custGeom>
            <a:avLst/>
            <a:gdLst>
              <a:gd name="connsiteX0" fmla="*/ 0 w 6172199"/>
              <a:gd name="connsiteY0" fmla="*/ 0 h 5257800"/>
              <a:gd name="connsiteX1" fmla="*/ 6172199 w 6172199"/>
              <a:gd name="connsiteY1" fmla="*/ 0 h 5257800"/>
              <a:gd name="connsiteX2" fmla="*/ 6172199 w 6172199"/>
              <a:gd name="connsiteY2" fmla="*/ 5257800 h 5257800"/>
              <a:gd name="connsiteX3" fmla="*/ 0 w 6172199"/>
              <a:gd name="connsiteY3" fmla="*/ 5257800 h 5257800"/>
              <a:gd name="connsiteX4" fmla="*/ 0 w 6172199"/>
              <a:gd name="connsiteY4" fmla="*/ 2066161 h 5257800"/>
              <a:gd name="connsiteX5" fmla="*/ 1590674 w 6172199"/>
              <a:gd name="connsiteY5" fmla="*/ 2066161 h 5257800"/>
              <a:gd name="connsiteX6" fmla="*/ 1590674 w 6172199"/>
              <a:gd name="connsiteY6" fmla="*/ 969199 h 5257800"/>
              <a:gd name="connsiteX7" fmla="*/ 0 w 6172199"/>
              <a:gd name="connsiteY7" fmla="*/ 969199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72199" h="5257800">
                <a:moveTo>
                  <a:pt x="0" y="0"/>
                </a:moveTo>
                <a:lnTo>
                  <a:pt x="6172199" y="0"/>
                </a:lnTo>
                <a:lnTo>
                  <a:pt x="6172199" y="5257800"/>
                </a:lnTo>
                <a:lnTo>
                  <a:pt x="0" y="5257800"/>
                </a:lnTo>
                <a:lnTo>
                  <a:pt x="0" y="2066161"/>
                </a:lnTo>
                <a:lnTo>
                  <a:pt x="1590674" y="2066161"/>
                </a:lnTo>
                <a:lnTo>
                  <a:pt x="1590674" y="969199"/>
                </a:lnTo>
                <a:lnTo>
                  <a:pt x="0" y="96919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45720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2556B-C114-493F-87AC-8E2432B639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B0FCBDC-09CD-47BE-8EF4-D220F0F8C9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0" y="685800"/>
            <a:ext cx="3429000" cy="5257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18C7324D-6EE6-497E-B35F-ADFF7C550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0D2177C-70D2-43C4-8B30-45B90F33CB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1647825"/>
            <a:ext cx="3361678" cy="1133184"/>
          </a:xfrm>
          <a:solidFill>
            <a:schemeClr val="accent1"/>
          </a:solidFill>
        </p:spPr>
        <p:txBody>
          <a:bodyPr lIns="365760" tIns="91440" rIns="91440" bIns="9144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991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8">
          <p15:clr>
            <a:srgbClr val="FBAE40"/>
          </p15:clr>
        </p15:guide>
        <p15:guide id="2" orient="horz" pos="1152">
          <p15:clr>
            <a:srgbClr val="FBAE40"/>
          </p15:clr>
        </p15:guide>
        <p15:guide id="4" pos="4992">
          <p15:clr>
            <a:srgbClr val="FBAE40"/>
          </p15:clr>
        </p15:guide>
        <p15:guide id="5" pos="1104">
          <p15:clr>
            <a:srgbClr val="FBAE40"/>
          </p15:clr>
        </p15:guide>
        <p15:guide id="6" pos="5280">
          <p15:clr>
            <a:srgbClr val="FBAE40"/>
          </p15:clr>
        </p15:guide>
        <p15:guide id="7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hort Title Landscap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4744C2-2FE0-48FD-8E4C-AC51F073F09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1C1EEB6-74EC-4316-8F4F-045BD51B054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685800"/>
            <a:ext cx="7924800" cy="5257800"/>
          </a:xfrm>
          <a:custGeom>
            <a:avLst/>
            <a:gdLst>
              <a:gd name="connsiteX0" fmla="*/ 0 w 7924800"/>
              <a:gd name="connsiteY0" fmla="*/ 0 h 5257800"/>
              <a:gd name="connsiteX1" fmla="*/ 660399 w 7924800"/>
              <a:gd name="connsiteY1" fmla="*/ 0 h 5257800"/>
              <a:gd name="connsiteX2" fmla="*/ 660399 w 7924800"/>
              <a:gd name="connsiteY2" fmla="*/ 153543 h 5257800"/>
              <a:gd name="connsiteX3" fmla="*/ 660399 w 7924800"/>
              <a:gd name="connsiteY3" fmla="*/ 276712 h 5257800"/>
              <a:gd name="connsiteX4" fmla="*/ 660399 w 7924800"/>
              <a:gd name="connsiteY4" fmla="*/ 451579 h 5257800"/>
              <a:gd name="connsiteX5" fmla="*/ 660399 w 7924800"/>
              <a:gd name="connsiteY5" fmla="*/ 707581 h 5257800"/>
              <a:gd name="connsiteX6" fmla="*/ 660399 w 7924800"/>
              <a:gd name="connsiteY6" fmla="*/ 1005617 h 5257800"/>
              <a:gd name="connsiteX7" fmla="*/ 822324 w 7924800"/>
              <a:gd name="connsiteY7" fmla="*/ 893731 h 5257800"/>
              <a:gd name="connsiteX8" fmla="*/ 822324 w 7924800"/>
              <a:gd name="connsiteY8" fmla="*/ 595695 h 5257800"/>
              <a:gd name="connsiteX9" fmla="*/ 822324 w 7924800"/>
              <a:gd name="connsiteY9" fmla="*/ 451579 h 5257800"/>
              <a:gd name="connsiteX10" fmla="*/ 822324 w 7924800"/>
              <a:gd name="connsiteY10" fmla="*/ 164826 h 5257800"/>
              <a:gd name="connsiteX11" fmla="*/ 822324 w 7924800"/>
              <a:gd name="connsiteY11" fmla="*/ 153543 h 5257800"/>
              <a:gd name="connsiteX12" fmla="*/ 822324 w 7924800"/>
              <a:gd name="connsiteY12" fmla="*/ 0 h 5257800"/>
              <a:gd name="connsiteX13" fmla="*/ 7924800 w 7924800"/>
              <a:gd name="connsiteY13" fmla="*/ 0 h 5257800"/>
              <a:gd name="connsiteX14" fmla="*/ 7924800 w 7924800"/>
              <a:gd name="connsiteY14" fmla="*/ 5257800 h 5257800"/>
              <a:gd name="connsiteX15" fmla="*/ 822324 w 7924800"/>
              <a:gd name="connsiteY15" fmla="*/ 5257800 h 5257800"/>
              <a:gd name="connsiteX16" fmla="*/ 822324 w 7924800"/>
              <a:gd name="connsiteY16" fmla="*/ 5209689 h 5257800"/>
              <a:gd name="connsiteX17" fmla="*/ 822324 w 7924800"/>
              <a:gd name="connsiteY17" fmla="*/ 5034822 h 5257800"/>
              <a:gd name="connsiteX18" fmla="*/ 822324 w 7924800"/>
              <a:gd name="connsiteY18" fmla="*/ 4778820 h 5257800"/>
              <a:gd name="connsiteX19" fmla="*/ 822324 w 7924800"/>
              <a:gd name="connsiteY19" fmla="*/ 4480784 h 5257800"/>
              <a:gd name="connsiteX20" fmla="*/ 660399 w 7924800"/>
              <a:gd name="connsiteY20" fmla="*/ 4592670 h 5257800"/>
              <a:gd name="connsiteX21" fmla="*/ 660399 w 7924800"/>
              <a:gd name="connsiteY21" fmla="*/ 4890706 h 5257800"/>
              <a:gd name="connsiteX22" fmla="*/ 660399 w 7924800"/>
              <a:gd name="connsiteY22" fmla="*/ 5034822 h 5257800"/>
              <a:gd name="connsiteX23" fmla="*/ 660399 w 7924800"/>
              <a:gd name="connsiteY23" fmla="*/ 5257800 h 5257800"/>
              <a:gd name="connsiteX24" fmla="*/ 0 w 7924800"/>
              <a:gd name="connsiteY24" fmla="*/ 5257800 h 5257800"/>
              <a:gd name="connsiteX25" fmla="*/ 0 w 7924800"/>
              <a:gd name="connsiteY25" fmla="*/ 3290251 h 5257800"/>
              <a:gd name="connsiteX26" fmla="*/ 3743863 w 7924800"/>
              <a:gd name="connsiteY26" fmla="*/ 3290251 h 5257800"/>
              <a:gd name="connsiteX27" fmla="*/ 3743863 w 7924800"/>
              <a:gd name="connsiteY27" fmla="*/ 1967549 h 5257800"/>
              <a:gd name="connsiteX28" fmla="*/ 0 w 7924800"/>
              <a:gd name="connsiteY28" fmla="*/ 1967549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924800" h="5257800">
                <a:moveTo>
                  <a:pt x="0" y="0"/>
                </a:moveTo>
                <a:lnTo>
                  <a:pt x="660399" y="0"/>
                </a:lnTo>
                <a:lnTo>
                  <a:pt x="660399" y="153543"/>
                </a:lnTo>
                <a:lnTo>
                  <a:pt x="660399" y="276712"/>
                </a:lnTo>
                <a:lnTo>
                  <a:pt x="660399" y="451579"/>
                </a:lnTo>
                <a:lnTo>
                  <a:pt x="660399" y="707581"/>
                </a:lnTo>
                <a:lnTo>
                  <a:pt x="660399" y="1005617"/>
                </a:lnTo>
                <a:lnTo>
                  <a:pt x="822324" y="893731"/>
                </a:lnTo>
                <a:lnTo>
                  <a:pt x="822324" y="595695"/>
                </a:lnTo>
                <a:lnTo>
                  <a:pt x="822324" y="451579"/>
                </a:lnTo>
                <a:lnTo>
                  <a:pt x="822324" y="164826"/>
                </a:lnTo>
                <a:lnTo>
                  <a:pt x="822324" y="153543"/>
                </a:lnTo>
                <a:lnTo>
                  <a:pt x="822324" y="0"/>
                </a:lnTo>
                <a:lnTo>
                  <a:pt x="7924800" y="0"/>
                </a:lnTo>
                <a:lnTo>
                  <a:pt x="7924800" y="5257800"/>
                </a:lnTo>
                <a:lnTo>
                  <a:pt x="822324" y="5257800"/>
                </a:lnTo>
                <a:lnTo>
                  <a:pt x="822324" y="5209689"/>
                </a:lnTo>
                <a:lnTo>
                  <a:pt x="822324" y="5034822"/>
                </a:lnTo>
                <a:lnTo>
                  <a:pt x="822324" y="4778820"/>
                </a:lnTo>
                <a:lnTo>
                  <a:pt x="822324" y="4480784"/>
                </a:lnTo>
                <a:lnTo>
                  <a:pt x="660399" y="4592670"/>
                </a:lnTo>
                <a:lnTo>
                  <a:pt x="660399" y="4890706"/>
                </a:lnTo>
                <a:lnTo>
                  <a:pt x="660399" y="5034822"/>
                </a:lnTo>
                <a:lnTo>
                  <a:pt x="660399" y="5257800"/>
                </a:lnTo>
                <a:lnTo>
                  <a:pt x="0" y="5257800"/>
                </a:lnTo>
                <a:lnTo>
                  <a:pt x="0" y="3290251"/>
                </a:lnTo>
                <a:lnTo>
                  <a:pt x="3743863" y="3290251"/>
                </a:lnTo>
                <a:lnTo>
                  <a:pt x="3743863" y="1967549"/>
                </a:lnTo>
                <a:lnTo>
                  <a:pt x="0" y="1967549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tIns="45720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2556B-C114-493F-87AC-8E2432B639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B0FCBDC-09CD-47BE-8EF4-D220F0F8C9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0" y="685800"/>
            <a:ext cx="3429000" cy="5257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9">
            <a:extLst>
              <a:ext uri="{FF2B5EF4-FFF2-40B4-BE49-F238E27FC236}">
                <a16:creationId xmlns:a16="http://schemas.microsoft.com/office/drawing/2014/main" id="{18C7324D-6EE6-497E-B35F-ADFF7C550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396A678-59BE-4E14-96D5-45B2FB7F6428}"/>
              </a:ext>
            </a:extLst>
          </p:cNvPr>
          <p:cNvGrpSpPr/>
          <p:nvPr userDrawn="1"/>
        </p:nvGrpSpPr>
        <p:grpSpPr>
          <a:xfrm>
            <a:off x="660400" y="58012"/>
            <a:ext cx="161925" cy="1667997"/>
            <a:chOff x="660400" y="300260"/>
            <a:chExt cx="161925" cy="1667997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BF939471-FA09-44C8-9F86-940C92FB1E4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300260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4F9AB17F-7A03-4ED1-8658-E59943BD776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85314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F72C6759-B12B-4C7A-B7BB-4484C5F9855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1116183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DC49C257-4F18-42E7-8E21-43032F1697D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1414219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B097942-BA3F-4FB4-9B22-8406483CD08D}"/>
              </a:ext>
            </a:extLst>
          </p:cNvPr>
          <p:cNvGrpSpPr/>
          <p:nvPr userDrawn="1"/>
        </p:nvGrpSpPr>
        <p:grpSpPr>
          <a:xfrm>
            <a:off x="660400" y="5102224"/>
            <a:ext cx="161925" cy="1667997"/>
            <a:chOff x="660400" y="4889743"/>
            <a:chExt cx="161925" cy="1667997"/>
          </a:xfrm>
        </p:grpSpPr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F8EDF086-516A-4F88-96BB-3B440CE9CAB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10800000">
              <a:off x="660400" y="6003702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8A6F916A-A82E-4746-BC37-AD75C39DBD99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10800000">
              <a:off x="660400" y="5618648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503B6D84-A5F9-4481-AA28-1EC5B38E205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10800000">
              <a:off x="660400" y="5187779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E270D848-6898-4775-BB7E-65080AD48761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 rot="10800000">
              <a:off x="660400" y="4889743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solidFill>
              <a:srgbClr val="ED1A3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9C72A0D0-7635-427E-A475-E7DB2B3B07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654011"/>
            <a:ext cx="3762375" cy="1334254"/>
          </a:xfrm>
          <a:solidFill>
            <a:schemeClr val="accent1"/>
          </a:solidFill>
        </p:spPr>
        <p:txBody>
          <a:bodyPr lIns="365760" tIns="91440" rIns="91440" bIns="91440"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302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8">
          <p15:clr>
            <a:srgbClr val="FBAE40"/>
          </p15:clr>
        </p15:guide>
        <p15:guide id="2" orient="horz" pos="1152">
          <p15:clr>
            <a:srgbClr val="FBAE40"/>
          </p15:clr>
        </p15:guide>
        <p15:guide id="4" pos="4992">
          <p15:clr>
            <a:srgbClr val="FBAE40"/>
          </p15:clr>
        </p15:guide>
        <p15:guide id="5" pos="1104">
          <p15:clr>
            <a:srgbClr val="FBAE40"/>
          </p15:clr>
        </p15:guide>
        <p15:guide id="6" pos="5280">
          <p15:clr>
            <a:srgbClr val="FBAE40"/>
          </p15:clr>
        </p15:guide>
        <p15:guide id="7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ly Centered 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C753A222-2247-4BBD-9807-470CD4A2F450}"/>
              </a:ext>
            </a:extLst>
          </p:cNvPr>
          <p:cNvSpPr/>
          <p:nvPr userDrawn="1"/>
        </p:nvSpPr>
        <p:spPr>
          <a:xfrm flipH="1">
            <a:off x="7228279" y="1894280"/>
            <a:ext cx="4963720" cy="4963720"/>
          </a:xfrm>
          <a:prstGeom prst="rtTriangle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65B2BA73-E3A4-481A-A4AF-3877A6AFC145}"/>
              </a:ext>
            </a:extLst>
          </p:cNvPr>
          <p:cNvSpPr/>
          <p:nvPr userDrawn="1"/>
        </p:nvSpPr>
        <p:spPr>
          <a:xfrm flipH="1" flipV="1">
            <a:off x="8027469" y="-2"/>
            <a:ext cx="4164531" cy="4164531"/>
          </a:xfrm>
          <a:prstGeom prst="rtTriangle">
            <a:avLst/>
          </a:prstGeom>
          <a:solidFill>
            <a:schemeClr val="accent6"/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18" name="Picture 9">
            <a:extLst>
              <a:ext uri="{FF2B5EF4-FFF2-40B4-BE49-F238E27FC236}">
                <a16:creationId xmlns:a16="http://schemas.microsoft.com/office/drawing/2014/main" id="{026F22BC-6F74-4AEC-9170-830453213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119" y="685800"/>
            <a:ext cx="2286000" cy="525780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DAE69E-BACD-40C7-9126-41B6A6A23DAC}"/>
              </a:ext>
            </a:extLst>
          </p:cNvPr>
          <p:cNvGrpSpPr/>
          <p:nvPr userDrawn="1"/>
        </p:nvGrpSpPr>
        <p:grpSpPr>
          <a:xfrm>
            <a:off x="660400" y="5072289"/>
            <a:ext cx="161925" cy="1787525"/>
            <a:chOff x="660400" y="5067300"/>
            <a:chExt cx="161925" cy="1787525"/>
          </a:xfrm>
          <a:solidFill>
            <a:schemeClr val="accent1"/>
          </a:solidFill>
        </p:grpSpPr>
        <p:sp>
          <p:nvSpPr>
            <p:cNvPr id="5" name="Freeform 12">
              <a:extLst>
                <a:ext uri="{FF2B5EF4-FFF2-40B4-BE49-F238E27FC236}">
                  <a16:creationId xmlns:a16="http://schemas.microsoft.com/office/drawing/2014/main" id="{BCE6F5CB-E8BC-4D70-A7CC-585905B6411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238875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7A875E81-BEDB-4A3F-AA3E-FBC075BB556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822950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F66C7734-E8E8-49B5-B738-DD4DCC4D3CD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343525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EF884D90-E59A-4BC4-95F5-6B15614D883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067300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DC0F44B-1BD5-43CC-9C26-7FD6EBFAF18D}"/>
              </a:ext>
            </a:extLst>
          </p:cNvPr>
          <p:cNvGrpSpPr/>
          <p:nvPr userDrawn="1"/>
        </p:nvGrpSpPr>
        <p:grpSpPr>
          <a:xfrm>
            <a:off x="660400" y="0"/>
            <a:ext cx="161925" cy="1296534"/>
            <a:chOff x="660400" y="0"/>
            <a:chExt cx="161925" cy="1296534"/>
          </a:xfrm>
          <a:solidFill>
            <a:schemeClr val="accent1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EDF83DA-436D-4FCA-8459-997D5CDA37EB}"/>
                </a:ext>
              </a:extLst>
            </p:cNvPr>
            <p:cNvGrpSpPr/>
            <p:nvPr userDrawn="1"/>
          </p:nvGrpSpPr>
          <p:grpSpPr>
            <a:xfrm>
              <a:off x="660400" y="0"/>
              <a:ext cx="161925" cy="952500"/>
              <a:chOff x="660400" y="0"/>
              <a:chExt cx="161925" cy="952500"/>
            </a:xfrm>
            <a:grpFill/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2B17970B-0D7F-4076-B301-BF01F04E1FAB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0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65317189-DEB9-439F-953F-81346415D6F6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398462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838C35E8-BB29-4FC9-9F7E-D2BE64DAE25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742496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3D498BB-F60A-44B4-9612-B59AFAB85C0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124200" y="685800"/>
            <a:ext cx="8685213" cy="5257800"/>
          </a:xfrm>
          <a:prstGeom prst="rect">
            <a:avLst/>
          </a:prstGeom>
          <a:solidFill>
            <a:schemeClr val="bg1"/>
          </a:solidFill>
        </p:spPr>
        <p:txBody>
          <a:bodyPr tIns="91440" r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5C0EA4C4-0B86-45DA-922A-BE6D7B5FFCC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984250" y="6356351"/>
            <a:ext cx="4224408" cy="273050"/>
          </a:xfrm>
        </p:spPr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</p:spTree>
    <p:extLst>
      <p:ext uri="{BB962C8B-B14F-4D97-AF65-F5344CB8AC3E}">
        <p14:creationId xmlns:p14="http://schemas.microsoft.com/office/powerpoint/2010/main" val="1819749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80">
          <p15:clr>
            <a:srgbClr val="FBAE40"/>
          </p15:clr>
        </p15:guide>
        <p15:guide id="2" pos="196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Divider Red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5"/>
          <p:cNvSpPr>
            <a:spLocks noChangeArrowheads="1"/>
          </p:cNvSpPr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2F698291-3226-478C-AC0B-976062D8F81A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0" y="4114"/>
            <a:ext cx="9454896" cy="6625329"/>
          </a:xfrm>
          <a:prstGeom prst="rtTriangle">
            <a:avLst/>
          </a:prstGeom>
          <a:solidFill>
            <a:schemeClr val="accent5">
              <a:alpha val="50000"/>
            </a:schemeClr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ctrTitle" hasCustomPrompt="1"/>
          </p:nvPr>
        </p:nvSpPr>
        <p:spPr bwMode="gray">
          <a:xfrm>
            <a:off x="383119" y="1296534"/>
            <a:ext cx="3695395" cy="3767591"/>
          </a:xfrm>
        </p:spPr>
        <p:txBody>
          <a:bodyPr anchor="ctr"/>
          <a:lstStyle>
            <a:lvl1pPr>
              <a:defRPr sz="32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2" name="Slide Number Placeholder 5"/>
          <p:cNvSpPr txBox="1">
            <a:spLocks/>
          </p:cNvSpPr>
          <p:nvPr/>
        </p:nvSpPr>
        <p:spPr bwMode="auto">
          <a:xfrm>
            <a:off x="0" y="6491328"/>
            <a:ext cx="504979" cy="13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660400" y="5081814"/>
            <a:ext cx="161925" cy="1787525"/>
            <a:chOff x="660400" y="5067300"/>
            <a:chExt cx="161925" cy="1787525"/>
          </a:xfrm>
          <a:solidFill>
            <a:schemeClr val="bg1"/>
          </a:solidFill>
        </p:grpSpPr>
        <p:sp>
          <p:nvSpPr>
            <p:cNvPr id="15" name="Freeform 12"/>
            <p:cNvSpPr>
              <a:spLocks noChangeAspect="1"/>
            </p:cNvSpPr>
            <p:nvPr userDrawn="1"/>
          </p:nvSpPr>
          <p:spPr bwMode="gray">
            <a:xfrm>
              <a:off x="660400" y="6238875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2"/>
            <p:cNvSpPr>
              <a:spLocks noChangeAspect="1"/>
            </p:cNvSpPr>
            <p:nvPr userDrawn="1"/>
          </p:nvSpPr>
          <p:spPr bwMode="gray">
            <a:xfrm>
              <a:off x="660400" y="5822950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2"/>
            <p:cNvSpPr>
              <a:spLocks noChangeAspect="1"/>
            </p:cNvSpPr>
            <p:nvPr userDrawn="1"/>
          </p:nvSpPr>
          <p:spPr bwMode="gray">
            <a:xfrm>
              <a:off x="660400" y="5343525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2"/>
            <p:cNvSpPr>
              <a:spLocks noChangeAspect="1"/>
            </p:cNvSpPr>
            <p:nvPr userDrawn="1"/>
          </p:nvSpPr>
          <p:spPr bwMode="gray">
            <a:xfrm>
              <a:off x="660400" y="5067300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FDA09CA-7841-46B5-88DE-622E78C7E2CF}"/>
              </a:ext>
            </a:extLst>
          </p:cNvPr>
          <p:cNvGrpSpPr/>
          <p:nvPr userDrawn="1"/>
        </p:nvGrpSpPr>
        <p:grpSpPr>
          <a:xfrm>
            <a:off x="660400" y="0"/>
            <a:ext cx="161925" cy="1296534"/>
            <a:chOff x="660400" y="0"/>
            <a:chExt cx="161925" cy="1296534"/>
          </a:xfrm>
          <a:solidFill>
            <a:schemeClr val="bg1"/>
          </a:solidFill>
        </p:grpSpPr>
        <p:grpSp>
          <p:nvGrpSpPr>
            <p:cNvPr id="3" name="Group 2"/>
            <p:cNvGrpSpPr/>
            <p:nvPr userDrawn="1"/>
          </p:nvGrpSpPr>
          <p:grpSpPr>
            <a:xfrm>
              <a:off x="660400" y="0"/>
              <a:ext cx="161925" cy="952500"/>
              <a:chOff x="660400" y="0"/>
              <a:chExt cx="161925" cy="952500"/>
            </a:xfrm>
            <a:grpFill/>
          </p:grpSpPr>
          <p:sp>
            <p:nvSpPr>
              <p:cNvPr id="14" name="Freeform 11"/>
              <p:cNvSpPr>
                <a:spLocks noChangeAspect="1"/>
              </p:cNvSpPr>
              <p:nvPr userDrawn="1"/>
            </p:nvSpPr>
            <p:spPr bwMode="gray">
              <a:xfrm>
                <a:off x="660400" y="0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Freeform 11"/>
              <p:cNvSpPr>
                <a:spLocks noChangeAspect="1"/>
              </p:cNvSpPr>
              <p:nvPr userDrawn="1"/>
            </p:nvSpPr>
            <p:spPr bwMode="gray">
              <a:xfrm>
                <a:off x="660400" y="398462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486F6CD7-90BE-47B1-96E8-67FB8E521A7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742496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2AC2FC-2C62-4283-BD94-32006926B9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Retail CFO Survey Results: Key Trends &amp; Industry Predictions</a:t>
            </a:r>
          </a:p>
        </p:txBody>
      </p:sp>
      <p:pic>
        <p:nvPicPr>
          <p:cNvPr id="23" name="Picture 9">
            <a:extLst>
              <a:ext uri="{FF2B5EF4-FFF2-40B4-BE49-F238E27FC236}">
                <a16:creationId xmlns:a16="http://schemas.microsoft.com/office/drawing/2014/main" id="{98DFA4E9-34F8-4600-8C3A-E7F782E1A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49897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2556B-C114-493F-87AC-8E2432B639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</p:spTree>
    <p:extLst>
      <p:ext uri="{BB962C8B-B14F-4D97-AF65-F5344CB8AC3E}">
        <p14:creationId xmlns:p14="http://schemas.microsoft.com/office/powerpoint/2010/main" val="2635977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8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ly Centered 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119" y="685800"/>
            <a:ext cx="2286000" cy="525780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2556B-C114-493F-87AC-8E2432B639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DAE69E-BACD-40C7-9126-41B6A6A23DAC}"/>
              </a:ext>
            </a:extLst>
          </p:cNvPr>
          <p:cNvGrpSpPr/>
          <p:nvPr userDrawn="1"/>
        </p:nvGrpSpPr>
        <p:grpSpPr>
          <a:xfrm>
            <a:off x="660400" y="5072289"/>
            <a:ext cx="161925" cy="1787525"/>
            <a:chOff x="660400" y="5067300"/>
            <a:chExt cx="161925" cy="1787525"/>
          </a:xfrm>
          <a:solidFill>
            <a:schemeClr val="accent1"/>
          </a:solidFill>
        </p:grpSpPr>
        <p:sp>
          <p:nvSpPr>
            <p:cNvPr id="5" name="Freeform 12">
              <a:extLst>
                <a:ext uri="{FF2B5EF4-FFF2-40B4-BE49-F238E27FC236}">
                  <a16:creationId xmlns:a16="http://schemas.microsoft.com/office/drawing/2014/main" id="{BCE6F5CB-E8BC-4D70-A7CC-585905B6411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238875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7A875E81-BEDB-4A3F-AA3E-FBC075BB556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822950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F66C7734-E8E8-49B5-B738-DD4DCC4D3CD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343525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EF884D90-E59A-4BC4-95F5-6B15614D883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067300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DC0F44B-1BD5-43CC-9C26-7FD6EBFAF18D}"/>
              </a:ext>
            </a:extLst>
          </p:cNvPr>
          <p:cNvGrpSpPr/>
          <p:nvPr userDrawn="1"/>
        </p:nvGrpSpPr>
        <p:grpSpPr>
          <a:xfrm>
            <a:off x="660400" y="0"/>
            <a:ext cx="161925" cy="1296534"/>
            <a:chOff x="660400" y="0"/>
            <a:chExt cx="161925" cy="1296534"/>
          </a:xfrm>
          <a:solidFill>
            <a:schemeClr val="accent1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EDF83DA-436D-4FCA-8459-997D5CDA37EB}"/>
                </a:ext>
              </a:extLst>
            </p:cNvPr>
            <p:cNvGrpSpPr/>
            <p:nvPr userDrawn="1"/>
          </p:nvGrpSpPr>
          <p:grpSpPr>
            <a:xfrm>
              <a:off x="660400" y="0"/>
              <a:ext cx="161925" cy="952500"/>
              <a:chOff x="660400" y="0"/>
              <a:chExt cx="161925" cy="952500"/>
            </a:xfrm>
            <a:grpFill/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2B17970B-0D7F-4076-B301-BF01F04E1FAB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0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65317189-DEB9-439F-953F-81346415D6F6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398462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838C35E8-BB29-4FC9-9F7E-D2BE64DAE25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742496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3D498BB-F60A-44B4-9612-B59AFAB85C0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124200" y="685800"/>
            <a:ext cx="8685213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2678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80" userDrawn="1">
          <p15:clr>
            <a:srgbClr val="FBAE40"/>
          </p15:clr>
        </p15:guide>
        <p15:guide id="2" pos="1968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ly Centered Title with Conte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512E8EF8-AF28-45B7-A519-584134342499}"/>
              </a:ext>
            </a:extLst>
          </p:cNvPr>
          <p:cNvSpPr/>
          <p:nvPr userDrawn="1"/>
        </p:nvSpPr>
        <p:spPr>
          <a:xfrm flipH="1">
            <a:off x="4762499" y="1647101"/>
            <a:ext cx="7436387" cy="5210900"/>
          </a:xfrm>
          <a:prstGeom prst="rtTriangle">
            <a:avLst/>
          </a:prstGeom>
          <a:solidFill>
            <a:schemeClr val="bg2">
              <a:alpha val="50000"/>
            </a:schemeClr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1D7B405C-0F7F-47A3-BF2E-B3967871B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415" y="6256459"/>
            <a:ext cx="974584" cy="37431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3119" y="685800"/>
            <a:ext cx="2286000" cy="5257800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2556B-C114-493F-87AC-8E2432B639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DAE69E-BACD-40C7-9126-41B6A6A23DAC}"/>
              </a:ext>
            </a:extLst>
          </p:cNvPr>
          <p:cNvGrpSpPr/>
          <p:nvPr userDrawn="1"/>
        </p:nvGrpSpPr>
        <p:grpSpPr>
          <a:xfrm>
            <a:off x="660400" y="5072289"/>
            <a:ext cx="161925" cy="1787525"/>
            <a:chOff x="660400" y="5067300"/>
            <a:chExt cx="161925" cy="1787525"/>
          </a:xfrm>
          <a:solidFill>
            <a:schemeClr val="accent1"/>
          </a:solidFill>
        </p:grpSpPr>
        <p:sp>
          <p:nvSpPr>
            <p:cNvPr id="5" name="Freeform 12">
              <a:extLst>
                <a:ext uri="{FF2B5EF4-FFF2-40B4-BE49-F238E27FC236}">
                  <a16:creationId xmlns:a16="http://schemas.microsoft.com/office/drawing/2014/main" id="{BCE6F5CB-E8BC-4D70-A7CC-585905B6411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238875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7A875E81-BEDB-4A3F-AA3E-FBC075BB556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822950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F66C7734-E8E8-49B5-B738-DD4DCC4D3CD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343525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EF884D90-E59A-4BC4-95F5-6B15614D883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067300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DC0F44B-1BD5-43CC-9C26-7FD6EBFAF18D}"/>
              </a:ext>
            </a:extLst>
          </p:cNvPr>
          <p:cNvGrpSpPr/>
          <p:nvPr userDrawn="1"/>
        </p:nvGrpSpPr>
        <p:grpSpPr>
          <a:xfrm>
            <a:off x="660400" y="0"/>
            <a:ext cx="161925" cy="1296534"/>
            <a:chOff x="660400" y="0"/>
            <a:chExt cx="161925" cy="1296534"/>
          </a:xfrm>
          <a:solidFill>
            <a:schemeClr val="accent1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EDF83DA-436D-4FCA-8459-997D5CDA37EB}"/>
                </a:ext>
              </a:extLst>
            </p:cNvPr>
            <p:cNvGrpSpPr/>
            <p:nvPr userDrawn="1"/>
          </p:nvGrpSpPr>
          <p:grpSpPr>
            <a:xfrm>
              <a:off x="660400" y="0"/>
              <a:ext cx="161925" cy="952500"/>
              <a:chOff x="660400" y="0"/>
              <a:chExt cx="161925" cy="952500"/>
            </a:xfrm>
            <a:grpFill/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2B17970B-0D7F-4076-B301-BF01F04E1FAB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0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65317189-DEB9-439F-953F-81346415D6F6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398462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838C35E8-BB29-4FC9-9F7E-D2BE64DAE25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742496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61ED7737-D644-4650-8DC7-9794B658387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124200" y="685800"/>
            <a:ext cx="8686800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7420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80">
          <p15:clr>
            <a:srgbClr val="FBAE40"/>
          </p15:clr>
        </p15:guide>
        <p15:guide id="2" pos="1968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26408B2-5804-4145-8694-08EFF89914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</p:spTree>
    <p:extLst>
      <p:ext uri="{BB962C8B-B14F-4D97-AF65-F5344CB8AC3E}">
        <p14:creationId xmlns:p14="http://schemas.microsoft.com/office/powerpoint/2010/main" val="24055241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Triangle 2">
            <a:extLst>
              <a:ext uri="{FF2B5EF4-FFF2-40B4-BE49-F238E27FC236}">
                <a16:creationId xmlns:a16="http://schemas.microsoft.com/office/drawing/2014/main" id="{22A026FC-29CD-448D-8D1D-E190EB2B1886}"/>
              </a:ext>
            </a:extLst>
          </p:cNvPr>
          <p:cNvSpPr/>
          <p:nvPr userDrawn="1"/>
        </p:nvSpPr>
        <p:spPr>
          <a:xfrm flipH="1">
            <a:off x="2738182" y="228601"/>
            <a:ext cx="9460705" cy="6629400"/>
          </a:xfrm>
          <a:prstGeom prst="rtTriangle">
            <a:avLst/>
          </a:prstGeom>
          <a:solidFill>
            <a:schemeClr val="bg2">
              <a:alpha val="50000"/>
            </a:schemeClr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0A6A9955-286C-4A41-9430-4A532DB1F2F0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00" y="0"/>
            <a:ext cx="161925" cy="554038"/>
          </a:xfrm>
          <a:custGeom>
            <a:avLst/>
            <a:gdLst/>
            <a:ahLst/>
            <a:cxnLst>
              <a:cxn ang="0">
                <a:pos x="120" y="328"/>
              </a:cxn>
              <a:cxn ang="0">
                <a:pos x="120" y="0"/>
              </a:cxn>
              <a:cxn ang="0">
                <a:pos x="0" y="0"/>
              </a:cxn>
              <a:cxn ang="0">
                <a:pos x="0" y="411"/>
              </a:cxn>
              <a:cxn ang="0">
                <a:pos x="120" y="328"/>
              </a:cxn>
            </a:cxnLst>
            <a:rect l="0" t="0" r="r" b="b"/>
            <a:pathLst>
              <a:path w="120" h="411">
                <a:moveTo>
                  <a:pt x="120" y="328"/>
                </a:moveTo>
                <a:lnTo>
                  <a:pt x="120" y="0"/>
                </a:lnTo>
                <a:lnTo>
                  <a:pt x="0" y="0"/>
                </a:lnTo>
                <a:lnTo>
                  <a:pt x="0" y="411"/>
                </a:lnTo>
                <a:lnTo>
                  <a:pt x="120" y="328"/>
                </a:lnTo>
                <a:close/>
              </a:path>
            </a:pathLst>
          </a:custGeom>
          <a:solidFill>
            <a:srgbClr val="ED1A3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E11A4A-90C1-4E0A-A9B5-1EA600709B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C6BD0DC7-B987-4166-9C38-3A1AF2ACD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415" y="6256459"/>
            <a:ext cx="974584" cy="374318"/>
          </a:xfrm>
          <a:prstGeom prst="rect">
            <a:avLst/>
          </a:prstGeom>
          <a:noFill/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59E0978-BBE2-4AB3-8958-5FBD47FD2BF6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" y="6491327"/>
            <a:ext cx="492124" cy="13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26C49B6A-E7B7-404D-A511-0FE36BCD2B21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00" y="6246812"/>
            <a:ext cx="161925" cy="615950"/>
          </a:xfrm>
          <a:custGeom>
            <a:avLst/>
            <a:gdLst/>
            <a:ahLst/>
            <a:cxnLst>
              <a:cxn ang="0">
                <a:pos x="0" y="85"/>
              </a:cxn>
              <a:cxn ang="0">
                <a:pos x="0" y="456"/>
              </a:cxn>
              <a:cxn ang="0">
                <a:pos x="120" y="456"/>
              </a:cxn>
              <a:cxn ang="0">
                <a:pos x="120" y="0"/>
              </a:cxn>
              <a:cxn ang="0">
                <a:pos x="0" y="85"/>
              </a:cxn>
            </a:cxnLst>
            <a:rect l="0" t="0" r="r" b="b"/>
            <a:pathLst>
              <a:path w="120" h="456">
                <a:moveTo>
                  <a:pt x="0" y="85"/>
                </a:moveTo>
                <a:lnTo>
                  <a:pt x="0" y="456"/>
                </a:lnTo>
                <a:lnTo>
                  <a:pt x="120" y="456"/>
                </a:lnTo>
                <a:lnTo>
                  <a:pt x="120" y="0"/>
                </a:lnTo>
                <a:lnTo>
                  <a:pt x="0" y="85"/>
                </a:lnTo>
                <a:close/>
              </a:path>
            </a:pathLst>
          </a:custGeom>
          <a:solidFill>
            <a:srgbClr val="ED1A3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7631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A - With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ED4A9E-F19F-4B47-B0A0-7D129A7686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22540170-0304-4808-BAD4-3F8F872E4BD2}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7349574" y="-10402"/>
            <a:ext cx="4842421" cy="5954002"/>
          </a:xfrm>
          <a:prstGeom prst="rtTriangle">
            <a:avLst/>
          </a:prstGeom>
          <a:solidFill>
            <a:schemeClr val="accent1"/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E8D48308-3BAD-43C0-9F91-0F5ACF2FDACD}"/>
              </a:ext>
            </a:extLst>
          </p:cNvPr>
          <p:cNvSpPr>
            <a:spLocks noChangeAspect="1"/>
          </p:cNvSpPr>
          <p:nvPr userDrawn="1"/>
        </p:nvSpPr>
        <p:spPr>
          <a:xfrm rot="10800000" flipV="1">
            <a:off x="7254720" y="1597434"/>
            <a:ext cx="4937277" cy="5266234"/>
          </a:xfrm>
          <a:prstGeom prst="rtTriangle">
            <a:avLst/>
          </a:prstGeom>
          <a:solidFill>
            <a:schemeClr val="tx2"/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10EC4F2B-096F-41FE-901B-0F2E31CF0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AD081664-8331-45B1-A15D-5A44315C651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92614" y="2069859"/>
            <a:ext cx="2718280" cy="2718280"/>
          </a:xfrm>
          <a:prstGeom prst="ellipse">
            <a:avLst/>
          </a:prstGeom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5B3584C7-0383-4981-B91E-603264B7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85800"/>
            <a:ext cx="6716181" cy="9588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6" name="Content Placeholder 9">
            <a:extLst>
              <a:ext uri="{FF2B5EF4-FFF2-40B4-BE49-F238E27FC236}">
                <a16:creationId xmlns:a16="http://schemas.microsoft.com/office/drawing/2014/main" id="{775B9674-2922-4162-A702-53D11EB7A50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81001" y="2057400"/>
            <a:ext cx="7543800" cy="3886200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09087255-4E2D-42A3-A78C-FE01BC334D6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372476" y="4980761"/>
            <a:ext cx="2822464" cy="962839"/>
          </a:xfrm>
        </p:spPr>
        <p:txBody>
          <a:bodyPr rIns="182880" anchor="ctr"/>
          <a:lstStyle>
            <a:lvl1pPr algn="r">
              <a:spcAft>
                <a:spcPts val="600"/>
              </a:spcAft>
              <a:defRPr sz="1600">
                <a:solidFill>
                  <a:schemeClr val="bg1"/>
                </a:solidFill>
              </a:defRPr>
            </a:lvl1pPr>
            <a:lvl2pPr marL="1587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XXX-XXX-XXXX</a:t>
            </a:r>
          </a:p>
          <a:p>
            <a:pPr lvl="0"/>
            <a:r>
              <a:rPr lang="en-US"/>
              <a:t>email@bdo.com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D26C657-A370-4B13-930D-74E3C268DEDC}"/>
              </a:ext>
            </a:extLst>
          </p:cNvPr>
          <p:cNvGrpSpPr/>
          <p:nvPr userDrawn="1"/>
        </p:nvGrpSpPr>
        <p:grpSpPr>
          <a:xfrm>
            <a:off x="11194944" y="5176125"/>
            <a:ext cx="615950" cy="615950"/>
            <a:chOff x="380999" y="5160213"/>
            <a:chExt cx="615950" cy="61595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7E00D70-88A8-4B24-A920-BDD08AC21D8F}"/>
                </a:ext>
              </a:extLst>
            </p:cNvPr>
            <p:cNvSpPr/>
            <p:nvPr userDrawn="1"/>
          </p:nvSpPr>
          <p:spPr>
            <a:xfrm>
              <a:off x="380999" y="5160213"/>
              <a:ext cx="615950" cy="615950"/>
            </a:xfrm>
            <a:prstGeom prst="ellipse">
              <a:avLst/>
            </a:prstGeom>
            <a:solidFill>
              <a:schemeClr val="accent1"/>
            </a:solidFill>
          </p:spPr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Bef>
                  <a:spcPct val="20000"/>
                </a:spcBef>
              </a:pPr>
              <a:endParaRPr lang="en-US" sz="2000" b="0" kern="0">
                <a:solidFill>
                  <a:srgbClr val="404040"/>
                </a:solidFill>
                <a:latin typeface="Trebuchet MS"/>
              </a:endParaRPr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DFE45068-F55F-420A-B5C5-898DBEF903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2344" y="5277444"/>
              <a:ext cx="302687" cy="302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4446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0">
          <p15:clr>
            <a:srgbClr val="FBAE40"/>
          </p15:clr>
        </p15:guide>
        <p15:guide id="2" pos="4992">
          <p15:clr>
            <a:srgbClr val="FBAE40"/>
          </p15:clr>
        </p15:guide>
        <p15:guide id="3" orient="horz" pos="1032">
          <p15:clr>
            <a:srgbClr val="FBAE40"/>
          </p15:clr>
        </p15:guide>
        <p15:guide id="4" orient="horz" pos="1296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ED4A9E-F19F-4B47-B0A0-7D129A7686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22540170-0304-4808-BAD4-3F8F872E4BD2}"/>
              </a:ext>
            </a:extLst>
          </p:cNvPr>
          <p:cNvSpPr>
            <a:spLocks noChangeAspect="1"/>
          </p:cNvSpPr>
          <p:nvPr userDrawn="1"/>
        </p:nvSpPr>
        <p:spPr>
          <a:xfrm flipH="1" flipV="1">
            <a:off x="7349574" y="-10402"/>
            <a:ext cx="4842421" cy="5954002"/>
          </a:xfrm>
          <a:prstGeom prst="rtTriangle">
            <a:avLst/>
          </a:prstGeom>
          <a:solidFill>
            <a:schemeClr val="accent1"/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E8D48308-3BAD-43C0-9F91-0F5ACF2FDACD}"/>
              </a:ext>
            </a:extLst>
          </p:cNvPr>
          <p:cNvSpPr>
            <a:spLocks noChangeAspect="1"/>
          </p:cNvSpPr>
          <p:nvPr userDrawn="1"/>
        </p:nvSpPr>
        <p:spPr>
          <a:xfrm rot="10800000" flipV="1">
            <a:off x="7254720" y="1597434"/>
            <a:ext cx="4937277" cy="5266234"/>
          </a:xfrm>
          <a:prstGeom prst="rtTriangle">
            <a:avLst/>
          </a:prstGeom>
          <a:solidFill>
            <a:schemeClr val="tx2"/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10EC4F2B-096F-41FE-901B-0F2E31CF0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AD081664-8331-45B1-A15D-5A44315C651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92614" y="2069859"/>
            <a:ext cx="2718280" cy="2718280"/>
          </a:xfrm>
          <a:prstGeom prst="ellipse">
            <a:avLst/>
          </a:prstGeom>
          <a:noFill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itle 4">
            <a:extLst>
              <a:ext uri="{FF2B5EF4-FFF2-40B4-BE49-F238E27FC236}">
                <a16:creationId xmlns:a16="http://schemas.microsoft.com/office/drawing/2014/main" id="{5B3584C7-0383-4981-B91E-603264B71C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85800"/>
            <a:ext cx="6716181" cy="9588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6" name="Content Placeholder 9">
            <a:extLst>
              <a:ext uri="{FF2B5EF4-FFF2-40B4-BE49-F238E27FC236}">
                <a16:creationId xmlns:a16="http://schemas.microsoft.com/office/drawing/2014/main" id="{775B9674-2922-4162-A702-53D11EB7A50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81001" y="2057400"/>
            <a:ext cx="7543800" cy="3886200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09087255-4E2D-42A3-A78C-FE01BC334D6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372476" y="4980761"/>
            <a:ext cx="3438524" cy="962839"/>
          </a:xfrm>
        </p:spPr>
        <p:txBody>
          <a:bodyPr rIns="0" anchor="ctr"/>
          <a:lstStyle>
            <a:lvl1pPr algn="r">
              <a:spcAft>
                <a:spcPts val="600"/>
              </a:spcAft>
              <a:defRPr sz="1600">
                <a:solidFill>
                  <a:schemeClr val="bg1"/>
                </a:solidFill>
              </a:defRPr>
            </a:lvl1pPr>
            <a:lvl2pPr marL="1587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XXX-XXX-XXXX</a:t>
            </a:r>
          </a:p>
          <a:p>
            <a:pPr lvl="0"/>
            <a:r>
              <a:rPr lang="en-US"/>
              <a:t>email@bdo.com</a:t>
            </a:r>
          </a:p>
        </p:txBody>
      </p:sp>
    </p:spTree>
    <p:extLst>
      <p:ext uri="{BB962C8B-B14F-4D97-AF65-F5344CB8AC3E}">
        <p14:creationId xmlns:p14="http://schemas.microsoft.com/office/powerpoint/2010/main" val="1359569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0">
          <p15:clr>
            <a:srgbClr val="FBAE40"/>
          </p15:clr>
        </p15:guide>
        <p15:guide id="2" pos="4992">
          <p15:clr>
            <a:srgbClr val="FBAE40"/>
          </p15:clr>
        </p15:guide>
        <p15:guide id="3" orient="horz" pos="1032">
          <p15:clr>
            <a:srgbClr val="FBAE40"/>
          </p15:clr>
        </p15:guide>
        <p15:guide id="4" orient="horz" pos="1296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>
            <a:extLst>
              <a:ext uri="{FF2B5EF4-FFF2-40B4-BE49-F238E27FC236}">
                <a16:creationId xmlns:a16="http://schemas.microsoft.com/office/drawing/2014/main" id="{D995043E-EABE-4D3C-AAD8-8028747D7BA5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3B071E-D41F-4699-A133-603F2FD363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D521F55-BC03-4985-990E-B37D94E6090B}"/>
              </a:ext>
            </a:extLst>
          </p:cNvPr>
          <p:cNvGrpSpPr/>
          <p:nvPr userDrawn="1"/>
        </p:nvGrpSpPr>
        <p:grpSpPr>
          <a:xfrm>
            <a:off x="8153398" y="0"/>
            <a:ext cx="4038601" cy="6869339"/>
            <a:chOff x="8153399" y="-11339"/>
            <a:chExt cx="4038601" cy="686933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C60B50D-0D8F-4B2A-A8F9-EB652038D695}"/>
                </a:ext>
              </a:extLst>
            </p:cNvPr>
            <p:cNvSpPr/>
            <p:nvPr userDrawn="1"/>
          </p:nvSpPr>
          <p:spPr>
            <a:xfrm>
              <a:off x="8153400" y="-11339"/>
              <a:ext cx="4038600" cy="6869339"/>
            </a:xfrm>
            <a:prstGeom prst="rect">
              <a:avLst/>
            </a:prstGeom>
            <a:solidFill>
              <a:srgbClr val="383838"/>
            </a:solidFill>
          </p:spPr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Bef>
                  <a:spcPct val="20000"/>
                </a:spcBef>
              </a:pPr>
              <a:endParaRPr lang="en-US" sz="2000" b="0" kern="0">
                <a:solidFill>
                  <a:srgbClr val="404040"/>
                </a:solidFill>
                <a:latin typeface="Trebuchet M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3CE568E-373E-4FC4-ADCB-7FC57445447F}"/>
                </a:ext>
              </a:extLst>
            </p:cNvPr>
            <p:cNvSpPr/>
            <p:nvPr userDrawn="1"/>
          </p:nvSpPr>
          <p:spPr>
            <a:xfrm>
              <a:off x="8153399" y="1549599"/>
              <a:ext cx="4038601" cy="5297062"/>
            </a:xfrm>
            <a:custGeom>
              <a:avLst/>
              <a:gdLst>
                <a:gd name="connsiteX0" fmla="*/ 4038601 w 4038601"/>
                <a:gd name="connsiteY0" fmla="*/ 0 h 5308400"/>
                <a:gd name="connsiteX1" fmla="*/ 4038601 w 4038601"/>
                <a:gd name="connsiteY1" fmla="*/ 4806751 h 5308400"/>
                <a:gd name="connsiteX2" fmla="*/ 4038601 w 4038601"/>
                <a:gd name="connsiteY2" fmla="*/ 4825863 h 5308400"/>
                <a:gd name="connsiteX3" fmla="*/ 4038601 w 4038601"/>
                <a:gd name="connsiteY3" fmla="*/ 5308400 h 5308400"/>
                <a:gd name="connsiteX4" fmla="*/ 1 w 4038601"/>
                <a:gd name="connsiteY4" fmla="*/ 5308400 h 5308400"/>
                <a:gd name="connsiteX5" fmla="*/ 1 w 4038601"/>
                <a:gd name="connsiteY5" fmla="*/ 4825864 h 5308400"/>
                <a:gd name="connsiteX6" fmla="*/ 0 w 4038601"/>
                <a:gd name="connsiteY6" fmla="*/ 2858599 h 530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38601" h="5308400">
                  <a:moveTo>
                    <a:pt x="4038601" y="0"/>
                  </a:moveTo>
                  <a:lnTo>
                    <a:pt x="4038601" y="4806751"/>
                  </a:lnTo>
                  <a:lnTo>
                    <a:pt x="4038601" y="4825863"/>
                  </a:lnTo>
                  <a:lnTo>
                    <a:pt x="4038601" y="5308400"/>
                  </a:lnTo>
                  <a:lnTo>
                    <a:pt x="1" y="5308400"/>
                  </a:lnTo>
                  <a:lnTo>
                    <a:pt x="1" y="4825864"/>
                  </a:lnTo>
                  <a:lnTo>
                    <a:pt x="0" y="2858599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Bef>
                  <a:spcPct val="20000"/>
                </a:spcBef>
              </a:pPr>
              <a:endParaRPr lang="en-US" sz="2000" b="0" kern="0">
                <a:solidFill>
                  <a:srgbClr val="404040"/>
                </a:solidFill>
                <a:latin typeface="Trebuchet MS"/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F5831AED-8A16-482D-BF9B-25FD616C9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8" y="685800"/>
            <a:ext cx="7313083" cy="9588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D47ACDA3-E03F-4D80-BCEC-F1663A456A7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82588" y="1828800"/>
            <a:ext cx="7313612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84E9E9-D2EB-43DB-8BF4-018F6A5A9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C28A31F-EFF5-4D70-97CA-9B7E9C3F85F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599943" y="3743325"/>
            <a:ext cx="3211057" cy="22002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ED338C1-96C2-46A5-BC8E-F7292245623D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00" y="0"/>
            <a:ext cx="161925" cy="554038"/>
          </a:xfrm>
          <a:custGeom>
            <a:avLst/>
            <a:gdLst/>
            <a:ahLst/>
            <a:cxnLst>
              <a:cxn ang="0">
                <a:pos x="120" y="328"/>
              </a:cxn>
              <a:cxn ang="0">
                <a:pos x="120" y="0"/>
              </a:cxn>
              <a:cxn ang="0">
                <a:pos x="0" y="0"/>
              </a:cxn>
              <a:cxn ang="0">
                <a:pos x="0" y="411"/>
              </a:cxn>
              <a:cxn ang="0">
                <a:pos x="120" y="328"/>
              </a:cxn>
            </a:cxnLst>
            <a:rect l="0" t="0" r="r" b="b"/>
            <a:pathLst>
              <a:path w="120" h="411">
                <a:moveTo>
                  <a:pt x="120" y="328"/>
                </a:moveTo>
                <a:lnTo>
                  <a:pt x="120" y="0"/>
                </a:lnTo>
                <a:lnTo>
                  <a:pt x="0" y="0"/>
                </a:lnTo>
                <a:lnTo>
                  <a:pt x="0" y="411"/>
                </a:lnTo>
                <a:lnTo>
                  <a:pt x="120" y="328"/>
                </a:lnTo>
                <a:close/>
              </a:path>
            </a:pathLst>
          </a:custGeom>
          <a:solidFill>
            <a:srgbClr val="ED1A3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ECEEBF44-29F3-4F38-8EF4-69FDECBEE2C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39198" y="685800"/>
            <a:ext cx="2667002" cy="2667002"/>
          </a:xfrm>
          <a:prstGeom prst="ellipse">
            <a:avLst/>
          </a:prstGeo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AFDDD50-8D36-4DD1-B1E6-72826061E4B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" y="6491327"/>
            <a:ext cx="492124" cy="13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9B23401D-48C9-436B-85F5-75BE44A75572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00" y="6246812"/>
            <a:ext cx="161925" cy="615950"/>
          </a:xfrm>
          <a:custGeom>
            <a:avLst/>
            <a:gdLst/>
            <a:ahLst/>
            <a:cxnLst>
              <a:cxn ang="0">
                <a:pos x="0" y="85"/>
              </a:cxn>
              <a:cxn ang="0">
                <a:pos x="0" y="456"/>
              </a:cxn>
              <a:cxn ang="0">
                <a:pos x="120" y="456"/>
              </a:cxn>
              <a:cxn ang="0">
                <a:pos x="120" y="0"/>
              </a:cxn>
              <a:cxn ang="0">
                <a:pos x="0" y="85"/>
              </a:cxn>
            </a:cxnLst>
            <a:rect l="0" t="0" r="r" b="b"/>
            <a:pathLst>
              <a:path w="120" h="456">
                <a:moveTo>
                  <a:pt x="0" y="85"/>
                </a:moveTo>
                <a:lnTo>
                  <a:pt x="0" y="456"/>
                </a:lnTo>
                <a:lnTo>
                  <a:pt x="120" y="456"/>
                </a:lnTo>
                <a:lnTo>
                  <a:pt x="120" y="0"/>
                </a:lnTo>
                <a:lnTo>
                  <a:pt x="0" y="85"/>
                </a:lnTo>
                <a:close/>
              </a:path>
            </a:pathLst>
          </a:custGeom>
          <a:solidFill>
            <a:srgbClr val="ED1A3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7568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136">
          <p15:clr>
            <a:srgbClr val="FBAE40"/>
          </p15:clr>
        </p15:guide>
        <p15:guide id="2" pos="4848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1038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C - With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FE093A-D31D-4380-92D9-857C3206EC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D30304-4B15-417B-92A1-A05AAB40241D}"/>
              </a:ext>
            </a:extLst>
          </p:cNvPr>
          <p:cNvSpPr/>
          <p:nvPr userDrawn="1"/>
        </p:nvSpPr>
        <p:spPr>
          <a:xfrm>
            <a:off x="0" y="1828800"/>
            <a:ext cx="4049255" cy="3604463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40F2BEC2-F3B5-4D21-8C05-F51FB5DF91F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497388" y="685800"/>
            <a:ext cx="7313612" cy="5257800"/>
          </a:xfr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DEFFDA-F6F3-4BBA-BE13-45F51494F0E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81000" y="4181345"/>
            <a:ext cx="3211057" cy="770217"/>
          </a:xfrm>
        </p:spPr>
        <p:txBody>
          <a:bodyPr/>
          <a:lstStyle>
            <a:lvl1pPr>
              <a:spcAft>
                <a:spcPts val="600"/>
              </a:spcAft>
              <a:defRPr sz="1600">
                <a:solidFill>
                  <a:schemeClr val="bg1"/>
                </a:solidFill>
              </a:defRPr>
            </a:lvl1pPr>
            <a:lvl2pPr marL="1587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XXX-XXX-XXXX</a:t>
            </a:r>
          </a:p>
          <a:p>
            <a:pPr lvl="0"/>
            <a:r>
              <a:rPr lang="en-US"/>
              <a:t>email@bdo.com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420C1A29-991D-4A2B-837F-E8857B00AAC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80999" y="685799"/>
            <a:ext cx="2220783" cy="2220783"/>
          </a:xfrm>
          <a:prstGeom prst="ellipse">
            <a:avLst/>
          </a:prstGeom>
          <a:noFill/>
        </p:spPr>
        <p:txBody>
          <a:bodyPr numCol="1"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2FFFC579-D065-4146-A852-B01A890C6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8" y="3065604"/>
            <a:ext cx="3208939" cy="899043"/>
          </a:xfrm>
        </p:spPr>
        <p:txBody>
          <a:bodyPr/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339AA0D-D686-4C07-9592-949240DD8C76}"/>
              </a:ext>
            </a:extLst>
          </p:cNvPr>
          <p:cNvGrpSpPr/>
          <p:nvPr userDrawn="1"/>
        </p:nvGrpSpPr>
        <p:grpSpPr>
          <a:xfrm>
            <a:off x="380999" y="5160213"/>
            <a:ext cx="615950" cy="615950"/>
            <a:chOff x="380999" y="5160213"/>
            <a:chExt cx="615950" cy="61595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2A52E0E-D5FE-453B-B851-ECD0B6106A88}"/>
                </a:ext>
              </a:extLst>
            </p:cNvPr>
            <p:cNvSpPr/>
            <p:nvPr userDrawn="1"/>
          </p:nvSpPr>
          <p:spPr>
            <a:xfrm>
              <a:off x="380999" y="5160213"/>
              <a:ext cx="615950" cy="615950"/>
            </a:xfrm>
            <a:prstGeom prst="ellipse">
              <a:avLst/>
            </a:prstGeom>
            <a:solidFill>
              <a:schemeClr val="accent1"/>
            </a:solidFill>
          </p:spPr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Bef>
                  <a:spcPct val="20000"/>
                </a:spcBef>
              </a:pPr>
              <a:endParaRPr lang="en-US" sz="2000" b="0" kern="0">
                <a:solidFill>
                  <a:srgbClr val="404040"/>
                </a:solidFill>
                <a:latin typeface="Trebuchet MS"/>
              </a:endParaRP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89600741-E8B8-48B1-87A1-278691E05E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2344" y="5277444"/>
              <a:ext cx="302687" cy="302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8368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32">
          <p15:clr>
            <a:srgbClr val="FBAE40"/>
          </p15:clr>
        </p15:guide>
        <p15:guide id="2" pos="254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FE093A-D31D-4380-92D9-857C3206EC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D30304-4B15-417B-92A1-A05AAB40241D}"/>
              </a:ext>
            </a:extLst>
          </p:cNvPr>
          <p:cNvSpPr/>
          <p:nvPr userDrawn="1"/>
        </p:nvSpPr>
        <p:spPr>
          <a:xfrm>
            <a:off x="0" y="1828800"/>
            <a:ext cx="4049255" cy="3604463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40F2BEC2-F3B5-4D21-8C05-F51FB5DF91F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497388" y="685800"/>
            <a:ext cx="7313612" cy="5257800"/>
          </a:xfr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DEFFDA-F6F3-4BBA-BE13-45F51494F0E3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81000" y="4181345"/>
            <a:ext cx="3211057" cy="770217"/>
          </a:xfrm>
        </p:spPr>
        <p:txBody>
          <a:bodyPr/>
          <a:lstStyle>
            <a:lvl1pPr>
              <a:spcAft>
                <a:spcPts val="600"/>
              </a:spcAft>
              <a:defRPr sz="1600">
                <a:solidFill>
                  <a:schemeClr val="bg1"/>
                </a:solidFill>
              </a:defRPr>
            </a:lvl1pPr>
            <a:lvl2pPr marL="1587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XXX-XXX-XXXX</a:t>
            </a:r>
          </a:p>
          <a:p>
            <a:pPr lvl="0"/>
            <a:r>
              <a:rPr lang="en-US"/>
              <a:t>email@bdo.com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420C1A29-991D-4A2B-837F-E8857B00AAC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80999" y="685799"/>
            <a:ext cx="2220783" cy="2220783"/>
          </a:xfrm>
          <a:prstGeom prst="ellipse">
            <a:avLst/>
          </a:prstGeom>
          <a:noFill/>
        </p:spPr>
        <p:txBody>
          <a:bodyPr numCol="1"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2FFFC579-D065-4146-A852-B01A890C6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8" y="3065604"/>
            <a:ext cx="3208939" cy="899043"/>
          </a:xfrm>
        </p:spPr>
        <p:txBody>
          <a:bodyPr/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5052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32">
          <p15:clr>
            <a:srgbClr val="FBAE40"/>
          </p15:clr>
        </p15:guide>
        <p15:guide id="2" pos="254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Divider Red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5"/>
          <p:cNvSpPr>
            <a:spLocks noChangeArrowheads="1"/>
          </p:cNvSpPr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2F698291-3226-478C-AC0B-976062D8F81A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0" y="4114"/>
            <a:ext cx="9454896" cy="6625329"/>
          </a:xfrm>
          <a:prstGeom prst="rtTriangle">
            <a:avLst/>
          </a:prstGeom>
          <a:solidFill>
            <a:schemeClr val="accent5">
              <a:alpha val="50000"/>
            </a:schemeClr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2" name="Slide Number Placeholder 5"/>
          <p:cNvSpPr txBox="1">
            <a:spLocks/>
          </p:cNvSpPr>
          <p:nvPr/>
        </p:nvSpPr>
        <p:spPr bwMode="auto">
          <a:xfrm>
            <a:off x="0" y="6491328"/>
            <a:ext cx="504979" cy="13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660400" y="5081814"/>
            <a:ext cx="161925" cy="1787525"/>
            <a:chOff x="660400" y="5067300"/>
            <a:chExt cx="161925" cy="1787525"/>
          </a:xfrm>
          <a:solidFill>
            <a:schemeClr val="bg1"/>
          </a:solidFill>
        </p:grpSpPr>
        <p:sp>
          <p:nvSpPr>
            <p:cNvPr id="15" name="Freeform 12"/>
            <p:cNvSpPr>
              <a:spLocks noChangeAspect="1"/>
            </p:cNvSpPr>
            <p:nvPr userDrawn="1"/>
          </p:nvSpPr>
          <p:spPr bwMode="gray">
            <a:xfrm>
              <a:off x="660400" y="6238875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2"/>
            <p:cNvSpPr>
              <a:spLocks noChangeAspect="1"/>
            </p:cNvSpPr>
            <p:nvPr userDrawn="1"/>
          </p:nvSpPr>
          <p:spPr bwMode="gray">
            <a:xfrm>
              <a:off x="660400" y="5822950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Freeform 12"/>
            <p:cNvSpPr>
              <a:spLocks noChangeAspect="1"/>
            </p:cNvSpPr>
            <p:nvPr userDrawn="1"/>
          </p:nvSpPr>
          <p:spPr bwMode="gray">
            <a:xfrm>
              <a:off x="660400" y="5343525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Freeform 12"/>
            <p:cNvSpPr>
              <a:spLocks noChangeAspect="1"/>
            </p:cNvSpPr>
            <p:nvPr userDrawn="1"/>
          </p:nvSpPr>
          <p:spPr bwMode="gray">
            <a:xfrm>
              <a:off x="660400" y="5067300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FDA09CA-7841-46B5-88DE-622E78C7E2CF}"/>
              </a:ext>
            </a:extLst>
          </p:cNvPr>
          <p:cNvGrpSpPr/>
          <p:nvPr userDrawn="1"/>
        </p:nvGrpSpPr>
        <p:grpSpPr>
          <a:xfrm>
            <a:off x="660400" y="0"/>
            <a:ext cx="161925" cy="1296534"/>
            <a:chOff x="660400" y="0"/>
            <a:chExt cx="161925" cy="1296534"/>
          </a:xfrm>
          <a:solidFill>
            <a:schemeClr val="bg1"/>
          </a:solidFill>
        </p:grpSpPr>
        <p:grpSp>
          <p:nvGrpSpPr>
            <p:cNvPr id="3" name="Group 2"/>
            <p:cNvGrpSpPr/>
            <p:nvPr userDrawn="1"/>
          </p:nvGrpSpPr>
          <p:grpSpPr>
            <a:xfrm>
              <a:off x="660400" y="0"/>
              <a:ext cx="161925" cy="952500"/>
              <a:chOff x="660400" y="0"/>
              <a:chExt cx="161925" cy="952500"/>
            </a:xfrm>
            <a:grpFill/>
          </p:grpSpPr>
          <p:sp>
            <p:nvSpPr>
              <p:cNvPr id="14" name="Freeform 11"/>
              <p:cNvSpPr>
                <a:spLocks noChangeAspect="1"/>
              </p:cNvSpPr>
              <p:nvPr userDrawn="1"/>
            </p:nvSpPr>
            <p:spPr bwMode="gray">
              <a:xfrm>
                <a:off x="660400" y="0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Freeform 11"/>
              <p:cNvSpPr>
                <a:spLocks noChangeAspect="1"/>
              </p:cNvSpPr>
              <p:nvPr userDrawn="1"/>
            </p:nvSpPr>
            <p:spPr bwMode="gray">
              <a:xfrm>
                <a:off x="660400" y="398462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486F6CD7-90BE-47B1-96E8-67FB8E521A73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742496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2AC2FC-2C62-4283-BD94-32006926B9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Retail CFO Survey Results: Key Trends &amp; Industry Predictions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2108B6CD-31EE-4953-B857-5FCE837C01E9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 bwMode="gray">
          <a:xfrm>
            <a:off x="383119" y="1296534"/>
            <a:ext cx="5379052" cy="1631269"/>
          </a:xfrm>
        </p:spPr>
        <p:txBody>
          <a:bodyPr anchor="b"/>
          <a:lstStyle>
            <a:lvl1pPr>
              <a:defRPr sz="32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1345DDC6-E526-4237-9805-1CB722E33A4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81001" y="3271837"/>
            <a:ext cx="3524250" cy="137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23" name="Picture 9">
            <a:extLst>
              <a:ext uri="{FF2B5EF4-FFF2-40B4-BE49-F238E27FC236}">
                <a16:creationId xmlns:a16="http://schemas.microsoft.com/office/drawing/2014/main" id="{58A96813-0641-4377-A65A-E603F1960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99579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D - With 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>
            <a:extLst>
              <a:ext uri="{FF2B5EF4-FFF2-40B4-BE49-F238E27FC236}">
                <a16:creationId xmlns:a16="http://schemas.microsoft.com/office/drawing/2014/main" id="{E472DDBC-DF1E-4F2E-A346-570A03DE1021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0" y="0"/>
            <a:ext cx="12192000" cy="6857999"/>
          </a:xfrm>
          <a:prstGeom prst="rect">
            <a:avLst/>
          </a:prstGeom>
          <a:solidFill>
            <a:srgbClr val="F7F7F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sz="18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CF95766-4AC7-44F2-BA30-514867D8CD85}"/>
              </a:ext>
            </a:extLst>
          </p:cNvPr>
          <p:cNvGrpSpPr/>
          <p:nvPr userDrawn="1"/>
        </p:nvGrpSpPr>
        <p:grpSpPr>
          <a:xfrm flipH="1">
            <a:off x="-1" y="-10403"/>
            <a:ext cx="6438507" cy="6874071"/>
            <a:chOff x="5753494" y="-10403"/>
            <a:chExt cx="6438507" cy="6874071"/>
          </a:xfrm>
        </p:grpSpPr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A21695C6-B9C9-4893-B60D-3F6D33F7C5DF}"/>
                </a:ext>
              </a:extLst>
            </p:cNvPr>
            <p:cNvSpPr>
              <a:spLocks noChangeAspect="1"/>
            </p:cNvSpPr>
            <p:nvPr userDrawn="1"/>
          </p:nvSpPr>
          <p:spPr>
            <a:xfrm rot="10800000" flipV="1">
              <a:off x="5753494" y="-3819"/>
              <a:ext cx="6438507" cy="6867487"/>
            </a:xfrm>
            <a:prstGeom prst="rtTriangle">
              <a:avLst/>
            </a:prstGeom>
            <a:solidFill>
              <a:schemeClr val="accent6"/>
            </a:solidFill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E5523BC0-D57D-4454-B244-D1C3336A2BF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676469" y="-10403"/>
              <a:ext cx="2515527" cy="3092968"/>
            </a:xfrm>
            <a:prstGeom prst="rtTriangle">
              <a:avLst/>
            </a:prstGeom>
            <a:solidFill>
              <a:schemeClr val="tx2"/>
            </a:solidFill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95B471-123E-44E2-950C-4B75C26925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Retail CFO Survey Results: Key Trends &amp; Industry Predictions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FB406FE0-D61D-4938-99C4-1C73F44D411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038600" y="2845340"/>
            <a:ext cx="7772400" cy="938719"/>
          </a:xfrm>
          <a:solidFill>
            <a:schemeClr val="bg1"/>
          </a:solidFill>
        </p:spPr>
        <p:txBody>
          <a:bodyPr lIns="182880" tIns="182880" rIns="182880" bIns="182880" anchor="ctr">
            <a:sp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DF1AC456-4BE5-40B5-AD77-05E154E6A80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81000" y="4760642"/>
            <a:ext cx="3211057" cy="7702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1587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XXX-XXX-XXXX</a:t>
            </a:r>
            <a:br>
              <a:rPr lang="en-US"/>
            </a:br>
            <a:r>
              <a:rPr lang="en-US"/>
              <a:t>email@bdo.com</a:t>
            </a: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EBFB384C-229E-4410-93CD-F8159AD89001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00" y="0"/>
            <a:ext cx="161925" cy="554038"/>
          </a:xfrm>
          <a:custGeom>
            <a:avLst/>
            <a:gdLst/>
            <a:ahLst/>
            <a:cxnLst>
              <a:cxn ang="0">
                <a:pos x="120" y="328"/>
              </a:cxn>
              <a:cxn ang="0">
                <a:pos x="120" y="0"/>
              </a:cxn>
              <a:cxn ang="0">
                <a:pos x="0" y="0"/>
              </a:cxn>
              <a:cxn ang="0">
                <a:pos x="0" y="411"/>
              </a:cxn>
              <a:cxn ang="0">
                <a:pos x="120" y="328"/>
              </a:cxn>
            </a:cxnLst>
            <a:rect l="0" t="0" r="r" b="b"/>
            <a:pathLst>
              <a:path w="120" h="411">
                <a:moveTo>
                  <a:pt x="120" y="328"/>
                </a:moveTo>
                <a:lnTo>
                  <a:pt x="120" y="0"/>
                </a:lnTo>
                <a:lnTo>
                  <a:pt x="0" y="0"/>
                </a:lnTo>
                <a:lnTo>
                  <a:pt x="0" y="411"/>
                </a:lnTo>
                <a:lnTo>
                  <a:pt x="120" y="328"/>
                </a:lnTo>
                <a:close/>
              </a:path>
            </a:pathLst>
          </a:custGeom>
          <a:solidFill>
            <a:srgbClr val="ED1A3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C6535F30-9717-4840-B5A9-8E7E9925AC8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80999" y="685799"/>
            <a:ext cx="2396765" cy="2396765"/>
          </a:xfrm>
          <a:prstGeom prst="ellipse">
            <a:avLst/>
          </a:prstGeom>
          <a:noFill/>
        </p:spPr>
        <p:txBody>
          <a:bodyPr numCol="1"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1369380A-70BF-4626-BF6C-C3733BA6D5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8" y="3392353"/>
            <a:ext cx="3208939" cy="1132476"/>
          </a:xfrm>
        </p:spPr>
        <p:txBody>
          <a:bodyPr/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C4C4ECE0-0217-471E-8537-66DE2908F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1" y="5640913"/>
            <a:ext cx="302687" cy="302687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72ED12-5183-4FDB-9D33-63C8FFCAA91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6491328"/>
            <a:ext cx="504979" cy="13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id="{E4F6DF78-089D-4B9D-8913-E62981F05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tretch>
            <a:fillRect/>
          </a:stretch>
        </p:blipFill>
        <p:spPr bwMode="auto">
          <a:xfrm>
            <a:off x="10836415" y="6256459"/>
            <a:ext cx="974584" cy="374318"/>
          </a:xfrm>
          <a:prstGeom prst="rect">
            <a:avLst/>
          </a:prstGeom>
          <a:noFill/>
        </p:spPr>
      </p:pic>
      <p:sp>
        <p:nvSpPr>
          <p:cNvPr id="17" name="Freeform 12">
            <a:extLst>
              <a:ext uri="{FF2B5EF4-FFF2-40B4-BE49-F238E27FC236}">
                <a16:creationId xmlns:a16="http://schemas.microsoft.com/office/drawing/2014/main" id="{32446553-DFF9-46C0-B0D3-01B86BB037DC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00" y="6246812"/>
            <a:ext cx="161925" cy="615950"/>
          </a:xfrm>
          <a:custGeom>
            <a:avLst/>
            <a:gdLst/>
            <a:ahLst/>
            <a:cxnLst>
              <a:cxn ang="0">
                <a:pos x="0" y="85"/>
              </a:cxn>
              <a:cxn ang="0">
                <a:pos x="0" y="456"/>
              </a:cxn>
              <a:cxn ang="0">
                <a:pos x="120" y="456"/>
              </a:cxn>
              <a:cxn ang="0">
                <a:pos x="120" y="0"/>
              </a:cxn>
              <a:cxn ang="0">
                <a:pos x="0" y="85"/>
              </a:cxn>
            </a:cxnLst>
            <a:rect l="0" t="0" r="r" b="b"/>
            <a:pathLst>
              <a:path w="120" h="456">
                <a:moveTo>
                  <a:pt x="0" y="85"/>
                </a:moveTo>
                <a:lnTo>
                  <a:pt x="0" y="456"/>
                </a:lnTo>
                <a:lnTo>
                  <a:pt x="120" y="456"/>
                </a:lnTo>
                <a:lnTo>
                  <a:pt x="120" y="0"/>
                </a:lnTo>
                <a:lnTo>
                  <a:pt x="0" y="85"/>
                </a:lnTo>
                <a:close/>
              </a:path>
            </a:pathLst>
          </a:custGeom>
          <a:solidFill>
            <a:srgbClr val="ED1A3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091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4">
          <p15:clr>
            <a:srgbClr val="FBAE40"/>
          </p15:clr>
        </p15:guide>
        <p15:guide id="2" pos="2256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>
            <a:extLst>
              <a:ext uri="{FF2B5EF4-FFF2-40B4-BE49-F238E27FC236}">
                <a16:creationId xmlns:a16="http://schemas.microsoft.com/office/drawing/2014/main" id="{E472DDBC-DF1E-4F2E-A346-570A03DE1021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0" y="0"/>
            <a:ext cx="12192000" cy="6857999"/>
          </a:xfrm>
          <a:prstGeom prst="rect">
            <a:avLst/>
          </a:prstGeom>
          <a:solidFill>
            <a:srgbClr val="F7F7F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sz="18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CF95766-4AC7-44F2-BA30-514867D8CD85}"/>
              </a:ext>
            </a:extLst>
          </p:cNvPr>
          <p:cNvGrpSpPr/>
          <p:nvPr userDrawn="1"/>
        </p:nvGrpSpPr>
        <p:grpSpPr>
          <a:xfrm flipH="1">
            <a:off x="-1" y="-10403"/>
            <a:ext cx="6438507" cy="6874071"/>
            <a:chOff x="5753494" y="-10403"/>
            <a:chExt cx="6438507" cy="6874071"/>
          </a:xfrm>
        </p:grpSpPr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A21695C6-B9C9-4893-B60D-3F6D33F7C5DF}"/>
                </a:ext>
              </a:extLst>
            </p:cNvPr>
            <p:cNvSpPr>
              <a:spLocks noChangeAspect="1"/>
            </p:cNvSpPr>
            <p:nvPr userDrawn="1"/>
          </p:nvSpPr>
          <p:spPr>
            <a:xfrm rot="10800000" flipV="1">
              <a:off x="5753494" y="-3819"/>
              <a:ext cx="6438507" cy="6867487"/>
            </a:xfrm>
            <a:prstGeom prst="rtTriangle">
              <a:avLst/>
            </a:prstGeom>
            <a:solidFill>
              <a:schemeClr val="accent6"/>
            </a:solidFill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E5523BC0-D57D-4454-B244-D1C3336A2BF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676469" y="-10403"/>
              <a:ext cx="2515527" cy="3092968"/>
            </a:xfrm>
            <a:prstGeom prst="rtTriangle">
              <a:avLst/>
            </a:prstGeom>
            <a:solidFill>
              <a:schemeClr val="tx2"/>
            </a:solidFill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95B471-123E-44E2-950C-4B75C26925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Retail CFO Survey Results: Key Trends &amp; Industry Predictions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FB406FE0-D61D-4938-99C4-1C73F44D411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038600" y="2845340"/>
            <a:ext cx="7772400" cy="938719"/>
          </a:xfrm>
          <a:solidFill>
            <a:schemeClr val="bg1"/>
          </a:solidFill>
        </p:spPr>
        <p:txBody>
          <a:bodyPr lIns="182880" tIns="182880" rIns="182880" bIns="182880" anchor="ctr">
            <a:sp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DF1AC456-4BE5-40B5-AD77-05E154E6A80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81000" y="4760642"/>
            <a:ext cx="3211057" cy="7702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1587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XXX-XXX-XXXX</a:t>
            </a:r>
            <a:br>
              <a:rPr lang="en-US"/>
            </a:br>
            <a:r>
              <a:rPr lang="en-US"/>
              <a:t>email@bdo.com</a:t>
            </a: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EBFB384C-229E-4410-93CD-F8159AD89001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00" y="0"/>
            <a:ext cx="161925" cy="554038"/>
          </a:xfrm>
          <a:custGeom>
            <a:avLst/>
            <a:gdLst/>
            <a:ahLst/>
            <a:cxnLst>
              <a:cxn ang="0">
                <a:pos x="120" y="328"/>
              </a:cxn>
              <a:cxn ang="0">
                <a:pos x="120" y="0"/>
              </a:cxn>
              <a:cxn ang="0">
                <a:pos x="0" y="0"/>
              </a:cxn>
              <a:cxn ang="0">
                <a:pos x="0" y="411"/>
              </a:cxn>
              <a:cxn ang="0">
                <a:pos x="120" y="328"/>
              </a:cxn>
            </a:cxnLst>
            <a:rect l="0" t="0" r="r" b="b"/>
            <a:pathLst>
              <a:path w="120" h="411">
                <a:moveTo>
                  <a:pt x="120" y="328"/>
                </a:moveTo>
                <a:lnTo>
                  <a:pt x="120" y="0"/>
                </a:lnTo>
                <a:lnTo>
                  <a:pt x="0" y="0"/>
                </a:lnTo>
                <a:lnTo>
                  <a:pt x="0" y="411"/>
                </a:lnTo>
                <a:lnTo>
                  <a:pt x="120" y="328"/>
                </a:lnTo>
                <a:close/>
              </a:path>
            </a:pathLst>
          </a:custGeom>
          <a:solidFill>
            <a:srgbClr val="ED1A3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C6535F30-9717-4840-B5A9-8E7E9925AC8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80999" y="685799"/>
            <a:ext cx="2396765" cy="2396765"/>
          </a:xfrm>
          <a:prstGeom prst="ellipse">
            <a:avLst/>
          </a:prstGeom>
          <a:noFill/>
        </p:spPr>
        <p:txBody>
          <a:bodyPr numCol="1" anchor="ctr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1369380A-70BF-4626-BF6C-C3733BA6D5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8" y="3392353"/>
            <a:ext cx="3208939" cy="1132476"/>
          </a:xfrm>
        </p:spPr>
        <p:txBody>
          <a:bodyPr/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72ED12-5183-4FDB-9D33-63C8FFCAA91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6491328"/>
            <a:ext cx="504979" cy="13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id="{E4F6DF78-089D-4B9D-8913-E62981F05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415" y="6256459"/>
            <a:ext cx="974584" cy="374318"/>
          </a:xfrm>
          <a:prstGeom prst="rect">
            <a:avLst/>
          </a:prstGeom>
          <a:noFill/>
        </p:spPr>
      </p:pic>
      <p:sp>
        <p:nvSpPr>
          <p:cNvPr id="17" name="Freeform 12">
            <a:extLst>
              <a:ext uri="{FF2B5EF4-FFF2-40B4-BE49-F238E27FC236}">
                <a16:creationId xmlns:a16="http://schemas.microsoft.com/office/drawing/2014/main" id="{5B2FD750-BC0A-4ABF-A664-EB29B60C7133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00" y="6246812"/>
            <a:ext cx="161925" cy="615950"/>
          </a:xfrm>
          <a:custGeom>
            <a:avLst/>
            <a:gdLst/>
            <a:ahLst/>
            <a:cxnLst>
              <a:cxn ang="0">
                <a:pos x="0" y="85"/>
              </a:cxn>
              <a:cxn ang="0">
                <a:pos x="0" y="456"/>
              </a:cxn>
              <a:cxn ang="0">
                <a:pos x="120" y="456"/>
              </a:cxn>
              <a:cxn ang="0">
                <a:pos x="120" y="0"/>
              </a:cxn>
              <a:cxn ang="0">
                <a:pos x="0" y="85"/>
              </a:cxn>
            </a:cxnLst>
            <a:rect l="0" t="0" r="r" b="b"/>
            <a:pathLst>
              <a:path w="120" h="456">
                <a:moveTo>
                  <a:pt x="0" y="85"/>
                </a:moveTo>
                <a:lnTo>
                  <a:pt x="0" y="456"/>
                </a:lnTo>
                <a:lnTo>
                  <a:pt x="120" y="456"/>
                </a:lnTo>
                <a:lnTo>
                  <a:pt x="120" y="0"/>
                </a:lnTo>
                <a:lnTo>
                  <a:pt x="0" y="85"/>
                </a:lnTo>
                <a:close/>
              </a:path>
            </a:pathLst>
          </a:custGeom>
          <a:solidFill>
            <a:srgbClr val="ED1A3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730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4">
          <p15:clr>
            <a:srgbClr val="FBAE40"/>
          </p15:clr>
        </p15:guide>
        <p15:guide id="2" pos="2256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End Slide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5"/>
          <p:cNvSpPr>
            <a:spLocks noChangeArrowheads="1"/>
          </p:cNvSpPr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95233794-7DEB-4683-BEBF-57F3A61884FA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0" y="4114"/>
            <a:ext cx="9454896" cy="6625329"/>
          </a:xfrm>
          <a:prstGeom prst="rtTriangle">
            <a:avLst/>
          </a:prstGeom>
          <a:solidFill>
            <a:schemeClr val="tx2">
              <a:lumMod val="75000"/>
              <a:alpha val="50000"/>
            </a:schemeClr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21E5EEF-EAF8-46EB-ABA9-946E2CCCE285}"/>
              </a:ext>
            </a:extLst>
          </p:cNvPr>
          <p:cNvGrpSpPr/>
          <p:nvPr userDrawn="1"/>
        </p:nvGrpSpPr>
        <p:grpSpPr>
          <a:xfrm>
            <a:off x="662198" y="5072289"/>
            <a:ext cx="161925" cy="1787525"/>
            <a:chOff x="660400" y="5067300"/>
            <a:chExt cx="161925" cy="1787525"/>
          </a:xfrm>
          <a:solidFill>
            <a:schemeClr val="accent1"/>
          </a:solidFill>
        </p:grpSpPr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22874521-33B0-4F6D-991C-A21772B8AA9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238875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37C139CD-71A8-4EA1-ABBA-DA8EA36F6C3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822950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Freeform 12">
              <a:extLst>
                <a:ext uri="{FF2B5EF4-FFF2-40B4-BE49-F238E27FC236}">
                  <a16:creationId xmlns:a16="http://schemas.microsoft.com/office/drawing/2014/main" id="{42CFFE57-E1CE-4D49-AEBB-84CB3926C24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343525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DB288A95-5B70-4B52-98F2-96135BF0433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067300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397CAF0-3421-490E-9E2F-5A04179FB7C8}"/>
              </a:ext>
            </a:extLst>
          </p:cNvPr>
          <p:cNvGrpSpPr/>
          <p:nvPr userDrawn="1"/>
        </p:nvGrpSpPr>
        <p:grpSpPr>
          <a:xfrm>
            <a:off x="662198" y="0"/>
            <a:ext cx="161925" cy="1296534"/>
            <a:chOff x="660400" y="0"/>
            <a:chExt cx="161925" cy="1296534"/>
          </a:xfrm>
          <a:solidFill>
            <a:schemeClr val="accent1"/>
          </a:solidFill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0E8116F-B8F2-4AC6-B3ED-0FF383E54EEB}"/>
                </a:ext>
              </a:extLst>
            </p:cNvPr>
            <p:cNvGrpSpPr/>
            <p:nvPr userDrawn="1"/>
          </p:nvGrpSpPr>
          <p:grpSpPr>
            <a:xfrm>
              <a:off x="660400" y="0"/>
              <a:ext cx="161925" cy="952500"/>
              <a:chOff x="660400" y="0"/>
              <a:chExt cx="161925" cy="952500"/>
            </a:xfrm>
            <a:grpFill/>
          </p:grpSpPr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id="{A17DE827-E775-4B92-9F7E-6B42D0B77B76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0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" name="Freeform 11">
                <a:extLst>
                  <a:ext uri="{FF2B5EF4-FFF2-40B4-BE49-F238E27FC236}">
                    <a16:creationId xmlns:a16="http://schemas.microsoft.com/office/drawing/2014/main" id="{984FDBBF-AE40-4ECA-B765-C324983D41AB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398462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015EC28A-0B32-4C53-A9C3-A256A9C29A7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742496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F0E7717-A9E8-4EB8-B12A-C9F0FED4C8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415" y="6254496"/>
            <a:ext cx="976321" cy="374904"/>
          </a:xfrm>
          <a:prstGeom prst="rect">
            <a:avLst/>
          </a:prstGeom>
        </p:spPr>
      </p:pic>
      <p:sp>
        <p:nvSpPr>
          <p:cNvPr id="18" name="TextBox 9">
            <a:extLst>
              <a:ext uri="{FF2B5EF4-FFF2-40B4-BE49-F238E27FC236}">
                <a16:creationId xmlns:a16="http://schemas.microsoft.com/office/drawing/2014/main" id="{D1423A20-B615-47ED-B0CA-7DC4882CF90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81001" y="1618727"/>
            <a:ext cx="4044949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05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About BDO USA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05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At BDO, our purpose is helping people thrive, every day. </a:t>
            </a:r>
            <a:br>
              <a:rPr lang="en-US" sz="105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05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Together, we are focused on delivering exceptional and sustainable outcomes — for our people, our clients and our communities. Across the U.S., and in over 160 countries through our global organization, BDO professionals provide assurance, </a:t>
            </a:r>
            <a:br>
              <a:rPr lang="en-US" sz="105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05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tax and advisory services for a diverse range of clients. 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05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BDO is the brand name for the BDO network and for each of the BDO Member Firms. BDO USA, LLP, a Delaware limited liability partnership, is the U.S. member of BDO International Limited, </a:t>
            </a:r>
            <a:br>
              <a:rPr lang="en-US" sz="105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05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 UK company limited by guarantee, and forms part of the international BDO network of independent member firms.</a:t>
            </a:r>
          </a:p>
          <a:p>
            <a:pPr marL="0" marR="0" lvl="0" indent="0" algn="l" defTabSz="100584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schemeClr val="bg1"/>
                </a:solidFill>
                <a:latin typeface="+mn-lt"/>
              </a:rPr>
              <a:t>www.bdo.com</a:t>
            </a: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C54D2AFB-971E-48D2-9B00-EC69BF03974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74161" y="6219375"/>
            <a:ext cx="7306574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10058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rPr>
              <a:t>Material discussed is meant to provide general information and should not be acted on without professional advice tailored to your needs.</a:t>
            </a:r>
          </a:p>
          <a:p>
            <a:pPr marL="0" marR="0" lvl="0" indent="0" algn="l" defTabSz="10058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900" b="0" kern="1200">
              <a:solidFill>
                <a:schemeClr val="bg1"/>
              </a:solidFill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l" defTabSz="100584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kern="1200">
                <a:solidFill>
                  <a:schemeClr val="bg1"/>
                </a:solidFill>
                <a:latin typeface="Trebuchet MS" pitchFamily="34" charset="0"/>
                <a:ea typeface="+mn-ea"/>
                <a:cs typeface="+mn-cs"/>
              </a:rPr>
              <a:t>© 2023 BDO USA, LLP.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9668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Divider Pale Charcoal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5"/>
          <p:cNvSpPr>
            <a:spLocks noChangeArrowheads="1"/>
          </p:cNvSpPr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22" name="Slide Number Placeholder 5"/>
          <p:cNvSpPr txBox="1">
            <a:spLocks/>
          </p:cNvSpPr>
          <p:nvPr/>
        </p:nvSpPr>
        <p:spPr bwMode="auto">
          <a:xfrm>
            <a:off x="0" y="6491328"/>
            <a:ext cx="504979" cy="13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95233794-7DEB-4683-BEBF-57F3A61884FA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0" y="4114"/>
            <a:ext cx="9454896" cy="6625329"/>
          </a:xfrm>
          <a:prstGeom prst="rtTriangle">
            <a:avLst/>
          </a:prstGeom>
          <a:solidFill>
            <a:schemeClr val="bg1">
              <a:alpha val="50000"/>
            </a:schemeClr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E5C43647-349B-4C7A-8418-EC576099B5FC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 bwMode="gray">
          <a:xfrm>
            <a:off x="383119" y="1296534"/>
            <a:ext cx="3332538" cy="3767591"/>
          </a:xfrm>
        </p:spPr>
        <p:txBody>
          <a:bodyPr anchor="ctr"/>
          <a:lstStyle>
            <a:lvl1pPr>
              <a:defRPr sz="3200"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397CAF0-3421-490E-9E2F-5A04179FB7C8}"/>
              </a:ext>
            </a:extLst>
          </p:cNvPr>
          <p:cNvGrpSpPr/>
          <p:nvPr userDrawn="1"/>
        </p:nvGrpSpPr>
        <p:grpSpPr>
          <a:xfrm>
            <a:off x="660400" y="0"/>
            <a:ext cx="161925" cy="1296534"/>
            <a:chOff x="660400" y="0"/>
            <a:chExt cx="161925" cy="1296534"/>
          </a:xfrm>
          <a:solidFill>
            <a:schemeClr val="accent1"/>
          </a:solidFill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0E8116F-B8F2-4AC6-B3ED-0FF383E54EEB}"/>
                </a:ext>
              </a:extLst>
            </p:cNvPr>
            <p:cNvGrpSpPr/>
            <p:nvPr userDrawn="1"/>
          </p:nvGrpSpPr>
          <p:grpSpPr>
            <a:xfrm>
              <a:off x="660400" y="0"/>
              <a:ext cx="161925" cy="952500"/>
              <a:chOff x="660400" y="0"/>
              <a:chExt cx="161925" cy="952500"/>
            </a:xfrm>
            <a:grpFill/>
          </p:grpSpPr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id="{A17DE827-E775-4B92-9F7E-6B42D0B77B76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0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" name="Freeform 11">
                <a:extLst>
                  <a:ext uri="{FF2B5EF4-FFF2-40B4-BE49-F238E27FC236}">
                    <a16:creationId xmlns:a16="http://schemas.microsoft.com/office/drawing/2014/main" id="{984FDBBF-AE40-4ECA-B765-C324983D41AB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398462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015EC28A-0B32-4C53-A9C3-A256A9C29A7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742496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741EA5-FFFE-4752-8F80-CB2B470403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Retail CFO Survey Results: Key Trends &amp; Industry Predictions</a:t>
            </a:r>
          </a:p>
        </p:txBody>
      </p:sp>
      <p:pic>
        <p:nvPicPr>
          <p:cNvPr id="18" name="Picture 9">
            <a:extLst>
              <a:ext uri="{FF2B5EF4-FFF2-40B4-BE49-F238E27FC236}">
                <a16:creationId xmlns:a16="http://schemas.microsoft.com/office/drawing/2014/main" id="{388F5FE2-60AD-46EF-92C2-B03254B33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415" y="6256459"/>
            <a:ext cx="974584" cy="374318"/>
          </a:xfrm>
          <a:prstGeom prst="rect">
            <a:avLst/>
          </a:prstGeom>
          <a:noFill/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D626631-6CAB-4F80-B007-DBADBD09DACC}"/>
              </a:ext>
            </a:extLst>
          </p:cNvPr>
          <p:cNvGrpSpPr/>
          <p:nvPr userDrawn="1"/>
        </p:nvGrpSpPr>
        <p:grpSpPr>
          <a:xfrm>
            <a:off x="660400" y="5072289"/>
            <a:ext cx="161925" cy="1787525"/>
            <a:chOff x="660400" y="5072289"/>
            <a:chExt cx="161925" cy="1787525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F3CD9B0F-C0D6-4DBB-A651-8E2FC0AB56F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243864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CE3C7738-FABA-4BC5-A710-67BF1D2A2EA0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827939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AEE75FDA-9D03-4AAF-9D44-467ABD1F6D4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348514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938A3795-95C4-4134-947A-5893C0106A67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072289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971516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Divider Pale Charcoal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5"/>
          <p:cNvSpPr>
            <a:spLocks noChangeArrowheads="1"/>
          </p:cNvSpPr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22" name="Slide Number Placeholder 5"/>
          <p:cNvSpPr txBox="1">
            <a:spLocks/>
          </p:cNvSpPr>
          <p:nvPr/>
        </p:nvSpPr>
        <p:spPr bwMode="auto">
          <a:xfrm>
            <a:off x="0" y="6491328"/>
            <a:ext cx="504979" cy="13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95233794-7DEB-4683-BEBF-57F3A61884FA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0" y="4114"/>
            <a:ext cx="9454896" cy="6625329"/>
          </a:xfrm>
          <a:prstGeom prst="rtTriangle">
            <a:avLst/>
          </a:prstGeom>
          <a:solidFill>
            <a:schemeClr val="bg1">
              <a:alpha val="50000"/>
            </a:schemeClr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397CAF0-3421-490E-9E2F-5A04179FB7C8}"/>
              </a:ext>
            </a:extLst>
          </p:cNvPr>
          <p:cNvGrpSpPr/>
          <p:nvPr userDrawn="1"/>
        </p:nvGrpSpPr>
        <p:grpSpPr>
          <a:xfrm>
            <a:off x="660400" y="0"/>
            <a:ext cx="161925" cy="1296534"/>
            <a:chOff x="660400" y="0"/>
            <a:chExt cx="161925" cy="1296534"/>
          </a:xfrm>
          <a:solidFill>
            <a:schemeClr val="accent1"/>
          </a:solidFill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0E8116F-B8F2-4AC6-B3ED-0FF383E54EEB}"/>
                </a:ext>
              </a:extLst>
            </p:cNvPr>
            <p:cNvGrpSpPr/>
            <p:nvPr userDrawn="1"/>
          </p:nvGrpSpPr>
          <p:grpSpPr>
            <a:xfrm>
              <a:off x="660400" y="0"/>
              <a:ext cx="161925" cy="952500"/>
              <a:chOff x="660400" y="0"/>
              <a:chExt cx="161925" cy="952500"/>
            </a:xfrm>
            <a:grpFill/>
          </p:grpSpPr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id="{A17DE827-E775-4B92-9F7E-6B42D0B77B76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0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" name="Freeform 11">
                <a:extLst>
                  <a:ext uri="{FF2B5EF4-FFF2-40B4-BE49-F238E27FC236}">
                    <a16:creationId xmlns:a16="http://schemas.microsoft.com/office/drawing/2014/main" id="{984FDBBF-AE40-4ECA-B765-C324983D41AB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398462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015EC28A-0B32-4C53-A9C3-A256A9C29A7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742496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741EA5-FFFE-4752-8F80-CB2B470403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Retail CFO Survey Results: Key Trends &amp; Industry Predictions</a:t>
            </a: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F8FC7B52-1502-41ED-85BE-7CEE7ED60D36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 bwMode="gray">
          <a:xfrm>
            <a:off x="383119" y="1296534"/>
            <a:ext cx="5379052" cy="1631269"/>
          </a:xfrm>
        </p:spPr>
        <p:txBody>
          <a:bodyPr anchor="b"/>
          <a:lstStyle>
            <a:lvl1pPr>
              <a:defRPr sz="3200"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A11D1298-239C-49F0-B015-40C5E83484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81001" y="3271837"/>
            <a:ext cx="3524250" cy="137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23" name="Picture 9">
            <a:extLst>
              <a:ext uri="{FF2B5EF4-FFF2-40B4-BE49-F238E27FC236}">
                <a16:creationId xmlns:a16="http://schemas.microsoft.com/office/drawing/2014/main" id="{759CD4D7-2EF1-46CC-94B1-4B6EBECA7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415" y="6256459"/>
            <a:ext cx="974584" cy="374318"/>
          </a:xfrm>
          <a:prstGeom prst="rect">
            <a:avLst/>
          </a:prstGeom>
          <a:noFill/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03686F3-9ABB-4EC7-8FB8-6BCD83A43EAA}"/>
              </a:ext>
            </a:extLst>
          </p:cNvPr>
          <p:cNvGrpSpPr/>
          <p:nvPr userDrawn="1"/>
        </p:nvGrpSpPr>
        <p:grpSpPr>
          <a:xfrm>
            <a:off x="660400" y="5072289"/>
            <a:ext cx="161925" cy="1787525"/>
            <a:chOff x="660400" y="5072289"/>
            <a:chExt cx="161925" cy="1787525"/>
          </a:xfrm>
        </p:grpSpPr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EBEF2A40-D2E3-47B3-98E2-8699A0634D5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243864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74CE45B8-7942-4014-B3B1-C4A68B4AF995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827939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A9915AB0-2D57-4DC2-B7D9-F34092D100A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348514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53B5A0DC-B999-4D99-BF01-C38C1B61813C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072289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07098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Divider Charcoal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5"/>
          <p:cNvSpPr>
            <a:spLocks noChangeArrowheads="1"/>
          </p:cNvSpPr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25" name="Right Triangle 24">
            <a:extLst>
              <a:ext uri="{FF2B5EF4-FFF2-40B4-BE49-F238E27FC236}">
                <a16:creationId xmlns:a16="http://schemas.microsoft.com/office/drawing/2014/main" id="{95233794-7DEB-4683-BEBF-57F3A61884FA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0" y="4114"/>
            <a:ext cx="9454896" cy="6625329"/>
          </a:xfrm>
          <a:prstGeom prst="rtTriangle">
            <a:avLst/>
          </a:prstGeom>
          <a:solidFill>
            <a:schemeClr val="tx2">
              <a:lumMod val="75000"/>
              <a:alpha val="50000"/>
            </a:schemeClr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6" name="Rectangle 2">
            <a:extLst>
              <a:ext uri="{FF2B5EF4-FFF2-40B4-BE49-F238E27FC236}">
                <a16:creationId xmlns:a16="http://schemas.microsoft.com/office/drawing/2014/main" id="{E5C43647-349B-4C7A-8418-EC576099B5FC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 bwMode="gray">
          <a:xfrm>
            <a:off x="383119" y="1296534"/>
            <a:ext cx="3332538" cy="3767591"/>
          </a:xfrm>
        </p:spPr>
        <p:txBody>
          <a:bodyPr anchor="ctr"/>
          <a:lstStyle>
            <a:lvl1pPr>
              <a:defRPr sz="32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397CAF0-3421-490E-9E2F-5A04179FB7C8}"/>
              </a:ext>
            </a:extLst>
          </p:cNvPr>
          <p:cNvGrpSpPr/>
          <p:nvPr userDrawn="1"/>
        </p:nvGrpSpPr>
        <p:grpSpPr>
          <a:xfrm>
            <a:off x="660400" y="0"/>
            <a:ext cx="161925" cy="1296534"/>
            <a:chOff x="660400" y="0"/>
            <a:chExt cx="161925" cy="1296534"/>
          </a:xfrm>
          <a:solidFill>
            <a:schemeClr val="accent1"/>
          </a:solidFill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0E8116F-B8F2-4AC6-B3ED-0FF383E54EEB}"/>
                </a:ext>
              </a:extLst>
            </p:cNvPr>
            <p:cNvGrpSpPr/>
            <p:nvPr userDrawn="1"/>
          </p:nvGrpSpPr>
          <p:grpSpPr>
            <a:xfrm>
              <a:off x="660400" y="0"/>
              <a:ext cx="161925" cy="952500"/>
              <a:chOff x="660400" y="0"/>
              <a:chExt cx="161925" cy="952500"/>
            </a:xfrm>
            <a:grpFill/>
          </p:grpSpPr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id="{A17DE827-E775-4B92-9F7E-6B42D0B77B76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0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" name="Freeform 11">
                <a:extLst>
                  <a:ext uri="{FF2B5EF4-FFF2-40B4-BE49-F238E27FC236}">
                    <a16:creationId xmlns:a16="http://schemas.microsoft.com/office/drawing/2014/main" id="{984FDBBF-AE40-4ECA-B765-C324983D41AB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398462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015EC28A-0B32-4C53-A9C3-A256A9C29A7E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742496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741EA5-FFFE-4752-8F80-CB2B470403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Retail CFO Survey Results: Key Trends &amp; Industry Predictions</a:t>
            </a: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6CDAC40D-D89B-4759-9BA1-0259E8C4B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0626B106-C016-4889-A022-90CBB1A1E0D8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6491328"/>
            <a:ext cx="504979" cy="13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5E84AE5-DD1F-4EA2-AEC3-40D09FF4DB07}"/>
              </a:ext>
            </a:extLst>
          </p:cNvPr>
          <p:cNvGrpSpPr/>
          <p:nvPr userDrawn="1"/>
        </p:nvGrpSpPr>
        <p:grpSpPr>
          <a:xfrm>
            <a:off x="660400" y="5072289"/>
            <a:ext cx="161925" cy="1787525"/>
            <a:chOff x="660400" y="5072289"/>
            <a:chExt cx="161925" cy="1787525"/>
          </a:xfrm>
        </p:grpSpPr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AD4C2423-291B-4920-AAA8-B85FEA9EBF7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243864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1895FFD6-6DB9-41F8-AB4F-F1DFF4B4C548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827939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D3355104-A412-4024-A6D8-FDF7832F81CF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348514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2F6E8DEA-3E61-4737-BC6F-9354AAC0839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072289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430883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harcoal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5">
            <a:extLst>
              <a:ext uri="{FF2B5EF4-FFF2-40B4-BE49-F238E27FC236}">
                <a16:creationId xmlns:a16="http://schemas.microsoft.com/office/drawing/2014/main" id="{FCA5165F-6A5A-4988-84CF-7131F50872BD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sz="1800"/>
          </a:p>
        </p:txBody>
      </p:sp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70CC30E2-7D99-43EE-92E2-ACB8916EBC5D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0" y="4114"/>
            <a:ext cx="9454896" cy="6625329"/>
          </a:xfrm>
          <a:prstGeom prst="rtTriangle">
            <a:avLst/>
          </a:prstGeom>
          <a:solidFill>
            <a:schemeClr val="tx2">
              <a:lumMod val="75000"/>
              <a:alpha val="50000"/>
            </a:schemeClr>
          </a:solidFill>
        </p:spPr>
        <p:txBody>
          <a:bodyPr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8A75266A-DEBA-4967-9E19-C591ECAADDAD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 bwMode="gray">
          <a:xfrm>
            <a:off x="383119" y="1296534"/>
            <a:ext cx="5379052" cy="1631269"/>
          </a:xfrm>
        </p:spPr>
        <p:txBody>
          <a:bodyPr anchor="b"/>
          <a:lstStyle>
            <a:lvl1pPr>
              <a:defRPr sz="3200"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1CFC89E-EEEB-4004-ABCD-006EDB1C973E}"/>
              </a:ext>
            </a:extLst>
          </p:cNvPr>
          <p:cNvGrpSpPr/>
          <p:nvPr userDrawn="1"/>
        </p:nvGrpSpPr>
        <p:grpSpPr>
          <a:xfrm>
            <a:off x="660400" y="5072289"/>
            <a:ext cx="161925" cy="1787525"/>
            <a:chOff x="660400" y="5072289"/>
            <a:chExt cx="161925" cy="1787525"/>
          </a:xfrm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E964BAD2-0583-44A9-A54E-6093B0D1475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6243864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E093D454-5A42-46B6-A184-6CABA87E985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827939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6F88A2D5-CEFF-4B1F-94BD-0D63CB8C71E4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348514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Freeform 12">
              <a:extLst>
                <a:ext uri="{FF2B5EF4-FFF2-40B4-BE49-F238E27FC236}">
                  <a16:creationId xmlns:a16="http://schemas.microsoft.com/office/drawing/2014/main" id="{042F9241-02C4-4AED-8097-71DA1ACEC6D6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5072289"/>
              <a:ext cx="161925" cy="615950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0" y="456"/>
                </a:cxn>
                <a:cxn ang="0">
                  <a:pos x="120" y="456"/>
                </a:cxn>
                <a:cxn ang="0">
                  <a:pos x="120" y="0"/>
                </a:cxn>
                <a:cxn ang="0">
                  <a:pos x="0" y="85"/>
                </a:cxn>
              </a:cxnLst>
              <a:rect l="0" t="0" r="r" b="b"/>
              <a:pathLst>
                <a:path w="120" h="456">
                  <a:moveTo>
                    <a:pt x="0" y="85"/>
                  </a:moveTo>
                  <a:lnTo>
                    <a:pt x="0" y="456"/>
                  </a:lnTo>
                  <a:lnTo>
                    <a:pt x="120" y="456"/>
                  </a:lnTo>
                  <a:lnTo>
                    <a:pt x="12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CCC9016-E154-42BF-877D-8FE500A32C28}"/>
              </a:ext>
            </a:extLst>
          </p:cNvPr>
          <p:cNvGrpSpPr/>
          <p:nvPr userDrawn="1"/>
        </p:nvGrpSpPr>
        <p:grpSpPr>
          <a:xfrm>
            <a:off x="660400" y="0"/>
            <a:ext cx="161925" cy="1296534"/>
            <a:chOff x="660400" y="0"/>
            <a:chExt cx="161925" cy="1296534"/>
          </a:xfrm>
          <a:solidFill>
            <a:schemeClr val="accent1"/>
          </a:solidFill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F665E18-46D1-4AFE-AAF1-927AFB8B1A5C}"/>
                </a:ext>
              </a:extLst>
            </p:cNvPr>
            <p:cNvGrpSpPr/>
            <p:nvPr userDrawn="1"/>
          </p:nvGrpSpPr>
          <p:grpSpPr>
            <a:xfrm>
              <a:off x="660400" y="0"/>
              <a:ext cx="161925" cy="952500"/>
              <a:chOff x="660400" y="0"/>
              <a:chExt cx="161925" cy="952500"/>
            </a:xfrm>
            <a:grpFill/>
          </p:grpSpPr>
          <p:sp>
            <p:nvSpPr>
              <p:cNvPr id="38" name="Freeform 11">
                <a:extLst>
                  <a:ext uri="{FF2B5EF4-FFF2-40B4-BE49-F238E27FC236}">
                    <a16:creationId xmlns:a16="http://schemas.microsoft.com/office/drawing/2014/main" id="{1DCC92CC-54CC-4F96-AE73-449B0D622B40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0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" name="Freeform 11">
                <a:extLst>
                  <a:ext uri="{FF2B5EF4-FFF2-40B4-BE49-F238E27FC236}">
                    <a16:creationId xmlns:a16="http://schemas.microsoft.com/office/drawing/2014/main" id="{B509D31F-A6F1-4A9A-9F2F-FBBAC5898B0C}"/>
                  </a:ext>
                </a:extLst>
              </p:cNvPr>
              <p:cNvSpPr>
                <a:spLocks noChangeAspect="1"/>
              </p:cNvSpPr>
              <p:nvPr userDrawn="1"/>
            </p:nvSpPr>
            <p:spPr bwMode="gray">
              <a:xfrm>
                <a:off x="660400" y="398462"/>
                <a:ext cx="161925" cy="554038"/>
              </a:xfrm>
              <a:custGeom>
                <a:avLst/>
                <a:gdLst/>
                <a:ahLst/>
                <a:cxnLst>
                  <a:cxn ang="0">
                    <a:pos x="120" y="328"/>
                  </a:cxn>
                  <a:cxn ang="0">
                    <a:pos x="120" y="0"/>
                  </a:cxn>
                  <a:cxn ang="0">
                    <a:pos x="0" y="0"/>
                  </a:cxn>
                  <a:cxn ang="0">
                    <a:pos x="0" y="411"/>
                  </a:cxn>
                  <a:cxn ang="0">
                    <a:pos x="120" y="328"/>
                  </a:cxn>
                </a:cxnLst>
                <a:rect l="0" t="0" r="r" b="b"/>
                <a:pathLst>
                  <a:path w="120" h="411">
                    <a:moveTo>
                      <a:pt x="120" y="328"/>
                    </a:moveTo>
                    <a:lnTo>
                      <a:pt x="120" y="0"/>
                    </a:lnTo>
                    <a:lnTo>
                      <a:pt x="0" y="0"/>
                    </a:lnTo>
                    <a:lnTo>
                      <a:pt x="0" y="411"/>
                    </a:lnTo>
                    <a:lnTo>
                      <a:pt x="120" y="3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776503F8-101B-4743-9905-FFF3AFBC587D}"/>
                </a:ext>
              </a:extLst>
            </p:cNvPr>
            <p:cNvSpPr>
              <a:spLocks noChangeAspect="1"/>
            </p:cNvSpPr>
            <p:nvPr userDrawn="1"/>
          </p:nvSpPr>
          <p:spPr bwMode="gray">
            <a:xfrm>
              <a:off x="660400" y="742496"/>
              <a:ext cx="161925" cy="554038"/>
            </a:xfrm>
            <a:custGeom>
              <a:avLst/>
              <a:gdLst/>
              <a:ahLst/>
              <a:cxnLst>
                <a:cxn ang="0">
                  <a:pos x="120" y="328"/>
                </a:cxn>
                <a:cxn ang="0">
                  <a:pos x="120" y="0"/>
                </a:cxn>
                <a:cxn ang="0">
                  <a:pos x="0" y="0"/>
                </a:cxn>
                <a:cxn ang="0">
                  <a:pos x="0" y="411"/>
                </a:cxn>
                <a:cxn ang="0">
                  <a:pos x="120" y="328"/>
                </a:cxn>
              </a:cxnLst>
              <a:rect l="0" t="0" r="r" b="b"/>
              <a:pathLst>
                <a:path w="120" h="411">
                  <a:moveTo>
                    <a:pt x="120" y="328"/>
                  </a:moveTo>
                  <a:lnTo>
                    <a:pt x="120" y="0"/>
                  </a:lnTo>
                  <a:lnTo>
                    <a:pt x="0" y="0"/>
                  </a:lnTo>
                  <a:lnTo>
                    <a:pt x="0" y="411"/>
                  </a:lnTo>
                  <a:lnTo>
                    <a:pt x="120" y="3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2" name="Slide Number Placeholder 5"/>
          <p:cNvSpPr txBox="1">
            <a:spLocks/>
          </p:cNvSpPr>
          <p:nvPr userDrawn="1"/>
        </p:nvSpPr>
        <p:spPr bwMode="auto">
          <a:xfrm>
            <a:off x="0" y="6491328"/>
            <a:ext cx="504979" cy="13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4C3ABE80-95E1-42E2-86C5-44BB604499AC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381001" y="3271837"/>
            <a:ext cx="3524250" cy="137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25EC7DD-4F6E-4934-8355-A02AE1CBC9CD}"/>
              </a:ext>
            </a:extLst>
          </p:cNvPr>
          <p:cNvSpPr>
            <a:spLocks noGrp="1"/>
          </p:cNvSpPr>
          <p:nvPr userDrawn="1"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Retail CFO Survey Results: Key Trends &amp; Industry Predictions</a:t>
            </a:r>
          </a:p>
        </p:txBody>
      </p:sp>
      <p:pic>
        <p:nvPicPr>
          <p:cNvPr id="20" name="Picture 9">
            <a:extLst>
              <a:ext uri="{FF2B5EF4-FFF2-40B4-BE49-F238E27FC236}">
                <a16:creationId xmlns:a16="http://schemas.microsoft.com/office/drawing/2014/main" id="{1417AC4E-20C7-4EC6-9C2F-F7DFA5110E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10836521" y="6256499"/>
            <a:ext cx="974373" cy="374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4507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3118" y="685800"/>
            <a:ext cx="11425767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Freeform 11"/>
          <p:cNvSpPr>
            <a:spLocks noChangeAspect="1"/>
          </p:cNvSpPr>
          <p:nvPr userDrawn="1"/>
        </p:nvSpPr>
        <p:spPr bwMode="gray">
          <a:xfrm>
            <a:off x="660400" y="0"/>
            <a:ext cx="161925" cy="554038"/>
          </a:xfrm>
          <a:custGeom>
            <a:avLst/>
            <a:gdLst/>
            <a:ahLst/>
            <a:cxnLst>
              <a:cxn ang="0">
                <a:pos x="120" y="328"/>
              </a:cxn>
              <a:cxn ang="0">
                <a:pos x="120" y="0"/>
              </a:cxn>
              <a:cxn ang="0">
                <a:pos x="0" y="0"/>
              </a:cxn>
              <a:cxn ang="0">
                <a:pos x="0" y="411"/>
              </a:cxn>
              <a:cxn ang="0">
                <a:pos x="120" y="328"/>
              </a:cxn>
            </a:cxnLst>
            <a:rect l="0" t="0" r="r" b="b"/>
            <a:pathLst>
              <a:path w="120" h="411">
                <a:moveTo>
                  <a:pt x="120" y="328"/>
                </a:moveTo>
                <a:lnTo>
                  <a:pt x="120" y="0"/>
                </a:lnTo>
                <a:lnTo>
                  <a:pt x="0" y="0"/>
                </a:lnTo>
                <a:lnTo>
                  <a:pt x="0" y="411"/>
                </a:lnTo>
                <a:lnTo>
                  <a:pt x="120" y="328"/>
                </a:lnTo>
                <a:close/>
              </a:path>
            </a:pathLst>
          </a:custGeom>
          <a:solidFill>
            <a:srgbClr val="ED1A3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572B010-DC59-41E5-A491-03E3B71D28B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" y="6491327"/>
            <a:ext cx="492124" cy="138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B1DDC9-AE18-490A-A1BD-F4DDF3251E4D}" type="slidenum">
              <a: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000" b="1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D5E09C5-FC63-4956-BE55-6CC9E99112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4250" y="6356351"/>
            <a:ext cx="4224408" cy="27305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Retail CFO Survey Results: Key Trends &amp; Industry Predictions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EAEA7C19-6AD8-4786-B09E-BCA6649D2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4"/>
          <a:stretch>
            <a:fillRect/>
          </a:stretch>
        </p:blipFill>
        <p:spPr bwMode="auto">
          <a:xfrm>
            <a:off x="10836415" y="6256459"/>
            <a:ext cx="974584" cy="374318"/>
          </a:xfrm>
          <a:prstGeom prst="rect">
            <a:avLst/>
          </a:pr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86E34-8778-43FE-8C4D-297883E0D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117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30A3908A-BEEB-4534-907E-C199DE69308C}"/>
              </a:ext>
            </a:extLst>
          </p:cNvPr>
          <p:cNvSpPr>
            <a:spLocks noChangeAspect="1"/>
          </p:cNvSpPr>
          <p:nvPr userDrawn="1"/>
        </p:nvSpPr>
        <p:spPr bwMode="gray">
          <a:xfrm>
            <a:off x="660400" y="6246812"/>
            <a:ext cx="161925" cy="615950"/>
          </a:xfrm>
          <a:custGeom>
            <a:avLst/>
            <a:gdLst/>
            <a:ahLst/>
            <a:cxnLst>
              <a:cxn ang="0">
                <a:pos x="0" y="85"/>
              </a:cxn>
              <a:cxn ang="0">
                <a:pos x="0" y="456"/>
              </a:cxn>
              <a:cxn ang="0">
                <a:pos x="120" y="456"/>
              </a:cxn>
              <a:cxn ang="0">
                <a:pos x="120" y="0"/>
              </a:cxn>
              <a:cxn ang="0">
                <a:pos x="0" y="85"/>
              </a:cxn>
            </a:cxnLst>
            <a:rect l="0" t="0" r="r" b="b"/>
            <a:pathLst>
              <a:path w="120" h="456">
                <a:moveTo>
                  <a:pt x="0" y="85"/>
                </a:moveTo>
                <a:lnTo>
                  <a:pt x="0" y="456"/>
                </a:lnTo>
                <a:lnTo>
                  <a:pt x="120" y="456"/>
                </a:lnTo>
                <a:lnTo>
                  <a:pt x="120" y="0"/>
                </a:lnTo>
                <a:lnTo>
                  <a:pt x="0" y="85"/>
                </a:lnTo>
                <a:close/>
              </a:path>
            </a:pathLst>
          </a:custGeom>
          <a:solidFill>
            <a:srgbClr val="ED1A3B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57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9" r:id="rId2"/>
    <p:sldLayoutId id="2147483734" r:id="rId3"/>
    <p:sldLayoutId id="2147483714" r:id="rId4"/>
    <p:sldLayoutId id="2147483732" r:id="rId5"/>
    <p:sldLayoutId id="2147483731" r:id="rId6"/>
    <p:sldLayoutId id="2147483733" r:id="rId7"/>
    <p:sldLayoutId id="2147483728" r:id="rId8"/>
    <p:sldLayoutId id="2147483727" r:id="rId9"/>
    <p:sldLayoutId id="2147483793" r:id="rId10"/>
    <p:sldLayoutId id="2147483794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21" r:id="rId18"/>
    <p:sldLayoutId id="2147483722" r:id="rId19"/>
    <p:sldLayoutId id="2147483703" r:id="rId20"/>
    <p:sldLayoutId id="2147483735" r:id="rId21"/>
    <p:sldLayoutId id="2147483694" r:id="rId22"/>
    <p:sldLayoutId id="2147483730" r:id="rId23"/>
    <p:sldLayoutId id="2147483799" r:id="rId24"/>
    <p:sldLayoutId id="2147483696" r:id="rId25"/>
    <p:sldLayoutId id="2147483738" r:id="rId26"/>
    <p:sldLayoutId id="2147483739" r:id="rId27"/>
    <p:sldLayoutId id="2147483706" r:id="rId28"/>
    <p:sldLayoutId id="2147483715" r:id="rId29"/>
    <p:sldLayoutId id="2147483729" r:id="rId30"/>
    <p:sldLayoutId id="2147483712" r:id="rId31"/>
    <p:sldLayoutId id="2147483747" r:id="rId32"/>
    <p:sldLayoutId id="2147483801" r:id="rId33"/>
    <p:sldLayoutId id="2147483748" r:id="rId34"/>
    <p:sldLayoutId id="2147483802" r:id="rId35"/>
    <p:sldLayoutId id="2147483796" r:id="rId36"/>
    <p:sldLayoutId id="2147483797" r:id="rId37"/>
    <p:sldLayoutId id="2147483798" r:id="rId38"/>
    <p:sldLayoutId id="2147483786" r:id="rId39"/>
    <p:sldLayoutId id="2147483697" r:id="rId40"/>
    <p:sldLayoutId id="2147483736" r:id="rId41"/>
    <p:sldLayoutId id="2147483737" r:id="rId42"/>
    <p:sldLayoutId id="2147483698" r:id="rId43"/>
    <p:sldLayoutId id="2147483718" r:id="rId44"/>
    <p:sldLayoutId id="2147483740" r:id="rId45"/>
    <p:sldLayoutId id="2147483741" r:id="rId46"/>
    <p:sldLayoutId id="2147483742" r:id="rId47"/>
    <p:sldLayoutId id="2147483743" r:id="rId48"/>
    <p:sldLayoutId id="2147483744" r:id="rId49"/>
    <p:sldLayoutId id="2147483745" r:id="rId50"/>
    <p:sldLayoutId id="2147483746" r:id="rId51"/>
    <p:sldLayoutId id="2147483777" r:id="rId52"/>
  </p:sldLayoutIdLst>
  <p:hf sldNum="0" hdr="0" dt="0"/>
  <p:txStyles>
    <p:titleStyle>
      <a:lvl1pPr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 b="0" cap="none" baseline="0">
          <a:solidFill>
            <a:srgbClr val="ED1A3B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 b="1">
          <a:solidFill>
            <a:srgbClr val="ED1A3B"/>
          </a:solidFill>
          <a:latin typeface="Trebuchet MS" pitchFamily="34" charset="0"/>
        </a:defRPr>
      </a:lvl2pPr>
      <a:lvl3pPr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 b="1">
          <a:solidFill>
            <a:srgbClr val="ED1A3B"/>
          </a:solidFill>
          <a:latin typeface="Trebuchet MS" pitchFamily="34" charset="0"/>
        </a:defRPr>
      </a:lvl3pPr>
      <a:lvl4pPr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 b="1">
          <a:solidFill>
            <a:srgbClr val="ED1A3B"/>
          </a:solidFill>
          <a:latin typeface="Trebuchet MS" pitchFamily="34" charset="0"/>
        </a:defRPr>
      </a:lvl4pPr>
      <a:lvl5pPr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 b="1">
          <a:solidFill>
            <a:srgbClr val="ED1A3B"/>
          </a:solidFill>
          <a:latin typeface="Trebuchet MS" pitchFamily="34" charset="0"/>
        </a:defRPr>
      </a:lvl5pPr>
      <a:lvl6pPr marL="457200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 b="1">
          <a:solidFill>
            <a:srgbClr val="ED1A3B"/>
          </a:solidFill>
          <a:latin typeface="Trebuchet MS" pitchFamily="34" charset="0"/>
        </a:defRPr>
      </a:lvl6pPr>
      <a:lvl7pPr marL="914400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 b="1">
          <a:solidFill>
            <a:srgbClr val="ED1A3B"/>
          </a:solidFill>
          <a:latin typeface="Trebuchet MS" pitchFamily="34" charset="0"/>
        </a:defRPr>
      </a:lvl7pPr>
      <a:lvl8pPr marL="1371600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 b="1">
          <a:solidFill>
            <a:srgbClr val="ED1A3B"/>
          </a:solidFill>
          <a:latin typeface="Trebuchet MS" pitchFamily="34" charset="0"/>
        </a:defRPr>
      </a:lvl8pPr>
      <a:lvl9pPr marL="1828800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defRPr sz="2800" b="1">
          <a:solidFill>
            <a:srgbClr val="ED1A3B"/>
          </a:solidFill>
          <a:latin typeface="Trebuchet MS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Tx/>
        <a:buFontTx/>
        <a:buNone/>
        <a:tabLst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274320" marR="0" indent="-274320" algn="l" defTabSz="914400" rtl="0" eaLnBrk="1" fontAlgn="base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ED1A3B"/>
        </a:buClr>
        <a:buSzPct val="80000"/>
        <a:buFont typeface="Wingdings 3" panose="05040102010807070707" pitchFamily="18" charset="2"/>
        <a:buChar char="u"/>
        <a:tabLst/>
        <a:defRPr>
          <a:solidFill>
            <a:schemeClr val="tx2"/>
          </a:solidFill>
          <a:latin typeface="+mn-lt"/>
        </a:defRPr>
      </a:lvl2pPr>
      <a:lvl3pPr marL="457200" marR="0" indent="-182880" algn="l" defTabSz="914400" rtl="0" eaLnBrk="1" fontAlgn="base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Tx/>
        <a:buFont typeface="Arial" panose="020B0604020202020204" pitchFamily="34" charset="0"/>
        <a:buChar char="•"/>
        <a:tabLst/>
        <a:defRPr sz="1800">
          <a:solidFill>
            <a:schemeClr val="tx2"/>
          </a:solidFill>
          <a:latin typeface="+mn-lt"/>
        </a:defRPr>
      </a:lvl3pPr>
      <a:lvl4pPr marL="640080" marR="0" indent="-182880" algn="l" defTabSz="914400" rtl="0" eaLnBrk="1" fontAlgn="base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Tx/>
        <a:buFont typeface="Univers HSBCPB Con 520" pitchFamily="34" charset="0"/>
        <a:buChar char="-"/>
        <a:tabLst/>
        <a:defRPr sz="1600">
          <a:solidFill>
            <a:schemeClr val="tx2"/>
          </a:solidFill>
          <a:latin typeface="+mn-lt"/>
        </a:defRPr>
      </a:lvl4pPr>
      <a:lvl5pPr marL="822960" marR="0" indent="-182880" algn="l" defTabSz="914400" rtl="0" eaLnBrk="1" fontAlgn="base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Tx/>
        <a:buFont typeface="Courier New" panose="02070309020205020404" pitchFamily="49" charset="0"/>
        <a:buChar char="o"/>
        <a:tabLst/>
        <a:defRPr sz="1600">
          <a:solidFill>
            <a:schemeClr val="tx2"/>
          </a:solidFill>
          <a:latin typeface="+mn-lt"/>
        </a:defRPr>
      </a:lvl5pPr>
      <a:lvl6pPr marL="1758950" indent="-328613" algn="l" rtl="0" eaLnBrk="1" fontAlgn="base" hangingPunct="1">
        <a:spcBef>
          <a:spcPct val="20000"/>
        </a:spcBef>
        <a:spcAft>
          <a:spcPct val="0"/>
        </a:spcAft>
        <a:buFont typeface="Univers HSBCPB Con 520" pitchFamily="34" charset="0"/>
        <a:buChar char="-"/>
        <a:defRPr sz="1400">
          <a:solidFill>
            <a:srgbClr val="786860"/>
          </a:solidFill>
          <a:latin typeface="+mn-lt"/>
        </a:defRPr>
      </a:lvl6pPr>
      <a:lvl7pPr marL="2216150" indent="-328613" algn="l" rtl="0" eaLnBrk="1" fontAlgn="base" hangingPunct="1">
        <a:spcBef>
          <a:spcPct val="20000"/>
        </a:spcBef>
        <a:spcAft>
          <a:spcPct val="0"/>
        </a:spcAft>
        <a:buFont typeface="Univers HSBCPB Con 520" pitchFamily="34" charset="0"/>
        <a:buChar char="-"/>
        <a:defRPr sz="1400">
          <a:solidFill>
            <a:srgbClr val="786860"/>
          </a:solidFill>
          <a:latin typeface="+mn-lt"/>
        </a:defRPr>
      </a:lvl7pPr>
      <a:lvl8pPr marL="2673350" indent="-328613" algn="l" rtl="0" eaLnBrk="1" fontAlgn="base" hangingPunct="1">
        <a:spcBef>
          <a:spcPct val="20000"/>
        </a:spcBef>
        <a:spcAft>
          <a:spcPct val="0"/>
        </a:spcAft>
        <a:buFont typeface="Univers HSBCPB Con 520" pitchFamily="34" charset="0"/>
        <a:buChar char="-"/>
        <a:defRPr sz="1400">
          <a:solidFill>
            <a:srgbClr val="786860"/>
          </a:solidFill>
          <a:latin typeface="+mn-lt"/>
        </a:defRPr>
      </a:lvl8pPr>
      <a:lvl9pPr marL="3130550" indent="-328613" algn="l" rtl="0" eaLnBrk="1" fontAlgn="base" hangingPunct="1">
        <a:spcBef>
          <a:spcPct val="20000"/>
        </a:spcBef>
        <a:spcAft>
          <a:spcPct val="0"/>
        </a:spcAft>
        <a:buFont typeface="Univers HSBCPB Con 520" pitchFamily="34" charset="0"/>
        <a:buChar char="-"/>
        <a:defRPr sz="1400">
          <a:solidFill>
            <a:srgbClr val="78686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" userDrawn="1">
          <p15:clr>
            <a:srgbClr val="F26B43"/>
          </p15:clr>
        </p15:guide>
        <p15:guide id="2" pos="240" userDrawn="1">
          <p15:clr>
            <a:srgbClr val="F26B43"/>
          </p15:clr>
        </p15:guide>
        <p15:guide id="3" pos="7440" userDrawn="1">
          <p15:clr>
            <a:srgbClr val="F26B43"/>
          </p15:clr>
        </p15:guide>
        <p15:guide id="6" orient="horz" pos="3744" userDrawn="1">
          <p15:clr>
            <a:srgbClr val="F26B43"/>
          </p15:clr>
        </p15:guide>
        <p15:guide id="7" pos="414" userDrawn="1">
          <p15:clr>
            <a:srgbClr val="F26B43"/>
          </p15:clr>
        </p15:guide>
        <p15:guide id="9" orient="horz" pos="417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9184_CCE17132.xml"/><Relationship Id="rId7" Type="http://schemas.openxmlformats.org/officeDocument/2006/relationships/image" Target="../media/image52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1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insights.bdo.com/2023-BDO-Retail-CFO-Outlook-Survey.html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hyperlink" Target="mailto:dberliner@bdo.com" TargetMode="External"/><Relationship Id="rId7" Type="http://schemas.openxmlformats.org/officeDocument/2006/relationships/image" Target="../media/image33.jpeg"/><Relationship Id="rId2" Type="http://schemas.openxmlformats.org/officeDocument/2006/relationships/hyperlink" Target="mailto:nkotlyar@bdo.com" TargetMode="Externa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jpeg"/><Relationship Id="rId5" Type="http://schemas.openxmlformats.org/officeDocument/2006/relationships/hyperlink" Target="mailto:robert.brown@bdo.com" TargetMode="External"/><Relationship Id="rId4" Type="http://schemas.openxmlformats.org/officeDocument/2006/relationships/hyperlink" Target="mailto:tvaughan@bdo.com" TargetMode="External"/><Relationship Id="rId9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918E_248EF3F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916E_DD90DA9B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svg"/><Relationship Id="rId5" Type="http://schemas.openxmlformats.org/officeDocument/2006/relationships/image" Target="../media/image36.png"/><Relationship Id="rId4" Type="http://schemas.openxmlformats.org/officeDocument/2006/relationships/image" Target="../media/image4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CA0B52A6-38CE-467B-B857-576B84A63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2133601"/>
            <a:ext cx="5060244" cy="1904084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Retail CFO Survey Results </a:t>
            </a:r>
            <a:r>
              <a:rPr lang="en-US" dirty="0"/>
              <a:t>Key Trends &amp; Industry Predictions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3E9470E-9BF6-3520-76A4-3D8C558654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4044" y="4232062"/>
            <a:ext cx="2043820" cy="646331"/>
          </a:xfrm>
        </p:spPr>
        <p:txBody>
          <a:bodyPr/>
          <a:lstStyle/>
          <a:p>
            <a:r>
              <a:rPr lang="en-US" dirty="0"/>
              <a:t>March 8, 2023</a:t>
            </a:r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37CAAC16-B016-E8D3-1BFF-FEBFD510D9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650" r="36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74973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8B80A-274F-4F2B-930F-8ACA7B63CC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Supply Chain: Mitigating Inventory Challenges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4E561A-9D4C-4731-8428-FF36FA5AF5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2023 Will be About Getting Inventory Forecasting Right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FF6BAD-D0FE-4D44-81BC-D4F89855D0C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39DF0DC-56DA-2170-8799-11E3A5C6485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2035" y="1916903"/>
            <a:ext cx="2709867" cy="270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91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0AA5F8E-EBE8-6F9B-9DED-1E01CC08A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E4FE97-36A4-6142-6621-5B8F3E0ED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>
                <a:solidFill>
                  <a:schemeClr val="tx2"/>
                </a:solidFill>
              </a:rPr>
              <a:t>SUPPLY CHAIN</a:t>
            </a:r>
            <a:br>
              <a:rPr lang="en-US"/>
            </a:br>
            <a:r>
              <a:rPr lang="en-US"/>
              <a:t>Where We Are, Where We're Going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1FE2C8-9E20-27D5-E113-3174AE7F05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6EE080-5DD2-2FF4-20DD-0F45B81375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002" r="63297" b="8592"/>
          <a:stretch/>
        </p:blipFill>
        <p:spPr>
          <a:xfrm>
            <a:off x="1" y="1828800"/>
            <a:ext cx="4514850" cy="411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63E17D-677C-EE1C-5685-C27C6D189373}"/>
              </a:ext>
            </a:extLst>
          </p:cNvPr>
          <p:cNvSpPr txBox="1"/>
          <p:nvPr/>
        </p:nvSpPr>
        <p:spPr>
          <a:xfrm>
            <a:off x="385236" y="2274317"/>
            <a:ext cx="3674532" cy="16110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lIns="182880" tIns="274320" rIns="182880" bIns="91440" anchor="ctr" anchorCtr="0">
            <a:noAutofit/>
          </a:bodyPr>
          <a:lstStyle>
            <a:defPPr>
              <a:defRPr lang="en-US"/>
            </a:defPPr>
            <a:lvl2pPr marL="274320" lvl="1" indent="-274320" fontAlgn="base">
              <a:spcAft>
                <a:spcPts val="600"/>
              </a:spcAft>
              <a:buClr>
                <a:srgbClr val="ED1A3B"/>
              </a:buClr>
              <a:buSzPct val="80000"/>
              <a:buFont typeface="Wingdings 3" panose="05040102010807070707" pitchFamily="18" charset="2"/>
              <a:buChar char="u"/>
              <a:defRPr>
                <a:solidFill>
                  <a:schemeClr val="tx2"/>
                </a:solidFill>
              </a:defRPr>
            </a:lvl2pPr>
          </a:lstStyle>
          <a:p>
            <a:pPr lvl="1"/>
            <a:r>
              <a:rPr lang="en-US"/>
              <a:t>Retailers swung dramatically between inventory scarcity and excess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1C7E67-C5FD-A9CF-E141-AC8E3E30E0A0}"/>
              </a:ext>
            </a:extLst>
          </p:cNvPr>
          <p:cNvSpPr txBox="1"/>
          <p:nvPr/>
        </p:nvSpPr>
        <p:spPr>
          <a:xfrm>
            <a:off x="383118" y="4367577"/>
            <a:ext cx="3674532" cy="12699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lIns="182880" tIns="274320" rIns="182880" bIns="91440" anchor="ctr" anchorCtr="0">
            <a:noAutofit/>
          </a:bodyPr>
          <a:lstStyle/>
          <a:p>
            <a:pPr marL="274320" lvl="1" indent="-274320" fontAlgn="base">
              <a:spcAft>
                <a:spcPts val="600"/>
              </a:spcAft>
              <a:buClr>
                <a:srgbClr val="ED1A3B"/>
              </a:buClr>
              <a:buSzPct val="80000"/>
              <a:buFont typeface="Wingdings 3" panose="05040102010807070707" pitchFamily="18" charset="2"/>
              <a:buChar char="u"/>
            </a:pPr>
            <a:r>
              <a:rPr lang="en-US">
                <a:solidFill>
                  <a:schemeClr val="tx2"/>
                </a:solidFill>
              </a:rPr>
              <a:t>W</a:t>
            </a:r>
            <a:r>
              <a:rPr lang="en-US" sz="1800">
                <a:solidFill>
                  <a:schemeClr val="tx2"/>
                </a:solidFill>
              </a:rPr>
              <a:t>ill be about getting inventory forecasting right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6E5D36-1199-4E4E-7888-9478A6B7B12E}"/>
              </a:ext>
            </a:extLst>
          </p:cNvPr>
          <p:cNvSpPr txBox="1"/>
          <p:nvPr/>
        </p:nvSpPr>
        <p:spPr>
          <a:xfrm>
            <a:off x="657073" y="4182849"/>
            <a:ext cx="983343" cy="426021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txBody>
          <a:bodyPr wrap="square" lIns="182880" tIns="91440" rIns="182880" bIns="91440" anchor="ctr" anchorCtr="0">
            <a:no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2023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F6F8E2-51E9-8DC2-152D-9FC1F8F53078}"/>
              </a:ext>
            </a:extLst>
          </p:cNvPr>
          <p:cNvSpPr txBox="1"/>
          <p:nvPr/>
        </p:nvSpPr>
        <p:spPr>
          <a:xfrm>
            <a:off x="657072" y="2072779"/>
            <a:ext cx="1857528" cy="426021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txBody>
          <a:bodyPr wrap="square" lIns="182880" tIns="91440" rIns="182880" bIns="91440" anchor="ctr" anchorCtr="0">
            <a:no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2020 - 2022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AB2129-8D9D-007C-59FE-16CE2A329626}"/>
              </a:ext>
            </a:extLst>
          </p:cNvPr>
          <p:cNvSpPr/>
          <p:nvPr/>
        </p:nvSpPr>
        <p:spPr>
          <a:xfrm>
            <a:off x="4514851" y="1828800"/>
            <a:ext cx="7677148" cy="4114800"/>
          </a:xfrm>
          <a:prstGeom prst="rect">
            <a:avLst/>
          </a:prstGeom>
          <a:solidFill>
            <a:schemeClr val="bg2"/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F926A6-5B30-E114-0CBA-53FA0A16D43E}"/>
              </a:ext>
            </a:extLst>
          </p:cNvPr>
          <p:cNvSpPr txBox="1"/>
          <p:nvPr/>
        </p:nvSpPr>
        <p:spPr>
          <a:xfrm>
            <a:off x="4969934" y="2502594"/>
            <a:ext cx="3259666" cy="280076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>
                <a:solidFill>
                  <a:schemeClr val="accent1"/>
                </a:solidFill>
              </a:rPr>
              <a:t>What should </a:t>
            </a:r>
            <a:br>
              <a:rPr lang="en-US" sz="2400" b="1">
                <a:solidFill>
                  <a:schemeClr val="accent1"/>
                </a:solidFill>
              </a:rPr>
            </a:br>
            <a:r>
              <a:rPr lang="en-US" sz="2400" b="1">
                <a:solidFill>
                  <a:schemeClr val="accent1"/>
                </a:solidFill>
              </a:rPr>
              <a:t>retailers do to </a:t>
            </a:r>
            <a:br>
              <a:rPr lang="en-US" sz="2400" b="1">
                <a:solidFill>
                  <a:schemeClr val="accent1"/>
                </a:solidFill>
              </a:rPr>
            </a:br>
            <a:r>
              <a:rPr lang="en-US" sz="2400" b="1">
                <a:solidFill>
                  <a:schemeClr val="accent1"/>
                </a:solidFill>
              </a:rPr>
              <a:t>remain competitive?</a:t>
            </a:r>
          </a:p>
          <a:p>
            <a:pPr marL="11113" lvl="1">
              <a:spcBef>
                <a:spcPts val="600"/>
              </a:spcBef>
              <a:spcAft>
                <a:spcPts val="600"/>
              </a:spcAft>
            </a:pPr>
            <a:r>
              <a:rPr lang="en-US" sz="2000" b="1"/>
              <a:t>Invest in supply chain technology, including forecasting tools, to enhance visibility and stabilize inventory levels.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2C9B16-A43D-C475-100F-21C703BEAA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61680" y="2451474"/>
            <a:ext cx="3445084" cy="281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224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DCF34B-EBDF-1287-C60C-B6CD71534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18" y="1828800"/>
            <a:ext cx="3541725" cy="4114800"/>
          </a:xfrm>
        </p:spPr>
        <p:txBody>
          <a:bodyPr/>
          <a:lstStyle/>
          <a:p>
            <a:pPr lvl="1"/>
            <a:r>
              <a:rPr lang="en-US"/>
              <a:t>Investing in supply chain technology will be critical – this is the No. 1 action retailers plan to take to futureproof against potential disruptions</a:t>
            </a:r>
          </a:p>
          <a:p>
            <a:pPr lvl="1"/>
            <a:r>
              <a:rPr lang="en-US"/>
              <a:t>Consider an ahead-of-time supply chain model to better manage inventory and understand supply and demand shifts</a:t>
            </a:r>
          </a:p>
          <a:p>
            <a:pPr lvl="1"/>
            <a:r>
              <a:rPr lang="en-US"/>
              <a:t>Broaden de-risking strategies</a:t>
            </a:r>
          </a:p>
          <a:p>
            <a:pPr lvl="1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73D384-BA97-A944-5BE1-9F6645ADB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>
                <a:solidFill>
                  <a:schemeClr val="tx2"/>
                </a:solidFill>
              </a:rPr>
              <a:t>SUPPLY CHAIN</a:t>
            </a:r>
            <a:br>
              <a:rPr lang="en-US"/>
            </a:br>
            <a:r>
              <a:rPr lang="en-US"/>
              <a:t>Technology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A4917A-7A49-629B-4D43-51A3C04EC5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7727140-DF77-5320-5550-AFB229AD9FC2}"/>
              </a:ext>
            </a:extLst>
          </p:cNvPr>
          <p:cNvGrpSpPr/>
          <p:nvPr/>
        </p:nvGrpSpPr>
        <p:grpSpPr>
          <a:xfrm>
            <a:off x="4770062" y="1165225"/>
            <a:ext cx="7040938" cy="4753465"/>
            <a:chOff x="4770062" y="1510176"/>
            <a:chExt cx="7040938" cy="475346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AF9E271-C9B2-4B9F-9E3C-D8A9C1CB9C50}"/>
                </a:ext>
              </a:extLst>
            </p:cNvPr>
            <p:cNvSpPr/>
            <p:nvPr/>
          </p:nvSpPr>
          <p:spPr>
            <a:xfrm>
              <a:off x="4770062" y="1510176"/>
              <a:ext cx="7040938" cy="1750423"/>
            </a:xfrm>
            <a:prstGeom prst="rect">
              <a:avLst/>
            </a:prstGeom>
            <a:solidFill>
              <a:schemeClr val="tx2"/>
            </a:solidFill>
          </p:spPr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Bef>
                  <a:spcPct val="20000"/>
                </a:spcBef>
              </a:pPr>
              <a:endParaRPr lang="en-US" sz="2000" b="0" kern="0">
                <a:solidFill>
                  <a:srgbClr val="404040"/>
                </a:solidFill>
                <a:latin typeface="Trebuchet M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EFE207-96A8-CCBE-9633-11CB6F16FABA}"/>
                </a:ext>
              </a:extLst>
            </p:cNvPr>
            <p:cNvSpPr txBox="1"/>
            <p:nvPr/>
          </p:nvSpPr>
          <p:spPr>
            <a:xfrm>
              <a:off x="5130601" y="1602630"/>
              <a:ext cx="2227726" cy="1523494"/>
            </a:xfrm>
            <a:prstGeom prst="rect">
              <a:avLst/>
            </a:prstGeom>
            <a:noFill/>
          </p:spPr>
          <p:txBody>
            <a:bodyPr wrap="square" lIns="182880" tIns="182880" rIns="182880" bIns="182880">
              <a:spAutoFit/>
            </a:bodyPr>
            <a:lstStyle/>
            <a:p>
              <a:r>
                <a:rPr lang="en-US" sz="7500" b="1" kern="200" spc="-8">
                  <a:solidFill>
                    <a:schemeClr val="bg1"/>
                  </a:solidFill>
                </a:rPr>
                <a:t>46%</a:t>
              </a:r>
              <a:endParaRPr lang="en-US" sz="7500">
                <a:solidFill>
                  <a:schemeClr val="bg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65FE92C-7A65-C5BC-C039-4D3D14007DD9}"/>
                </a:ext>
              </a:extLst>
            </p:cNvPr>
            <p:cNvSpPr txBox="1"/>
            <p:nvPr/>
          </p:nvSpPr>
          <p:spPr>
            <a:xfrm>
              <a:off x="7410258" y="2050259"/>
              <a:ext cx="3877463" cy="633898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r>
                <a:rPr lang="en-US" sz="1800" kern="200" spc="-8">
                  <a:solidFill>
                    <a:schemeClr val="bg1"/>
                  </a:solidFill>
                </a:rPr>
                <a:t>of retailers expect supply &amp; demand forecasting to be inaccurate this year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C8A98804-06DD-F3A2-6758-CB8FA7454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flipH="1">
              <a:off x="5303520" y="2922111"/>
              <a:ext cx="5360370" cy="33415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5015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41F8A0-557E-EA20-B22E-DD6B0B8D2C41}"/>
              </a:ext>
            </a:extLst>
          </p:cNvPr>
          <p:cNvSpPr/>
          <p:nvPr/>
        </p:nvSpPr>
        <p:spPr>
          <a:xfrm>
            <a:off x="0" y="1828800"/>
            <a:ext cx="12192000" cy="4114800"/>
          </a:xfrm>
          <a:prstGeom prst="rect">
            <a:avLst/>
          </a:prstGeom>
          <a:solidFill>
            <a:srgbClr val="333333"/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FEA4CD-20A7-19FA-63EE-E3CD48047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>
                <a:solidFill>
                  <a:schemeClr val="tx2"/>
                </a:solidFill>
              </a:rPr>
              <a:t>SUPPLY CHAIN</a:t>
            </a:r>
            <a:br>
              <a:rPr lang="en-US"/>
            </a:br>
            <a:r>
              <a:rPr lang="en-US"/>
              <a:t>To Discount or Not to Discount?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5BE295-FFF1-65FE-D44C-067FC13CF5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pic>
        <p:nvPicPr>
          <p:cNvPr id="81" name="Graphic 80">
            <a:extLst>
              <a:ext uri="{FF2B5EF4-FFF2-40B4-BE49-F238E27FC236}">
                <a16:creationId xmlns:a16="http://schemas.microsoft.com/office/drawing/2014/main" id="{C03AD7AC-53FB-3DE3-5262-5D093FB63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4156" y="2126233"/>
            <a:ext cx="1958467" cy="3052904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86D72614-FC37-5948-1C84-43B30E89F8C6}"/>
              </a:ext>
            </a:extLst>
          </p:cNvPr>
          <p:cNvSpPr/>
          <p:nvPr/>
        </p:nvSpPr>
        <p:spPr>
          <a:xfrm>
            <a:off x="383118" y="2162629"/>
            <a:ext cx="11425767" cy="3435676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75EA86-0F6A-E844-D9CE-90BB6EC28C18}"/>
              </a:ext>
            </a:extLst>
          </p:cNvPr>
          <p:cNvSpPr/>
          <p:nvPr/>
        </p:nvSpPr>
        <p:spPr>
          <a:xfrm>
            <a:off x="0" y="2551777"/>
            <a:ext cx="6096000" cy="910653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36576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1" indent="0">
              <a:buNone/>
            </a:pPr>
            <a:r>
              <a:rPr lang="en-US" sz="2400" b="1">
                <a:solidFill>
                  <a:schemeClr val="bg1"/>
                </a:solidFill>
              </a:rPr>
              <a:t>WHAT TO EXPECT IN THE YEAR AHEAD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817A99-6D33-C092-2349-814D5D3A0960}"/>
              </a:ext>
            </a:extLst>
          </p:cNvPr>
          <p:cNvSpPr txBox="1"/>
          <p:nvPr/>
        </p:nvSpPr>
        <p:spPr>
          <a:xfrm>
            <a:off x="760328" y="3784719"/>
            <a:ext cx="79134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lvl="1" indent="-274320" fontAlgn="base">
              <a:spcBef>
                <a:spcPts val="600"/>
              </a:spcBef>
              <a:spcAft>
                <a:spcPts val="600"/>
              </a:spcAft>
              <a:buClr>
                <a:srgbClr val="ED1A3B"/>
              </a:buClr>
              <a:buSzPct val="80000"/>
              <a:buFont typeface="Wingdings 3" panose="05040102010807070707" pitchFamily="18" charset="2"/>
              <a:buChar char="u"/>
            </a:pPr>
            <a:r>
              <a:rPr lang="en-US" sz="2000">
                <a:solidFill>
                  <a:schemeClr val="bg1"/>
                </a:solidFill>
              </a:rPr>
              <a:t>Lean into personalization to customize inventory and boost sales</a:t>
            </a:r>
          </a:p>
          <a:p>
            <a:pPr marL="274320" lvl="1" indent="-274320" fontAlgn="base">
              <a:spcBef>
                <a:spcPts val="600"/>
              </a:spcBef>
              <a:spcAft>
                <a:spcPts val="600"/>
              </a:spcAft>
              <a:buClr>
                <a:srgbClr val="ED1A3B"/>
              </a:buClr>
              <a:buSzPct val="80000"/>
              <a:buFont typeface="Wingdings 3" panose="05040102010807070707" pitchFamily="18" charset="2"/>
              <a:buChar char="u"/>
            </a:pPr>
            <a:r>
              <a:rPr lang="en-US" sz="2000">
                <a:solidFill>
                  <a:schemeClr val="bg1"/>
                </a:solidFill>
              </a:rPr>
              <a:t>Different sub-segments will experience different pressures</a:t>
            </a:r>
          </a:p>
          <a:p>
            <a:pPr marL="274320" lvl="1" indent="-274320" fontAlgn="base">
              <a:spcBef>
                <a:spcPts val="600"/>
              </a:spcBef>
              <a:spcAft>
                <a:spcPts val="600"/>
              </a:spcAft>
              <a:buClr>
                <a:srgbClr val="ED1A3B"/>
              </a:buClr>
              <a:buSzPct val="80000"/>
              <a:buFont typeface="Wingdings 3" panose="05040102010807070707" pitchFamily="18" charset="2"/>
              <a:buChar char="u"/>
            </a:pPr>
            <a:r>
              <a:rPr lang="en-US" sz="2000">
                <a:solidFill>
                  <a:schemeClr val="bg1"/>
                </a:solidFill>
              </a:rPr>
              <a:t>Retailers likely to discount inventory</a:t>
            </a:r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81DC3CC-003B-E234-663D-71ECD93F9238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81667" y="3784719"/>
            <a:ext cx="760720" cy="80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36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8B80A-274F-4F2B-930F-8ACA7B63CC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119" y="1296534"/>
            <a:ext cx="4493681" cy="1631269"/>
          </a:xfrm>
        </p:spPr>
        <p:txBody>
          <a:bodyPr/>
          <a:lstStyle/>
          <a:p>
            <a:r>
              <a:rPr lang="en-US"/>
              <a:t>Digital Innovation: Customer Analytics </a:t>
            </a:r>
            <a:br>
              <a:rPr lang="en-US"/>
            </a:br>
            <a:r>
              <a:rPr lang="en-US"/>
              <a:t>Are Key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4E561A-9D4C-4731-8428-FF36FA5AF5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2023 Will be About Fueling Growth Through Optimized CX 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FF6BAD-D0FE-4D44-81BC-D4F89855D0C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5B76748-A195-6BA1-5495-A5CE15922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31766" y="1725225"/>
            <a:ext cx="2319918" cy="309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33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EDB9A7-374D-DE12-C1CB-291B1B27B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A8D080-FB6E-DF52-B1C5-97C3ABE26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>
                <a:solidFill>
                  <a:schemeClr val="tx2"/>
                </a:solidFill>
              </a:rPr>
              <a:t>DIGITAL INNOVATION</a:t>
            </a:r>
            <a:br>
              <a:rPr lang="en-US"/>
            </a:br>
            <a:r>
              <a:rPr lang="en-US"/>
              <a:t>Where We Are, Where We're Going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D28A12-0F3E-8A83-A206-D8459738FF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20548D-35E2-4BC7-9317-C17C93C5F7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" t="32002" r="48942" b="8592"/>
          <a:stretch/>
        </p:blipFill>
        <p:spPr>
          <a:xfrm>
            <a:off x="0" y="1828800"/>
            <a:ext cx="6280726" cy="4114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B27AEA-4D06-8DAF-D322-0E81CB69745B}"/>
              </a:ext>
            </a:extLst>
          </p:cNvPr>
          <p:cNvSpPr txBox="1"/>
          <p:nvPr/>
        </p:nvSpPr>
        <p:spPr>
          <a:xfrm>
            <a:off x="385236" y="2274317"/>
            <a:ext cx="5440798" cy="19992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lIns="182880" tIns="274320" rIns="182880" bIns="91440" anchor="ctr" anchorCtr="0">
            <a:noAutofit/>
          </a:bodyPr>
          <a:lstStyle>
            <a:defPPr>
              <a:defRPr lang="en-US"/>
            </a:defPPr>
            <a:lvl2pPr marL="274320" lvl="1" indent="-274320" fontAlgn="base">
              <a:spcAft>
                <a:spcPts val="600"/>
              </a:spcAft>
              <a:buClr>
                <a:srgbClr val="ED1A3B"/>
              </a:buClr>
              <a:buSzPct val="80000"/>
              <a:buFont typeface="Wingdings 3" panose="05040102010807070707" pitchFamily="18" charset="2"/>
              <a:buChar char="u"/>
              <a:defRPr>
                <a:solidFill>
                  <a:schemeClr val="tx2"/>
                </a:solidFill>
              </a:defRPr>
            </a:lvl2pPr>
          </a:lstStyle>
          <a:p>
            <a:pPr lvl="1"/>
            <a:r>
              <a:rPr lang="en-US"/>
              <a:t>Was the year specialty retailers sped ahead in the race to innovate</a:t>
            </a:r>
          </a:p>
          <a:p>
            <a:pPr lvl="1"/>
            <a:r>
              <a:rPr lang="en-US" b="1">
                <a:solidFill>
                  <a:schemeClr val="accent1"/>
                </a:solidFill>
              </a:rPr>
              <a:t>88% of specialty retailers saw profit growth </a:t>
            </a:r>
            <a:r>
              <a:rPr lang="en-US" b="1" dirty="0">
                <a:solidFill>
                  <a:schemeClr val="accent1"/>
                </a:solidFill>
              </a:rPr>
              <a:t>between 1-25% over the last 12 months, compared to 62% of retailers overall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4DAA34-F7AA-C30B-C14F-3EE1A03DBC6A}"/>
              </a:ext>
            </a:extLst>
          </p:cNvPr>
          <p:cNvSpPr txBox="1"/>
          <p:nvPr/>
        </p:nvSpPr>
        <p:spPr>
          <a:xfrm>
            <a:off x="383117" y="4726466"/>
            <a:ext cx="5442917" cy="94900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lIns="182880" tIns="274320" rIns="182880" bIns="91440" anchor="ctr" anchorCtr="0">
            <a:noAutofit/>
          </a:bodyPr>
          <a:lstStyle/>
          <a:p>
            <a:pPr marL="274320" lvl="1" indent="-274320" fontAlgn="base">
              <a:spcAft>
                <a:spcPts val="600"/>
              </a:spcAft>
              <a:buClr>
                <a:srgbClr val="ED1A3B"/>
              </a:buClr>
              <a:buSzPct val="80000"/>
              <a:buFont typeface="Wingdings 3" panose="05040102010807070707" pitchFamily="18" charset="2"/>
              <a:buChar char="u"/>
            </a:pPr>
            <a:r>
              <a:rPr lang="en-US">
                <a:solidFill>
                  <a:schemeClr val="tx2"/>
                </a:solidFill>
              </a:rPr>
              <a:t>Will be about the rest of retailers catching up </a:t>
            </a:r>
            <a:endParaRPr lang="en-US" sz="180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A11A95-2BA1-23D0-ACE7-818ACC8CB9CF}"/>
              </a:ext>
            </a:extLst>
          </p:cNvPr>
          <p:cNvSpPr txBox="1"/>
          <p:nvPr/>
        </p:nvSpPr>
        <p:spPr>
          <a:xfrm>
            <a:off x="657073" y="4541737"/>
            <a:ext cx="983343" cy="426021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txBody>
          <a:bodyPr wrap="square" lIns="182880" tIns="91440" rIns="182880" bIns="91440" anchor="ctr" anchorCtr="0">
            <a:no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2023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856CAC-0FAE-7334-E8EE-ACEC1C2B76CE}"/>
              </a:ext>
            </a:extLst>
          </p:cNvPr>
          <p:cNvSpPr txBox="1"/>
          <p:nvPr/>
        </p:nvSpPr>
        <p:spPr>
          <a:xfrm>
            <a:off x="657072" y="2072779"/>
            <a:ext cx="983344" cy="426021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txBody>
          <a:bodyPr wrap="square" lIns="182880" tIns="91440" rIns="182880" bIns="91440" anchor="ctr" anchorCtr="0">
            <a:no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2022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023490-63EC-4D24-986C-5121660DC542}"/>
              </a:ext>
            </a:extLst>
          </p:cNvPr>
          <p:cNvSpPr/>
          <p:nvPr/>
        </p:nvSpPr>
        <p:spPr>
          <a:xfrm>
            <a:off x="6280726" y="1828800"/>
            <a:ext cx="5911273" cy="4114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167A9F-CC0F-3125-EAE6-C63523A39AFC}"/>
              </a:ext>
            </a:extLst>
          </p:cNvPr>
          <p:cNvGrpSpPr/>
          <p:nvPr/>
        </p:nvGrpSpPr>
        <p:grpSpPr>
          <a:xfrm>
            <a:off x="6898336" y="2524291"/>
            <a:ext cx="4292939" cy="2897641"/>
            <a:chOff x="7668911" y="2812017"/>
            <a:chExt cx="4292939" cy="289764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38F1F79-4FC7-ECAD-0A9E-44293A22F938}"/>
                </a:ext>
              </a:extLst>
            </p:cNvPr>
            <p:cNvSpPr txBox="1"/>
            <p:nvPr/>
          </p:nvSpPr>
          <p:spPr>
            <a:xfrm>
              <a:off x="7668911" y="2812017"/>
              <a:ext cx="3733378" cy="212365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lvl="1" indent="0">
                <a:spcBef>
                  <a:spcPts val="600"/>
                </a:spcBef>
                <a:spcAft>
                  <a:spcPts val="600"/>
                </a:spcAft>
                <a:buNone/>
              </a:pPr>
              <a:r>
                <a:rPr lang="en-US" sz="2400" b="1">
                  <a:solidFill>
                    <a:schemeClr val="accent1"/>
                  </a:solidFill>
                </a:rPr>
                <a:t>What should retailers do to remain competitive?</a:t>
              </a:r>
            </a:p>
            <a:p>
              <a:pPr marL="11113" lvl="1">
                <a:spcBef>
                  <a:spcPts val="600"/>
                </a:spcBef>
                <a:spcAft>
                  <a:spcPts val="600"/>
                </a:spcAft>
              </a:pPr>
              <a:r>
                <a:rPr lang="en-US" sz="2000" b="1"/>
                <a:t>Don't delay </a:t>
              </a:r>
              <a:br>
                <a:rPr lang="en-US" sz="2000" b="1"/>
              </a:br>
              <a:r>
                <a:rPr lang="en-US" sz="2000" b="1"/>
                <a:t>technology adoption</a:t>
              </a:r>
              <a:br>
                <a:rPr lang="en-US" sz="2000" b="1"/>
              </a:br>
              <a:r>
                <a:rPr lang="en-US" sz="2000" b="1"/>
                <a:t>or put off digital transformation.</a:t>
              </a: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61E84F2D-0936-2116-0CF9-67E9798F9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074765" y="3822573"/>
              <a:ext cx="1887085" cy="18870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194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73D384-BA97-A944-5BE1-9F6645ADB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>
                <a:solidFill>
                  <a:schemeClr val="tx2"/>
                </a:solidFill>
              </a:rPr>
              <a:t>DIGITAL INNOVATION</a:t>
            </a:r>
            <a:br>
              <a:rPr lang="en-US"/>
            </a:br>
            <a:r>
              <a:rPr lang="en-US"/>
              <a:t>Customer Experience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A4917A-7A49-629B-4D43-51A3C04EC5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F0C0B1-3FB0-A28D-F71B-CC82781F470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81000" y="1828800"/>
            <a:ext cx="4191249" cy="4114800"/>
          </a:xfrm>
        </p:spPr>
        <p:txBody>
          <a:bodyPr/>
          <a:lstStyle/>
          <a:p>
            <a:pPr lvl="1"/>
            <a:r>
              <a:rPr lang="en-US"/>
              <a:t>Optimizing CX is critical – analytics and AI is at the core of that</a:t>
            </a:r>
          </a:p>
          <a:p>
            <a:pPr lvl="1"/>
            <a:r>
              <a:rPr lang="en-US"/>
              <a:t>Leverage customer data analytics to personalize the experience </a:t>
            </a:r>
          </a:p>
          <a:p>
            <a:pPr lvl="1"/>
            <a:r>
              <a:rPr lang="en-US"/>
              <a:t>It's not the data we understand that will hurt us, but the data we </a:t>
            </a:r>
            <a:r>
              <a:rPr lang="en-US" dirty="0"/>
              <a:t>don't</a:t>
            </a:r>
            <a:r>
              <a:rPr lang="en-US"/>
              <a:t> understand</a:t>
            </a:r>
          </a:p>
        </p:txBody>
      </p:sp>
      <p:grpSp>
        <p:nvGrpSpPr>
          <p:cNvPr id="6" name="Content Placeholder 10">
            <a:extLst>
              <a:ext uri="{FF2B5EF4-FFF2-40B4-BE49-F238E27FC236}">
                <a16:creationId xmlns:a16="http://schemas.microsoft.com/office/drawing/2014/main" id="{D76E7B2E-34A0-73B4-D42B-F3099E59ACE3}"/>
              </a:ext>
            </a:extLst>
          </p:cNvPr>
          <p:cNvGrpSpPr/>
          <p:nvPr/>
        </p:nvGrpSpPr>
        <p:grpSpPr>
          <a:xfrm>
            <a:off x="5300625" y="990600"/>
            <a:ext cx="6508256" cy="4953000"/>
            <a:chOff x="4803920" y="1059081"/>
            <a:chExt cx="6155020" cy="4684175"/>
          </a:xfrm>
        </p:grpSpPr>
        <p:grpSp>
          <p:nvGrpSpPr>
            <p:cNvPr id="7" name="Content Placeholder 10">
              <a:extLst>
                <a:ext uri="{FF2B5EF4-FFF2-40B4-BE49-F238E27FC236}">
                  <a16:creationId xmlns:a16="http://schemas.microsoft.com/office/drawing/2014/main" id="{DEA28991-05F0-F84F-5B0E-724DC011ABC9}"/>
                </a:ext>
              </a:extLst>
            </p:cNvPr>
            <p:cNvGrpSpPr/>
            <p:nvPr/>
          </p:nvGrpSpPr>
          <p:grpSpPr>
            <a:xfrm>
              <a:off x="4803920" y="2114245"/>
              <a:ext cx="6155020" cy="3629011"/>
              <a:chOff x="4803920" y="2114245"/>
              <a:chExt cx="6155020" cy="3629011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1394E754-88D2-0344-6CCF-34ABD18BE8E6}"/>
                  </a:ext>
                </a:extLst>
              </p:cNvPr>
              <p:cNvSpPr/>
              <p:nvPr/>
            </p:nvSpPr>
            <p:spPr>
              <a:xfrm>
                <a:off x="4803920" y="2245139"/>
                <a:ext cx="6155020" cy="3498117"/>
              </a:xfrm>
              <a:custGeom>
                <a:avLst/>
                <a:gdLst>
                  <a:gd name="connsiteX0" fmla="*/ 6013469 w 6155020"/>
                  <a:gd name="connsiteY0" fmla="*/ 1974078 h 3498117"/>
                  <a:gd name="connsiteX1" fmla="*/ 5962150 w 6155020"/>
                  <a:gd name="connsiteY1" fmla="*/ 2065339 h 3498117"/>
                  <a:gd name="connsiteX2" fmla="*/ 2271044 w 6155020"/>
                  <a:gd name="connsiteY2" fmla="*/ 60259 h 3498117"/>
                  <a:gd name="connsiteX3" fmla="*/ 1684488 w 6155020"/>
                  <a:gd name="connsiteY3" fmla="*/ 85196 h 3498117"/>
                  <a:gd name="connsiteX4" fmla="*/ 181063 w 6155020"/>
                  <a:gd name="connsiteY4" fmla="*/ 1067663 h 3498117"/>
                  <a:gd name="connsiteX5" fmla="*/ 119162 w 6155020"/>
                  <a:gd name="connsiteY5" fmla="*/ 971980 h 3498117"/>
                  <a:gd name="connsiteX6" fmla="*/ 475 w 6155020"/>
                  <a:gd name="connsiteY6" fmla="*/ 1209152 h 3498117"/>
                  <a:gd name="connsiteX7" fmla="*/ 103996 w 6155020"/>
                  <a:gd name="connsiteY7" fmla="*/ 1398924 h 3498117"/>
                  <a:gd name="connsiteX8" fmla="*/ 126745 w 6155020"/>
                  <a:gd name="connsiteY8" fmla="*/ 1413250 h 3498117"/>
                  <a:gd name="connsiteX9" fmla="*/ 3922959 w 6155020"/>
                  <a:gd name="connsiteY9" fmla="*/ 3431948 h 3498117"/>
                  <a:gd name="connsiteX10" fmla="*/ 4502285 w 6155020"/>
                  <a:gd name="connsiteY10" fmla="*/ 3405950 h 3498117"/>
                  <a:gd name="connsiteX11" fmla="*/ 6048388 w 6155020"/>
                  <a:gd name="connsiteY11" fmla="*/ 2405974 h 3498117"/>
                  <a:gd name="connsiteX12" fmla="*/ 6064965 w 6155020"/>
                  <a:gd name="connsiteY12" fmla="*/ 2393771 h 3498117"/>
                  <a:gd name="connsiteX13" fmla="*/ 6154553 w 6155020"/>
                  <a:gd name="connsiteY13" fmla="*/ 2176054 h 3498117"/>
                  <a:gd name="connsiteX14" fmla="*/ 6013646 w 6155020"/>
                  <a:gd name="connsiteY14" fmla="*/ 1973724 h 3498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155020" h="3498117">
                    <a:moveTo>
                      <a:pt x="6013469" y="1974078"/>
                    </a:moveTo>
                    <a:cubicBezTo>
                      <a:pt x="5984900" y="1975316"/>
                      <a:pt x="5969205" y="2012811"/>
                      <a:pt x="5962150" y="2065339"/>
                    </a:cubicBezTo>
                    <a:lnTo>
                      <a:pt x="2271044" y="60259"/>
                    </a:lnTo>
                    <a:cubicBezTo>
                      <a:pt x="2082168" y="-41436"/>
                      <a:pt x="1817459" y="-1642"/>
                      <a:pt x="1684488" y="85196"/>
                    </a:cubicBezTo>
                    <a:lnTo>
                      <a:pt x="181063" y="1067663"/>
                    </a:lnTo>
                    <a:cubicBezTo>
                      <a:pt x="167131" y="1003285"/>
                      <a:pt x="145263" y="955532"/>
                      <a:pt x="119162" y="971980"/>
                    </a:cubicBezTo>
                    <a:cubicBezTo>
                      <a:pt x="55674" y="1011951"/>
                      <a:pt x="-6050" y="1059527"/>
                      <a:pt x="475" y="1209152"/>
                    </a:cubicBezTo>
                    <a:cubicBezTo>
                      <a:pt x="4179" y="1292984"/>
                      <a:pt x="57438" y="1369919"/>
                      <a:pt x="103996" y="1398924"/>
                    </a:cubicBezTo>
                    <a:cubicBezTo>
                      <a:pt x="111050" y="1404230"/>
                      <a:pt x="118633" y="1409005"/>
                      <a:pt x="126745" y="1413250"/>
                    </a:cubicBezTo>
                    <a:lnTo>
                      <a:pt x="3922959" y="3431948"/>
                    </a:lnTo>
                    <a:cubicBezTo>
                      <a:pt x="4106897" y="3528691"/>
                      <a:pt x="4327694" y="3518787"/>
                      <a:pt x="4502285" y="3405950"/>
                    </a:cubicBezTo>
                    <a:lnTo>
                      <a:pt x="6048388" y="2405974"/>
                    </a:lnTo>
                    <a:cubicBezTo>
                      <a:pt x="6054207" y="2402260"/>
                      <a:pt x="6059674" y="2398015"/>
                      <a:pt x="6064965" y="2393771"/>
                    </a:cubicBezTo>
                    <a:cubicBezTo>
                      <a:pt x="6116813" y="2356099"/>
                      <a:pt x="6160020" y="2302510"/>
                      <a:pt x="6154553" y="2176054"/>
                    </a:cubicBezTo>
                    <a:cubicBezTo>
                      <a:pt x="6149792" y="2067992"/>
                      <a:pt x="6062849" y="1971602"/>
                      <a:pt x="6013646" y="1973724"/>
                    </a:cubicBezTo>
                  </a:path>
                </a:pathLst>
              </a:custGeom>
              <a:solidFill>
                <a:srgbClr val="E2EDF2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63A88C96-AD17-8896-D9D4-FA95D1207797}"/>
                  </a:ext>
                </a:extLst>
              </p:cNvPr>
              <p:cNvSpPr/>
              <p:nvPr/>
            </p:nvSpPr>
            <p:spPr>
              <a:xfrm>
                <a:off x="4832214" y="2114245"/>
                <a:ext cx="6093469" cy="3496895"/>
              </a:xfrm>
              <a:custGeom>
                <a:avLst/>
                <a:gdLst>
                  <a:gd name="connsiteX0" fmla="*/ 6002282 w 6093469"/>
                  <a:gd name="connsiteY0" fmla="*/ 2104087 h 3496895"/>
                  <a:gd name="connsiteX1" fmla="*/ 2219295 w 6093469"/>
                  <a:gd name="connsiteY1" fmla="*/ 68764 h 3496895"/>
                  <a:gd name="connsiteX2" fmla="*/ 1632739 w 6093469"/>
                  <a:gd name="connsiteY2" fmla="*/ 93702 h 3496895"/>
                  <a:gd name="connsiteX3" fmla="*/ 78524 w 6093469"/>
                  <a:gd name="connsiteY3" fmla="*/ 1111010 h 3496895"/>
                  <a:gd name="connsiteX4" fmla="*/ 92632 w 6093469"/>
                  <a:gd name="connsiteY4" fmla="*/ 1412028 h 3496895"/>
                  <a:gd name="connsiteX5" fmla="*/ 3888846 w 6093469"/>
                  <a:gd name="connsiteY5" fmla="*/ 3430726 h 3496895"/>
                  <a:gd name="connsiteX6" fmla="*/ 4468171 w 6093469"/>
                  <a:gd name="connsiteY6" fmla="*/ 3404727 h 3496895"/>
                  <a:gd name="connsiteX7" fmla="*/ 6014274 w 6093469"/>
                  <a:gd name="connsiteY7" fmla="*/ 2404752 h 3496895"/>
                  <a:gd name="connsiteX8" fmla="*/ 6002282 w 6093469"/>
                  <a:gd name="connsiteY8" fmla="*/ 2104087 h 3496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93469" h="3496895">
                    <a:moveTo>
                      <a:pt x="6002282" y="2104087"/>
                    </a:moveTo>
                    <a:lnTo>
                      <a:pt x="2219295" y="68764"/>
                    </a:lnTo>
                    <a:cubicBezTo>
                      <a:pt x="2033593" y="-31162"/>
                      <a:pt x="1809446" y="-21612"/>
                      <a:pt x="1632739" y="93702"/>
                    </a:cubicBezTo>
                    <a:lnTo>
                      <a:pt x="78524" y="1111010"/>
                    </a:lnTo>
                    <a:cubicBezTo>
                      <a:pt x="-32227" y="1183346"/>
                      <a:pt x="-24291" y="1350480"/>
                      <a:pt x="92632" y="1412028"/>
                    </a:cubicBezTo>
                    <a:lnTo>
                      <a:pt x="3888846" y="3430726"/>
                    </a:lnTo>
                    <a:cubicBezTo>
                      <a:pt x="4072784" y="3527469"/>
                      <a:pt x="4293580" y="3517565"/>
                      <a:pt x="4468171" y="3404727"/>
                    </a:cubicBezTo>
                    <a:lnTo>
                      <a:pt x="6014274" y="2404752"/>
                    </a:lnTo>
                    <a:cubicBezTo>
                      <a:pt x="6125025" y="2333123"/>
                      <a:pt x="6118324" y="2166520"/>
                      <a:pt x="6002282" y="2104087"/>
                    </a:cubicBezTo>
                  </a:path>
                </a:pathLst>
              </a:custGeom>
              <a:solidFill>
                <a:srgbClr val="333333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CBDD2A4-3EB0-41C5-EC9F-7A1F8C13F2E9}"/>
                </a:ext>
              </a:extLst>
            </p:cNvPr>
            <p:cNvSpPr/>
            <p:nvPr/>
          </p:nvSpPr>
          <p:spPr>
            <a:xfrm>
              <a:off x="5032070" y="2239782"/>
              <a:ext cx="5679330" cy="3245586"/>
            </a:xfrm>
            <a:custGeom>
              <a:avLst/>
              <a:gdLst>
                <a:gd name="connsiteX0" fmla="*/ 0 w 5679330"/>
                <a:gd name="connsiteY0" fmla="*/ 1219461 h 3245586"/>
                <a:gd name="connsiteX1" fmla="*/ 3810322 w 5679330"/>
                <a:gd name="connsiteY1" fmla="*/ 3245587 h 3245586"/>
                <a:gd name="connsiteX2" fmla="*/ 5679331 w 5679330"/>
                <a:gd name="connsiteY2" fmla="*/ 2036738 h 3245586"/>
                <a:gd name="connsiteX3" fmla="*/ 1885233 w 5679330"/>
                <a:gd name="connsiteY3" fmla="*/ 0 h 3245586"/>
                <a:gd name="connsiteX4" fmla="*/ 0 w 5679330"/>
                <a:gd name="connsiteY4" fmla="*/ 1219461 h 3245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9330" h="3245586">
                  <a:moveTo>
                    <a:pt x="0" y="1219461"/>
                  </a:moveTo>
                  <a:lnTo>
                    <a:pt x="3810322" y="3245587"/>
                  </a:lnTo>
                  <a:lnTo>
                    <a:pt x="5679331" y="2036738"/>
                  </a:lnTo>
                  <a:lnTo>
                    <a:pt x="1885233" y="0"/>
                  </a:lnTo>
                  <a:lnTo>
                    <a:pt x="0" y="1219461"/>
                  </a:lnTo>
                  <a:close/>
                </a:path>
              </a:pathLst>
            </a:custGeom>
            <a:solidFill>
              <a:srgbClr val="64788A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" name="Content Placeholder 10">
              <a:extLst>
                <a:ext uri="{FF2B5EF4-FFF2-40B4-BE49-F238E27FC236}">
                  <a16:creationId xmlns:a16="http://schemas.microsoft.com/office/drawing/2014/main" id="{D6C433D1-25DF-B6E0-19CB-2313A3BBE9C5}"/>
                </a:ext>
              </a:extLst>
            </p:cNvPr>
            <p:cNvGrpSpPr/>
            <p:nvPr/>
          </p:nvGrpSpPr>
          <p:grpSpPr>
            <a:xfrm>
              <a:off x="5757179" y="1059081"/>
              <a:ext cx="908112" cy="1763463"/>
              <a:chOff x="5757179" y="1059081"/>
              <a:chExt cx="908112" cy="1763463"/>
            </a:xfrm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4DBF9F3C-B66E-2F54-3860-F9FFCE9FDCAF}"/>
                  </a:ext>
                </a:extLst>
              </p:cNvPr>
              <p:cNvSpPr/>
              <p:nvPr/>
            </p:nvSpPr>
            <p:spPr>
              <a:xfrm>
                <a:off x="5757179" y="2633118"/>
                <a:ext cx="305105" cy="189426"/>
              </a:xfrm>
              <a:custGeom>
                <a:avLst/>
                <a:gdLst>
                  <a:gd name="connsiteX0" fmla="*/ 283993 w 305105"/>
                  <a:gd name="connsiteY0" fmla="*/ 9731 h 189426"/>
                  <a:gd name="connsiteX1" fmla="*/ 187351 w 305105"/>
                  <a:gd name="connsiteY1" fmla="*/ 13976 h 189426"/>
                  <a:gd name="connsiteX2" fmla="*/ 18932 w 305105"/>
                  <a:gd name="connsiteY2" fmla="*/ 122923 h 189426"/>
                  <a:gd name="connsiteX3" fmla="*/ 21048 w 305105"/>
                  <a:gd name="connsiteY3" fmla="*/ 179695 h 189426"/>
                  <a:gd name="connsiteX4" fmla="*/ 117690 w 305105"/>
                  <a:gd name="connsiteY4" fmla="*/ 175451 h 189426"/>
                  <a:gd name="connsiteX5" fmla="*/ 286109 w 305105"/>
                  <a:gd name="connsiteY5" fmla="*/ 66504 h 189426"/>
                  <a:gd name="connsiteX6" fmla="*/ 283993 w 305105"/>
                  <a:gd name="connsiteY6" fmla="*/ 9555 h 189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5105" h="189426">
                    <a:moveTo>
                      <a:pt x="283993" y="9731"/>
                    </a:moveTo>
                    <a:cubicBezTo>
                      <a:pt x="256658" y="-4771"/>
                      <a:pt x="213451" y="-2826"/>
                      <a:pt x="187351" y="13976"/>
                    </a:cubicBezTo>
                    <a:lnTo>
                      <a:pt x="18932" y="122923"/>
                    </a:lnTo>
                    <a:cubicBezTo>
                      <a:pt x="-7169" y="139725"/>
                      <a:pt x="-6111" y="165193"/>
                      <a:pt x="21048" y="179695"/>
                    </a:cubicBezTo>
                    <a:cubicBezTo>
                      <a:pt x="48383" y="194198"/>
                      <a:pt x="91590" y="192253"/>
                      <a:pt x="117690" y="175451"/>
                    </a:cubicBezTo>
                    <a:lnTo>
                      <a:pt x="286109" y="66504"/>
                    </a:lnTo>
                    <a:cubicBezTo>
                      <a:pt x="312210" y="49525"/>
                      <a:pt x="311328" y="24057"/>
                      <a:pt x="283993" y="9555"/>
                    </a:cubicBezTo>
                  </a:path>
                </a:pathLst>
              </a:custGeom>
              <a:solidFill>
                <a:srgbClr val="294552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DD43660C-1964-F73D-C50C-58D16F8F69D5}"/>
                  </a:ext>
                </a:extLst>
              </p:cNvPr>
              <p:cNvSpPr/>
              <p:nvPr/>
            </p:nvSpPr>
            <p:spPr>
              <a:xfrm>
                <a:off x="6236753" y="1059081"/>
                <a:ext cx="428538" cy="771266"/>
              </a:xfrm>
              <a:custGeom>
                <a:avLst/>
                <a:gdLst>
                  <a:gd name="connsiteX0" fmla="*/ 336305 w 428538"/>
                  <a:gd name="connsiteY0" fmla="*/ 23496 h 771266"/>
                  <a:gd name="connsiteX1" fmla="*/ 187638 w 428538"/>
                  <a:gd name="connsiteY1" fmla="*/ 14830 h 771266"/>
                  <a:gd name="connsiteX2" fmla="*/ 94699 w 428538"/>
                  <a:gd name="connsiteY2" fmla="*/ 85575 h 771266"/>
                  <a:gd name="connsiteX3" fmla="*/ 349 w 428538"/>
                  <a:gd name="connsiteY3" fmla="*/ 352812 h 771266"/>
                  <a:gd name="connsiteX4" fmla="*/ 18514 w 428538"/>
                  <a:gd name="connsiteY4" fmla="*/ 771267 h 771266"/>
                  <a:gd name="connsiteX5" fmla="*/ 93817 w 428538"/>
                  <a:gd name="connsiteY5" fmla="*/ 723514 h 771266"/>
                  <a:gd name="connsiteX6" fmla="*/ 77593 w 428538"/>
                  <a:gd name="connsiteY6" fmla="*/ 349452 h 771266"/>
                  <a:gd name="connsiteX7" fmla="*/ 151133 w 428538"/>
                  <a:gd name="connsiteY7" fmla="*/ 139341 h 771266"/>
                  <a:gd name="connsiteX8" fmla="*/ 220440 w 428538"/>
                  <a:gd name="connsiteY8" fmla="*/ 85928 h 771266"/>
                  <a:gd name="connsiteX9" fmla="*/ 292922 w 428538"/>
                  <a:gd name="connsiteY9" fmla="*/ 88404 h 771266"/>
                  <a:gd name="connsiteX10" fmla="*/ 336305 w 428538"/>
                  <a:gd name="connsiteY10" fmla="*/ 163217 h 771266"/>
                  <a:gd name="connsiteX11" fmla="*/ 353412 w 428538"/>
                  <a:gd name="connsiteY11" fmla="*/ 556911 h 771266"/>
                  <a:gd name="connsiteX12" fmla="*/ 428539 w 428538"/>
                  <a:gd name="connsiteY12" fmla="*/ 507036 h 771266"/>
                  <a:gd name="connsiteX13" fmla="*/ 413196 w 428538"/>
                  <a:gd name="connsiteY13" fmla="*/ 155258 h 771266"/>
                  <a:gd name="connsiteX14" fmla="*/ 336305 w 428538"/>
                  <a:gd name="connsiteY14" fmla="*/ 23496 h 771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8538" h="771266">
                    <a:moveTo>
                      <a:pt x="336305" y="23496"/>
                    </a:moveTo>
                    <a:cubicBezTo>
                      <a:pt x="290982" y="-4448"/>
                      <a:pt x="235430" y="-7631"/>
                      <a:pt x="187638" y="14830"/>
                    </a:cubicBezTo>
                    <a:cubicBezTo>
                      <a:pt x="155189" y="30217"/>
                      <a:pt x="123798" y="53916"/>
                      <a:pt x="94699" y="85575"/>
                    </a:cubicBezTo>
                    <a:cubicBezTo>
                      <a:pt x="30506" y="155081"/>
                      <a:pt x="-3883" y="252532"/>
                      <a:pt x="349" y="352812"/>
                    </a:cubicBezTo>
                    <a:lnTo>
                      <a:pt x="18514" y="771267"/>
                    </a:lnTo>
                    <a:lnTo>
                      <a:pt x="93817" y="723514"/>
                    </a:lnTo>
                    <a:lnTo>
                      <a:pt x="77593" y="349452"/>
                    </a:lnTo>
                    <a:cubicBezTo>
                      <a:pt x="74242" y="270218"/>
                      <a:pt x="100872" y="193637"/>
                      <a:pt x="151133" y="139341"/>
                    </a:cubicBezTo>
                    <a:cubicBezTo>
                      <a:pt x="173530" y="115110"/>
                      <a:pt x="196809" y="97071"/>
                      <a:pt x="220440" y="85928"/>
                    </a:cubicBezTo>
                    <a:cubicBezTo>
                      <a:pt x="243895" y="74963"/>
                      <a:pt x="270172" y="75847"/>
                      <a:pt x="292922" y="88404"/>
                    </a:cubicBezTo>
                    <a:cubicBezTo>
                      <a:pt x="316201" y="101315"/>
                      <a:pt x="335247" y="136157"/>
                      <a:pt x="336305" y="163217"/>
                    </a:cubicBezTo>
                    <a:lnTo>
                      <a:pt x="353412" y="556911"/>
                    </a:lnTo>
                    <a:lnTo>
                      <a:pt x="428539" y="507036"/>
                    </a:lnTo>
                    <a:lnTo>
                      <a:pt x="413196" y="155258"/>
                    </a:lnTo>
                    <a:cubicBezTo>
                      <a:pt x="410727" y="100962"/>
                      <a:pt x="382158" y="51794"/>
                      <a:pt x="336305" y="23496"/>
                    </a:cubicBezTo>
                  </a:path>
                </a:pathLst>
              </a:custGeom>
              <a:solidFill>
                <a:srgbClr val="333333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0B6F98B-F726-E35E-ED49-20017E1A1DEB}"/>
                </a:ext>
              </a:extLst>
            </p:cNvPr>
            <p:cNvSpPr/>
            <p:nvPr/>
          </p:nvSpPr>
          <p:spPr>
            <a:xfrm>
              <a:off x="5844007" y="1814430"/>
              <a:ext cx="412670" cy="1637207"/>
            </a:xfrm>
            <a:custGeom>
              <a:avLst/>
              <a:gdLst>
                <a:gd name="connsiteX0" fmla="*/ 0 w 412670"/>
                <a:gd name="connsiteY0" fmla="*/ 0 h 1637207"/>
                <a:gd name="connsiteX1" fmla="*/ 14285 w 412670"/>
                <a:gd name="connsiteY1" fmla="*/ 1418430 h 1637207"/>
                <a:gd name="connsiteX2" fmla="*/ 412670 w 412670"/>
                <a:gd name="connsiteY2" fmla="*/ 1637208 h 1637207"/>
                <a:gd name="connsiteX3" fmla="*/ 338072 w 412670"/>
                <a:gd name="connsiteY3" fmla="*/ 143081 h 1637207"/>
                <a:gd name="connsiteX4" fmla="*/ 0 w 412670"/>
                <a:gd name="connsiteY4" fmla="*/ 0 h 163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670" h="1637207">
                  <a:moveTo>
                    <a:pt x="0" y="0"/>
                  </a:moveTo>
                  <a:lnTo>
                    <a:pt x="14285" y="1418430"/>
                  </a:lnTo>
                  <a:lnTo>
                    <a:pt x="412670" y="1637208"/>
                  </a:lnTo>
                  <a:lnTo>
                    <a:pt x="338072" y="143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1B2E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A5B1168-2201-0D1F-C2F4-93F2FC81B3A2}"/>
                </a:ext>
              </a:extLst>
            </p:cNvPr>
            <p:cNvSpPr/>
            <p:nvPr/>
          </p:nvSpPr>
          <p:spPr>
            <a:xfrm>
              <a:off x="5844007" y="1088414"/>
              <a:ext cx="1457396" cy="869097"/>
            </a:xfrm>
            <a:custGeom>
              <a:avLst/>
              <a:gdLst>
                <a:gd name="connsiteX0" fmla="*/ 0 w 1457396"/>
                <a:gd name="connsiteY0" fmla="*/ 726017 h 869097"/>
                <a:gd name="connsiteX1" fmla="*/ 338072 w 1457396"/>
                <a:gd name="connsiteY1" fmla="*/ 869098 h 869097"/>
                <a:gd name="connsiteX2" fmla="*/ 1457396 w 1457396"/>
                <a:gd name="connsiteY2" fmla="*/ 151924 h 869097"/>
                <a:gd name="connsiteX3" fmla="*/ 1138723 w 1457396"/>
                <a:gd name="connsiteY3" fmla="*/ 0 h 869097"/>
                <a:gd name="connsiteX4" fmla="*/ 0 w 1457396"/>
                <a:gd name="connsiteY4" fmla="*/ 726017 h 869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7396" h="869097">
                  <a:moveTo>
                    <a:pt x="0" y="726017"/>
                  </a:moveTo>
                  <a:lnTo>
                    <a:pt x="338072" y="869098"/>
                  </a:lnTo>
                  <a:lnTo>
                    <a:pt x="1457396" y="151924"/>
                  </a:lnTo>
                  <a:lnTo>
                    <a:pt x="1138723" y="0"/>
                  </a:lnTo>
                  <a:lnTo>
                    <a:pt x="0" y="726017"/>
                  </a:lnTo>
                  <a:close/>
                </a:path>
              </a:pathLst>
            </a:custGeom>
            <a:solidFill>
              <a:srgbClr val="EDEDED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C714CCD-A644-E744-A4DA-DBBF84CD235E}"/>
                </a:ext>
              </a:extLst>
            </p:cNvPr>
            <p:cNvSpPr/>
            <p:nvPr/>
          </p:nvSpPr>
          <p:spPr>
            <a:xfrm>
              <a:off x="6982730" y="1088590"/>
              <a:ext cx="318673" cy="348771"/>
            </a:xfrm>
            <a:custGeom>
              <a:avLst/>
              <a:gdLst>
                <a:gd name="connsiteX0" fmla="*/ 11287 w 318673"/>
                <a:gd name="connsiteY0" fmla="*/ 348771 h 348771"/>
                <a:gd name="connsiteX1" fmla="*/ 318673 w 318673"/>
                <a:gd name="connsiteY1" fmla="*/ 151747 h 348771"/>
                <a:gd name="connsiteX2" fmla="*/ 0 w 318673"/>
                <a:gd name="connsiteY2" fmla="*/ 0 h 348771"/>
                <a:gd name="connsiteX3" fmla="*/ 11287 w 318673"/>
                <a:gd name="connsiteY3" fmla="*/ 348771 h 348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8673" h="348771">
                  <a:moveTo>
                    <a:pt x="11287" y="348771"/>
                  </a:moveTo>
                  <a:lnTo>
                    <a:pt x="318673" y="151747"/>
                  </a:lnTo>
                  <a:lnTo>
                    <a:pt x="0" y="0"/>
                  </a:lnTo>
                  <a:lnTo>
                    <a:pt x="11287" y="348771"/>
                  </a:lnTo>
                  <a:close/>
                </a:path>
              </a:pathLst>
            </a:custGeom>
            <a:solidFill>
              <a:srgbClr val="B6B0B5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6B3C073-0642-7168-D41B-CCF3EEA6FDA3}"/>
                </a:ext>
              </a:extLst>
            </p:cNvPr>
            <p:cNvSpPr/>
            <p:nvPr/>
          </p:nvSpPr>
          <p:spPr>
            <a:xfrm>
              <a:off x="6519097" y="1198625"/>
              <a:ext cx="423248" cy="648348"/>
            </a:xfrm>
            <a:custGeom>
              <a:avLst/>
              <a:gdLst>
                <a:gd name="connsiteX0" fmla="*/ 336305 w 423248"/>
                <a:gd name="connsiteY0" fmla="*/ 23496 h 648348"/>
                <a:gd name="connsiteX1" fmla="*/ 187638 w 423248"/>
                <a:gd name="connsiteY1" fmla="*/ 14830 h 648348"/>
                <a:gd name="connsiteX2" fmla="*/ 94699 w 423248"/>
                <a:gd name="connsiteY2" fmla="*/ 85575 h 648348"/>
                <a:gd name="connsiteX3" fmla="*/ 349 w 423248"/>
                <a:gd name="connsiteY3" fmla="*/ 352812 h 648348"/>
                <a:gd name="connsiteX4" fmla="*/ 13223 w 423248"/>
                <a:gd name="connsiteY4" fmla="*/ 648348 h 648348"/>
                <a:gd name="connsiteX5" fmla="*/ 88527 w 423248"/>
                <a:gd name="connsiteY5" fmla="*/ 600595 h 648348"/>
                <a:gd name="connsiteX6" fmla="*/ 77593 w 423248"/>
                <a:gd name="connsiteY6" fmla="*/ 349452 h 648348"/>
                <a:gd name="connsiteX7" fmla="*/ 151133 w 423248"/>
                <a:gd name="connsiteY7" fmla="*/ 139341 h 648348"/>
                <a:gd name="connsiteX8" fmla="*/ 220440 w 423248"/>
                <a:gd name="connsiteY8" fmla="*/ 85928 h 648348"/>
                <a:gd name="connsiteX9" fmla="*/ 296273 w 423248"/>
                <a:gd name="connsiteY9" fmla="*/ 90527 h 648348"/>
                <a:gd name="connsiteX10" fmla="*/ 336129 w 423248"/>
                <a:gd name="connsiteY10" fmla="*/ 158618 h 648348"/>
                <a:gd name="connsiteX11" fmla="*/ 348121 w 423248"/>
                <a:gd name="connsiteY11" fmla="*/ 433992 h 648348"/>
                <a:gd name="connsiteX12" fmla="*/ 423248 w 423248"/>
                <a:gd name="connsiteY12" fmla="*/ 384117 h 648348"/>
                <a:gd name="connsiteX13" fmla="*/ 413196 w 423248"/>
                <a:gd name="connsiteY13" fmla="*/ 155258 h 648348"/>
                <a:gd name="connsiteX14" fmla="*/ 336305 w 423248"/>
                <a:gd name="connsiteY14" fmla="*/ 23496 h 648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23248" h="648348">
                  <a:moveTo>
                    <a:pt x="336305" y="23496"/>
                  </a:moveTo>
                  <a:cubicBezTo>
                    <a:pt x="290982" y="-4448"/>
                    <a:pt x="235430" y="-7631"/>
                    <a:pt x="187638" y="14830"/>
                  </a:cubicBezTo>
                  <a:cubicBezTo>
                    <a:pt x="155189" y="30217"/>
                    <a:pt x="123798" y="53916"/>
                    <a:pt x="94699" y="85575"/>
                  </a:cubicBezTo>
                  <a:cubicBezTo>
                    <a:pt x="30506" y="155081"/>
                    <a:pt x="-3883" y="252532"/>
                    <a:pt x="349" y="352812"/>
                  </a:cubicBezTo>
                  <a:lnTo>
                    <a:pt x="13223" y="648348"/>
                  </a:lnTo>
                  <a:lnTo>
                    <a:pt x="88527" y="600595"/>
                  </a:lnTo>
                  <a:lnTo>
                    <a:pt x="77593" y="349452"/>
                  </a:lnTo>
                  <a:cubicBezTo>
                    <a:pt x="74242" y="270218"/>
                    <a:pt x="100872" y="193637"/>
                    <a:pt x="151133" y="139341"/>
                  </a:cubicBezTo>
                  <a:cubicBezTo>
                    <a:pt x="173530" y="115110"/>
                    <a:pt x="196809" y="97071"/>
                    <a:pt x="220440" y="85928"/>
                  </a:cubicBezTo>
                  <a:cubicBezTo>
                    <a:pt x="245130" y="74255"/>
                    <a:pt x="272818" y="76024"/>
                    <a:pt x="296273" y="90527"/>
                  </a:cubicBezTo>
                  <a:cubicBezTo>
                    <a:pt x="320257" y="105383"/>
                    <a:pt x="334894" y="130144"/>
                    <a:pt x="336129" y="158618"/>
                  </a:cubicBezTo>
                  <a:lnTo>
                    <a:pt x="348121" y="433992"/>
                  </a:lnTo>
                  <a:lnTo>
                    <a:pt x="423248" y="384117"/>
                  </a:lnTo>
                  <a:lnTo>
                    <a:pt x="413196" y="155258"/>
                  </a:lnTo>
                  <a:cubicBezTo>
                    <a:pt x="410727" y="100962"/>
                    <a:pt x="382158" y="51794"/>
                    <a:pt x="336305" y="23496"/>
                  </a:cubicBezTo>
                </a:path>
              </a:pathLst>
            </a:custGeom>
            <a:solidFill>
              <a:srgbClr val="333333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60B2C72-B45C-BE1D-E566-DB6DE23470C3}"/>
                </a:ext>
              </a:extLst>
            </p:cNvPr>
            <p:cNvSpPr/>
            <p:nvPr/>
          </p:nvSpPr>
          <p:spPr>
            <a:xfrm>
              <a:off x="6182079" y="1240338"/>
              <a:ext cx="1234836" cy="2211300"/>
            </a:xfrm>
            <a:custGeom>
              <a:avLst/>
              <a:gdLst>
                <a:gd name="connsiteX0" fmla="*/ 0 w 1234836"/>
                <a:gd name="connsiteY0" fmla="*/ 717174 h 2211300"/>
                <a:gd name="connsiteX1" fmla="*/ 74598 w 1234836"/>
                <a:gd name="connsiteY1" fmla="*/ 2211300 h 2211300"/>
                <a:gd name="connsiteX2" fmla="*/ 1234836 w 1234836"/>
                <a:gd name="connsiteY2" fmla="*/ 1475556 h 2211300"/>
                <a:gd name="connsiteX3" fmla="*/ 1119324 w 1234836"/>
                <a:gd name="connsiteY3" fmla="*/ 0 h 2211300"/>
                <a:gd name="connsiteX4" fmla="*/ 0 w 1234836"/>
                <a:gd name="connsiteY4" fmla="*/ 717174 h 221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4836" h="2211300">
                  <a:moveTo>
                    <a:pt x="0" y="717174"/>
                  </a:moveTo>
                  <a:lnTo>
                    <a:pt x="74598" y="2211300"/>
                  </a:lnTo>
                  <a:lnTo>
                    <a:pt x="1234836" y="1475556"/>
                  </a:lnTo>
                  <a:lnTo>
                    <a:pt x="1119324" y="0"/>
                  </a:lnTo>
                  <a:lnTo>
                    <a:pt x="0" y="717174"/>
                  </a:lnTo>
                  <a:close/>
                </a:path>
              </a:pathLst>
            </a:custGeom>
            <a:solidFill>
              <a:srgbClr val="E71C3C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667EBED-07E4-AF82-A900-AAF10ED5A6E7}"/>
                </a:ext>
              </a:extLst>
            </p:cNvPr>
            <p:cNvSpPr/>
            <p:nvPr/>
          </p:nvSpPr>
          <p:spPr>
            <a:xfrm>
              <a:off x="6894200" y="3192712"/>
              <a:ext cx="643695" cy="230804"/>
            </a:xfrm>
            <a:custGeom>
              <a:avLst/>
              <a:gdLst>
                <a:gd name="connsiteX0" fmla="*/ 264003 w 643695"/>
                <a:gd name="connsiteY0" fmla="*/ 177 h 230804"/>
                <a:gd name="connsiteX1" fmla="*/ 0 w 643695"/>
                <a:gd name="connsiteY1" fmla="*/ 87723 h 230804"/>
                <a:gd name="connsiteX2" fmla="*/ 231906 w 643695"/>
                <a:gd name="connsiteY2" fmla="*/ 230804 h 230804"/>
                <a:gd name="connsiteX3" fmla="*/ 274056 w 643695"/>
                <a:gd name="connsiteY3" fmla="*/ 203391 h 230804"/>
                <a:gd name="connsiteX4" fmla="*/ 264003 w 643695"/>
                <a:gd name="connsiteY4" fmla="*/ 0 h 230804"/>
                <a:gd name="connsiteX5" fmla="*/ 643519 w 643695"/>
                <a:gd name="connsiteY5" fmla="*/ 6013 h 230804"/>
                <a:gd name="connsiteX6" fmla="*/ 593081 w 643695"/>
                <a:gd name="connsiteY6" fmla="*/ 38025 h 230804"/>
                <a:gd name="connsiteX7" fmla="*/ 609482 w 643695"/>
                <a:gd name="connsiteY7" fmla="*/ 39086 h 230804"/>
                <a:gd name="connsiteX8" fmla="*/ 643695 w 643695"/>
                <a:gd name="connsiteY8" fmla="*/ 16448 h 230804"/>
                <a:gd name="connsiteX9" fmla="*/ 643342 w 643695"/>
                <a:gd name="connsiteY9" fmla="*/ 6013 h 230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3695" h="230804">
                  <a:moveTo>
                    <a:pt x="264003" y="177"/>
                  </a:moveTo>
                  <a:lnTo>
                    <a:pt x="0" y="87723"/>
                  </a:lnTo>
                  <a:lnTo>
                    <a:pt x="231906" y="230804"/>
                  </a:lnTo>
                  <a:lnTo>
                    <a:pt x="274056" y="203391"/>
                  </a:lnTo>
                  <a:lnTo>
                    <a:pt x="264003" y="0"/>
                  </a:lnTo>
                  <a:close/>
                  <a:moveTo>
                    <a:pt x="643519" y="6013"/>
                  </a:moveTo>
                  <a:lnTo>
                    <a:pt x="593081" y="38025"/>
                  </a:lnTo>
                  <a:cubicBezTo>
                    <a:pt x="598548" y="38025"/>
                    <a:pt x="604015" y="38556"/>
                    <a:pt x="609482" y="39086"/>
                  </a:cubicBezTo>
                  <a:lnTo>
                    <a:pt x="643695" y="16448"/>
                  </a:lnTo>
                  <a:lnTo>
                    <a:pt x="643342" y="6013"/>
                  </a:lnTo>
                  <a:close/>
                </a:path>
              </a:pathLst>
            </a:custGeom>
            <a:solidFill>
              <a:srgbClr val="4B6173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EC451CB0-D6D6-D6AC-0CB1-0ED2C99D4CBA}"/>
                </a:ext>
              </a:extLst>
            </p:cNvPr>
            <p:cNvSpPr/>
            <p:nvPr/>
          </p:nvSpPr>
          <p:spPr>
            <a:xfrm>
              <a:off x="7537719" y="2922645"/>
              <a:ext cx="435420" cy="286692"/>
            </a:xfrm>
            <a:custGeom>
              <a:avLst/>
              <a:gdLst>
                <a:gd name="connsiteX0" fmla="*/ 435420 w 435420"/>
                <a:gd name="connsiteY0" fmla="*/ 0 h 286692"/>
                <a:gd name="connsiteX1" fmla="*/ 435420 w 435420"/>
                <a:gd name="connsiteY1" fmla="*/ 0 h 286692"/>
                <a:gd name="connsiteX2" fmla="*/ 0 w 435420"/>
                <a:gd name="connsiteY2" fmla="*/ 276258 h 286692"/>
                <a:gd name="connsiteX3" fmla="*/ 353 w 435420"/>
                <a:gd name="connsiteY3" fmla="*/ 286693 h 286692"/>
                <a:gd name="connsiteX4" fmla="*/ 435420 w 435420"/>
                <a:gd name="connsiteY4" fmla="*/ 0 h 286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420" h="286692">
                  <a:moveTo>
                    <a:pt x="435420" y="0"/>
                  </a:moveTo>
                  <a:lnTo>
                    <a:pt x="435420" y="0"/>
                  </a:lnTo>
                  <a:lnTo>
                    <a:pt x="0" y="276258"/>
                  </a:lnTo>
                  <a:lnTo>
                    <a:pt x="353" y="286693"/>
                  </a:lnTo>
                  <a:lnTo>
                    <a:pt x="435420" y="0"/>
                  </a:lnTo>
                  <a:close/>
                </a:path>
              </a:pathLst>
            </a:custGeom>
            <a:solidFill>
              <a:srgbClr val="4B6173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872BEBBA-3795-2161-3BA8-352B828F60BE}"/>
                </a:ext>
              </a:extLst>
            </p:cNvPr>
            <p:cNvSpPr/>
            <p:nvPr/>
          </p:nvSpPr>
          <p:spPr>
            <a:xfrm>
              <a:off x="7151073" y="1653499"/>
              <a:ext cx="296528" cy="533931"/>
            </a:xfrm>
            <a:custGeom>
              <a:avLst/>
              <a:gdLst>
                <a:gd name="connsiteX0" fmla="*/ 232688 w 296528"/>
                <a:gd name="connsiteY0" fmla="*/ 16258 h 533931"/>
                <a:gd name="connsiteX1" fmla="*/ 129873 w 296528"/>
                <a:gd name="connsiteY1" fmla="*/ 10245 h 533931"/>
                <a:gd name="connsiteX2" fmla="*/ 65504 w 296528"/>
                <a:gd name="connsiteY2" fmla="*/ 59235 h 533931"/>
                <a:gd name="connsiteX3" fmla="*/ 253 w 296528"/>
                <a:gd name="connsiteY3" fmla="*/ 244233 h 533931"/>
                <a:gd name="connsiteX4" fmla="*/ 12774 w 296528"/>
                <a:gd name="connsiteY4" fmla="*/ 533932 h 533931"/>
                <a:gd name="connsiteX5" fmla="*/ 64975 w 296528"/>
                <a:gd name="connsiteY5" fmla="*/ 500859 h 533931"/>
                <a:gd name="connsiteX6" fmla="*/ 53688 w 296528"/>
                <a:gd name="connsiteY6" fmla="*/ 241933 h 533931"/>
                <a:gd name="connsiteX7" fmla="*/ 104478 w 296528"/>
                <a:gd name="connsiteY7" fmla="*/ 96553 h 533931"/>
                <a:gd name="connsiteX8" fmla="*/ 152447 w 296528"/>
                <a:gd name="connsiteY8" fmla="*/ 59589 h 533931"/>
                <a:gd name="connsiteX9" fmla="*/ 202532 w 296528"/>
                <a:gd name="connsiteY9" fmla="*/ 61358 h 533931"/>
                <a:gd name="connsiteX10" fmla="*/ 232688 w 296528"/>
                <a:gd name="connsiteY10" fmla="*/ 113001 h 533931"/>
                <a:gd name="connsiteX11" fmla="*/ 244504 w 296528"/>
                <a:gd name="connsiteY11" fmla="*/ 385545 h 533931"/>
                <a:gd name="connsiteX12" fmla="*/ 296529 w 296528"/>
                <a:gd name="connsiteY12" fmla="*/ 351057 h 533931"/>
                <a:gd name="connsiteX13" fmla="*/ 285947 w 296528"/>
                <a:gd name="connsiteY13" fmla="*/ 107519 h 533931"/>
                <a:gd name="connsiteX14" fmla="*/ 232688 w 296528"/>
                <a:gd name="connsiteY14" fmla="*/ 16258 h 533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6528" h="533931">
                  <a:moveTo>
                    <a:pt x="232688" y="16258"/>
                  </a:moveTo>
                  <a:cubicBezTo>
                    <a:pt x="201297" y="-3020"/>
                    <a:pt x="162852" y="-5319"/>
                    <a:pt x="129873" y="10245"/>
                  </a:cubicBezTo>
                  <a:cubicBezTo>
                    <a:pt x="107300" y="20856"/>
                    <a:pt x="85785" y="37305"/>
                    <a:pt x="65504" y="59235"/>
                  </a:cubicBezTo>
                  <a:cubicBezTo>
                    <a:pt x="21062" y="107342"/>
                    <a:pt x="-2745" y="174903"/>
                    <a:pt x="253" y="244233"/>
                  </a:cubicBezTo>
                  <a:lnTo>
                    <a:pt x="12774" y="533932"/>
                  </a:lnTo>
                  <a:lnTo>
                    <a:pt x="64975" y="500859"/>
                  </a:lnTo>
                  <a:lnTo>
                    <a:pt x="53688" y="241933"/>
                  </a:lnTo>
                  <a:cubicBezTo>
                    <a:pt x="51219" y="187106"/>
                    <a:pt x="69913" y="134048"/>
                    <a:pt x="104478" y="96553"/>
                  </a:cubicBezTo>
                  <a:cubicBezTo>
                    <a:pt x="119997" y="79751"/>
                    <a:pt x="136222" y="67371"/>
                    <a:pt x="152447" y="59589"/>
                  </a:cubicBezTo>
                  <a:cubicBezTo>
                    <a:pt x="168671" y="51984"/>
                    <a:pt x="186836" y="52515"/>
                    <a:pt x="202532" y="61358"/>
                  </a:cubicBezTo>
                  <a:cubicBezTo>
                    <a:pt x="218756" y="70378"/>
                    <a:pt x="231807" y="94431"/>
                    <a:pt x="232688" y="113001"/>
                  </a:cubicBezTo>
                  <a:lnTo>
                    <a:pt x="244504" y="385545"/>
                  </a:lnTo>
                  <a:lnTo>
                    <a:pt x="296529" y="351057"/>
                  </a:lnTo>
                  <a:lnTo>
                    <a:pt x="285947" y="107519"/>
                  </a:lnTo>
                  <a:cubicBezTo>
                    <a:pt x="284360" y="70024"/>
                    <a:pt x="264432" y="35890"/>
                    <a:pt x="232688" y="16258"/>
                  </a:cubicBezTo>
                </a:path>
              </a:pathLst>
            </a:custGeom>
            <a:solidFill>
              <a:srgbClr val="333333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571BEE5A-6ED1-465A-2B31-CCEE55B069F7}"/>
                </a:ext>
              </a:extLst>
            </p:cNvPr>
            <p:cNvSpPr/>
            <p:nvPr/>
          </p:nvSpPr>
          <p:spPr>
            <a:xfrm>
              <a:off x="6879034" y="2176466"/>
              <a:ext cx="290985" cy="1255540"/>
            </a:xfrm>
            <a:custGeom>
              <a:avLst/>
              <a:gdLst>
                <a:gd name="connsiteX0" fmla="*/ 0 w 290985"/>
                <a:gd name="connsiteY0" fmla="*/ 0 h 1255540"/>
                <a:gd name="connsiteX1" fmla="*/ 15167 w 290985"/>
                <a:gd name="connsiteY1" fmla="*/ 1103970 h 1255540"/>
                <a:gd name="connsiteX2" fmla="*/ 290985 w 290985"/>
                <a:gd name="connsiteY2" fmla="*/ 1255540 h 1255540"/>
                <a:gd name="connsiteX3" fmla="*/ 234023 w 290985"/>
                <a:gd name="connsiteY3" fmla="*/ 99042 h 1255540"/>
                <a:gd name="connsiteX4" fmla="*/ 0 w 290985"/>
                <a:gd name="connsiteY4" fmla="*/ 0 h 1255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0985" h="1255540">
                  <a:moveTo>
                    <a:pt x="0" y="0"/>
                  </a:moveTo>
                  <a:lnTo>
                    <a:pt x="15167" y="1103970"/>
                  </a:lnTo>
                  <a:lnTo>
                    <a:pt x="290985" y="1255540"/>
                  </a:lnTo>
                  <a:lnTo>
                    <a:pt x="234023" y="990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F5C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527D9A2-F0F7-BFE9-21AC-3D8567B889FD}"/>
                </a:ext>
              </a:extLst>
            </p:cNvPr>
            <p:cNvSpPr/>
            <p:nvPr/>
          </p:nvSpPr>
          <p:spPr>
            <a:xfrm>
              <a:off x="6879034" y="1673825"/>
              <a:ext cx="1008926" cy="601683"/>
            </a:xfrm>
            <a:custGeom>
              <a:avLst/>
              <a:gdLst>
                <a:gd name="connsiteX0" fmla="*/ 0 w 1008926"/>
                <a:gd name="connsiteY0" fmla="*/ 502641 h 601683"/>
                <a:gd name="connsiteX1" fmla="*/ 234023 w 1008926"/>
                <a:gd name="connsiteY1" fmla="*/ 601683 h 601683"/>
                <a:gd name="connsiteX2" fmla="*/ 1008926 w 1008926"/>
                <a:gd name="connsiteY2" fmla="*/ 105233 h 601683"/>
                <a:gd name="connsiteX3" fmla="*/ 788306 w 1008926"/>
                <a:gd name="connsiteY3" fmla="*/ 0 h 601683"/>
                <a:gd name="connsiteX4" fmla="*/ 0 w 1008926"/>
                <a:gd name="connsiteY4" fmla="*/ 502641 h 601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8926" h="601683">
                  <a:moveTo>
                    <a:pt x="0" y="502641"/>
                  </a:moveTo>
                  <a:lnTo>
                    <a:pt x="234023" y="601683"/>
                  </a:lnTo>
                  <a:lnTo>
                    <a:pt x="1008926" y="105233"/>
                  </a:lnTo>
                  <a:lnTo>
                    <a:pt x="788306" y="0"/>
                  </a:lnTo>
                  <a:lnTo>
                    <a:pt x="0" y="502641"/>
                  </a:lnTo>
                  <a:close/>
                </a:path>
              </a:pathLst>
            </a:custGeom>
            <a:solidFill>
              <a:srgbClr val="EEF2F7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7A75668D-79C9-6AF7-725D-45ADB6D43AA4}"/>
                </a:ext>
              </a:extLst>
            </p:cNvPr>
            <p:cNvSpPr/>
            <p:nvPr/>
          </p:nvSpPr>
          <p:spPr>
            <a:xfrm>
              <a:off x="7667340" y="1673825"/>
              <a:ext cx="220620" cy="241592"/>
            </a:xfrm>
            <a:custGeom>
              <a:avLst/>
              <a:gdLst>
                <a:gd name="connsiteX0" fmla="*/ 7760 w 220620"/>
                <a:gd name="connsiteY0" fmla="*/ 241593 h 241592"/>
                <a:gd name="connsiteX1" fmla="*/ 220620 w 220620"/>
                <a:gd name="connsiteY1" fmla="*/ 105233 h 241592"/>
                <a:gd name="connsiteX2" fmla="*/ 0 w 220620"/>
                <a:gd name="connsiteY2" fmla="*/ 0 h 241592"/>
                <a:gd name="connsiteX3" fmla="*/ 7760 w 220620"/>
                <a:gd name="connsiteY3" fmla="*/ 241593 h 241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620" h="241592">
                  <a:moveTo>
                    <a:pt x="7760" y="241593"/>
                  </a:moveTo>
                  <a:lnTo>
                    <a:pt x="220620" y="105233"/>
                  </a:lnTo>
                  <a:lnTo>
                    <a:pt x="0" y="0"/>
                  </a:lnTo>
                  <a:lnTo>
                    <a:pt x="7760" y="241593"/>
                  </a:lnTo>
                  <a:close/>
                </a:path>
              </a:pathLst>
            </a:custGeom>
            <a:solidFill>
              <a:srgbClr val="D9E0E8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5DBE160-24D6-E998-12C6-B86763B992D3}"/>
                </a:ext>
              </a:extLst>
            </p:cNvPr>
            <p:cNvSpPr/>
            <p:nvPr/>
          </p:nvSpPr>
          <p:spPr>
            <a:xfrm>
              <a:off x="7346474" y="1750243"/>
              <a:ext cx="292825" cy="448861"/>
            </a:xfrm>
            <a:custGeom>
              <a:avLst/>
              <a:gdLst>
                <a:gd name="connsiteX0" fmla="*/ 232688 w 292825"/>
                <a:gd name="connsiteY0" fmla="*/ 16258 h 448861"/>
                <a:gd name="connsiteX1" fmla="*/ 129873 w 292825"/>
                <a:gd name="connsiteY1" fmla="*/ 10245 h 448861"/>
                <a:gd name="connsiteX2" fmla="*/ 65504 w 292825"/>
                <a:gd name="connsiteY2" fmla="*/ 59235 h 448861"/>
                <a:gd name="connsiteX3" fmla="*/ 253 w 292825"/>
                <a:gd name="connsiteY3" fmla="*/ 244233 h 448861"/>
                <a:gd name="connsiteX4" fmla="*/ 9070 w 292825"/>
                <a:gd name="connsiteY4" fmla="*/ 448861 h 448861"/>
                <a:gd name="connsiteX5" fmla="*/ 61271 w 292825"/>
                <a:gd name="connsiteY5" fmla="*/ 415788 h 448861"/>
                <a:gd name="connsiteX6" fmla="*/ 53688 w 292825"/>
                <a:gd name="connsiteY6" fmla="*/ 241933 h 448861"/>
                <a:gd name="connsiteX7" fmla="*/ 104478 w 292825"/>
                <a:gd name="connsiteY7" fmla="*/ 96553 h 448861"/>
                <a:gd name="connsiteX8" fmla="*/ 152447 w 292825"/>
                <a:gd name="connsiteY8" fmla="*/ 59589 h 448861"/>
                <a:gd name="connsiteX9" fmla="*/ 205001 w 292825"/>
                <a:gd name="connsiteY9" fmla="*/ 62773 h 448861"/>
                <a:gd name="connsiteX10" fmla="*/ 232512 w 292825"/>
                <a:gd name="connsiteY10" fmla="*/ 109818 h 448861"/>
                <a:gd name="connsiteX11" fmla="*/ 240801 w 292825"/>
                <a:gd name="connsiteY11" fmla="*/ 300475 h 448861"/>
                <a:gd name="connsiteX12" fmla="*/ 292825 w 292825"/>
                <a:gd name="connsiteY12" fmla="*/ 265987 h 448861"/>
                <a:gd name="connsiteX13" fmla="*/ 285947 w 292825"/>
                <a:gd name="connsiteY13" fmla="*/ 107519 h 448861"/>
                <a:gd name="connsiteX14" fmla="*/ 232688 w 292825"/>
                <a:gd name="connsiteY14" fmla="*/ 16258 h 448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825" h="448861">
                  <a:moveTo>
                    <a:pt x="232688" y="16258"/>
                  </a:moveTo>
                  <a:cubicBezTo>
                    <a:pt x="201297" y="-3020"/>
                    <a:pt x="162852" y="-5319"/>
                    <a:pt x="129873" y="10245"/>
                  </a:cubicBezTo>
                  <a:cubicBezTo>
                    <a:pt x="107300" y="20856"/>
                    <a:pt x="85784" y="37305"/>
                    <a:pt x="65504" y="59235"/>
                  </a:cubicBezTo>
                  <a:cubicBezTo>
                    <a:pt x="21062" y="107342"/>
                    <a:pt x="-2745" y="174903"/>
                    <a:pt x="253" y="244233"/>
                  </a:cubicBezTo>
                  <a:lnTo>
                    <a:pt x="9070" y="448861"/>
                  </a:lnTo>
                  <a:lnTo>
                    <a:pt x="61271" y="415788"/>
                  </a:lnTo>
                  <a:lnTo>
                    <a:pt x="53688" y="241933"/>
                  </a:lnTo>
                  <a:cubicBezTo>
                    <a:pt x="51395" y="187106"/>
                    <a:pt x="69913" y="134048"/>
                    <a:pt x="104478" y="96553"/>
                  </a:cubicBezTo>
                  <a:cubicBezTo>
                    <a:pt x="119997" y="79751"/>
                    <a:pt x="136222" y="67371"/>
                    <a:pt x="152447" y="59589"/>
                  </a:cubicBezTo>
                  <a:cubicBezTo>
                    <a:pt x="169553" y="51454"/>
                    <a:pt x="188776" y="52692"/>
                    <a:pt x="205001" y="62773"/>
                  </a:cubicBezTo>
                  <a:cubicBezTo>
                    <a:pt x="221578" y="73031"/>
                    <a:pt x="231630" y="90186"/>
                    <a:pt x="232512" y="109818"/>
                  </a:cubicBezTo>
                  <a:lnTo>
                    <a:pt x="240801" y="300475"/>
                  </a:lnTo>
                  <a:lnTo>
                    <a:pt x="292825" y="265987"/>
                  </a:lnTo>
                  <a:lnTo>
                    <a:pt x="285947" y="107519"/>
                  </a:lnTo>
                  <a:cubicBezTo>
                    <a:pt x="284360" y="70024"/>
                    <a:pt x="264432" y="35890"/>
                    <a:pt x="232688" y="16258"/>
                  </a:cubicBezTo>
                </a:path>
              </a:pathLst>
            </a:custGeom>
            <a:solidFill>
              <a:srgbClr val="333333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427999AD-7AB1-EC9D-D19D-DF1766799D19}"/>
                </a:ext>
              </a:extLst>
            </p:cNvPr>
            <p:cNvSpPr/>
            <p:nvPr/>
          </p:nvSpPr>
          <p:spPr>
            <a:xfrm>
              <a:off x="7113056" y="1779058"/>
              <a:ext cx="860082" cy="1652948"/>
            </a:xfrm>
            <a:custGeom>
              <a:avLst/>
              <a:gdLst>
                <a:gd name="connsiteX0" fmla="*/ 0 w 860082"/>
                <a:gd name="connsiteY0" fmla="*/ 496450 h 1652948"/>
                <a:gd name="connsiteX1" fmla="*/ 56963 w 860082"/>
                <a:gd name="connsiteY1" fmla="*/ 1652948 h 1652948"/>
                <a:gd name="connsiteX2" fmla="*/ 860083 w 860082"/>
                <a:gd name="connsiteY2" fmla="*/ 1143587 h 1652948"/>
                <a:gd name="connsiteX3" fmla="*/ 774903 w 860082"/>
                <a:gd name="connsiteY3" fmla="*/ 0 h 1652948"/>
                <a:gd name="connsiteX4" fmla="*/ 0 w 860082"/>
                <a:gd name="connsiteY4" fmla="*/ 496450 h 165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0082" h="1652948">
                  <a:moveTo>
                    <a:pt x="0" y="496450"/>
                  </a:moveTo>
                  <a:lnTo>
                    <a:pt x="56963" y="1652948"/>
                  </a:lnTo>
                  <a:lnTo>
                    <a:pt x="860083" y="1143587"/>
                  </a:lnTo>
                  <a:lnTo>
                    <a:pt x="774903" y="0"/>
                  </a:lnTo>
                  <a:lnTo>
                    <a:pt x="0" y="496450"/>
                  </a:lnTo>
                  <a:close/>
                </a:path>
              </a:pathLst>
            </a:custGeom>
            <a:solidFill>
              <a:srgbClr val="667D8F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30B59817-D5DD-C841-43F3-B809279489BE}"/>
                </a:ext>
              </a:extLst>
            </p:cNvPr>
            <p:cNvSpPr/>
            <p:nvPr/>
          </p:nvSpPr>
          <p:spPr>
            <a:xfrm>
              <a:off x="5365909" y="3313509"/>
              <a:ext cx="1295502" cy="537836"/>
            </a:xfrm>
            <a:custGeom>
              <a:avLst/>
              <a:gdLst>
                <a:gd name="connsiteX0" fmla="*/ 639463 w 1295502"/>
                <a:gd name="connsiteY0" fmla="*/ 0 h 537836"/>
                <a:gd name="connsiteX1" fmla="*/ 663623 w 1295502"/>
                <a:gd name="connsiteY1" fmla="*/ 522095 h 537836"/>
                <a:gd name="connsiteX2" fmla="*/ 386041 w 1295502"/>
                <a:gd name="connsiteY2" fmla="*/ 374239 h 537836"/>
                <a:gd name="connsiteX3" fmla="*/ 386041 w 1295502"/>
                <a:gd name="connsiteY3" fmla="*/ 374593 h 537836"/>
                <a:gd name="connsiteX4" fmla="*/ 337367 w 1295502"/>
                <a:gd name="connsiteY4" fmla="*/ 348240 h 537836"/>
                <a:gd name="connsiteX5" fmla="*/ 13932 w 1295502"/>
                <a:gd name="connsiteY5" fmla="*/ 175977 h 537836"/>
                <a:gd name="connsiteX6" fmla="*/ 0 w 1295502"/>
                <a:gd name="connsiteY6" fmla="*/ 184997 h 537836"/>
                <a:gd name="connsiteX7" fmla="*/ 662212 w 1295502"/>
                <a:gd name="connsiteY7" fmla="*/ 537836 h 537836"/>
                <a:gd name="connsiteX8" fmla="*/ 1295503 w 1295502"/>
                <a:gd name="connsiteY8" fmla="*/ 128401 h 537836"/>
                <a:gd name="connsiteX9" fmla="*/ 1282805 w 1295502"/>
                <a:gd name="connsiteY9" fmla="*/ 121504 h 537836"/>
                <a:gd name="connsiteX10" fmla="*/ 1040141 w 1295502"/>
                <a:gd name="connsiteY10" fmla="*/ 278557 h 537836"/>
                <a:gd name="connsiteX11" fmla="*/ 1040141 w 1295502"/>
                <a:gd name="connsiteY11" fmla="*/ 279618 h 537836"/>
                <a:gd name="connsiteX12" fmla="*/ 947554 w 1295502"/>
                <a:gd name="connsiteY12" fmla="*/ 340812 h 537836"/>
                <a:gd name="connsiteX13" fmla="*/ 947378 w 1295502"/>
                <a:gd name="connsiteY13" fmla="*/ 338513 h 537836"/>
                <a:gd name="connsiteX14" fmla="*/ 663623 w 1295502"/>
                <a:gd name="connsiteY14" fmla="*/ 522095 h 537836"/>
                <a:gd name="connsiteX15" fmla="*/ 639463 w 1295502"/>
                <a:gd name="connsiteY15" fmla="*/ 0 h 537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95502" h="537836">
                  <a:moveTo>
                    <a:pt x="639463" y="0"/>
                  </a:moveTo>
                  <a:lnTo>
                    <a:pt x="663623" y="522095"/>
                  </a:lnTo>
                  <a:lnTo>
                    <a:pt x="386041" y="374239"/>
                  </a:lnTo>
                  <a:lnTo>
                    <a:pt x="386041" y="374593"/>
                  </a:lnTo>
                  <a:lnTo>
                    <a:pt x="337367" y="348240"/>
                  </a:lnTo>
                  <a:lnTo>
                    <a:pt x="13932" y="175977"/>
                  </a:lnTo>
                  <a:lnTo>
                    <a:pt x="0" y="184997"/>
                  </a:lnTo>
                  <a:lnTo>
                    <a:pt x="662212" y="537836"/>
                  </a:lnTo>
                  <a:lnTo>
                    <a:pt x="1295503" y="128401"/>
                  </a:lnTo>
                  <a:lnTo>
                    <a:pt x="1282805" y="121504"/>
                  </a:lnTo>
                  <a:lnTo>
                    <a:pt x="1040141" y="278557"/>
                  </a:lnTo>
                  <a:lnTo>
                    <a:pt x="1040141" y="279618"/>
                  </a:lnTo>
                  <a:lnTo>
                    <a:pt x="947554" y="340812"/>
                  </a:lnTo>
                  <a:lnTo>
                    <a:pt x="947378" y="338513"/>
                  </a:lnTo>
                  <a:lnTo>
                    <a:pt x="663623" y="522095"/>
                  </a:lnTo>
                  <a:lnTo>
                    <a:pt x="639463" y="0"/>
                  </a:lnTo>
                  <a:close/>
                </a:path>
              </a:pathLst>
            </a:custGeom>
            <a:solidFill>
              <a:srgbClr val="4B6173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C9A5626-E5A8-F7A5-FDFA-38DBE33B5A9A}"/>
                </a:ext>
              </a:extLst>
            </p:cNvPr>
            <p:cNvSpPr/>
            <p:nvPr/>
          </p:nvSpPr>
          <p:spPr>
            <a:xfrm>
              <a:off x="5344041" y="2374905"/>
              <a:ext cx="1276632" cy="751484"/>
            </a:xfrm>
            <a:custGeom>
              <a:avLst/>
              <a:gdLst>
                <a:gd name="connsiteX0" fmla="*/ 0 w 1276632"/>
                <a:gd name="connsiteY0" fmla="*/ 403775 h 751484"/>
                <a:gd name="connsiteX1" fmla="*/ 652689 w 1276632"/>
                <a:gd name="connsiteY1" fmla="*/ 751485 h 751484"/>
                <a:gd name="connsiteX2" fmla="*/ 1276633 w 1276632"/>
                <a:gd name="connsiteY2" fmla="*/ 347887 h 751484"/>
                <a:gd name="connsiteX3" fmla="*/ 623943 w 1276632"/>
                <a:gd name="connsiteY3" fmla="*/ 0 h 751484"/>
                <a:gd name="connsiteX4" fmla="*/ 0 w 1276632"/>
                <a:gd name="connsiteY4" fmla="*/ 403775 h 751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76632" h="751484">
                  <a:moveTo>
                    <a:pt x="0" y="403775"/>
                  </a:moveTo>
                  <a:lnTo>
                    <a:pt x="652689" y="751485"/>
                  </a:lnTo>
                  <a:lnTo>
                    <a:pt x="1276633" y="347887"/>
                  </a:lnTo>
                  <a:lnTo>
                    <a:pt x="623943" y="0"/>
                  </a:lnTo>
                  <a:lnTo>
                    <a:pt x="0" y="403775"/>
                  </a:lnTo>
                  <a:close/>
                </a:path>
              </a:pathLst>
            </a:custGeom>
            <a:solidFill>
              <a:srgbClr val="E9F0F2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6DA14C09-DAC1-49CA-B5B9-7E31DBEA8E6D}"/>
                </a:ext>
              </a:extLst>
            </p:cNvPr>
            <p:cNvSpPr/>
            <p:nvPr/>
          </p:nvSpPr>
          <p:spPr>
            <a:xfrm>
              <a:off x="5344041" y="2778680"/>
              <a:ext cx="685491" cy="1056924"/>
            </a:xfrm>
            <a:custGeom>
              <a:avLst/>
              <a:gdLst>
                <a:gd name="connsiteX0" fmla="*/ 0 w 685491"/>
                <a:gd name="connsiteY0" fmla="*/ 0 h 1056924"/>
                <a:gd name="connsiteX1" fmla="*/ 32802 w 685491"/>
                <a:gd name="connsiteY1" fmla="*/ 709215 h 1056924"/>
                <a:gd name="connsiteX2" fmla="*/ 685491 w 685491"/>
                <a:gd name="connsiteY2" fmla="*/ 1056925 h 1056924"/>
                <a:gd name="connsiteX3" fmla="*/ 652689 w 685491"/>
                <a:gd name="connsiteY3" fmla="*/ 347710 h 1056924"/>
                <a:gd name="connsiteX4" fmla="*/ 0 w 685491"/>
                <a:gd name="connsiteY4" fmla="*/ 0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491" h="1056924">
                  <a:moveTo>
                    <a:pt x="0" y="0"/>
                  </a:moveTo>
                  <a:lnTo>
                    <a:pt x="32802" y="709215"/>
                  </a:lnTo>
                  <a:lnTo>
                    <a:pt x="685491" y="1056925"/>
                  </a:lnTo>
                  <a:lnTo>
                    <a:pt x="652689" y="3477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E0E8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B7199D94-C475-7C6A-B654-25A0CA5C3D87}"/>
                </a:ext>
              </a:extLst>
            </p:cNvPr>
            <p:cNvSpPr/>
            <p:nvPr/>
          </p:nvSpPr>
          <p:spPr>
            <a:xfrm>
              <a:off x="5621624" y="2926005"/>
              <a:ext cx="130326" cy="762096"/>
            </a:xfrm>
            <a:custGeom>
              <a:avLst/>
              <a:gdLst>
                <a:gd name="connsiteX0" fmla="*/ 0 w 130326"/>
                <a:gd name="connsiteY0" fmla="*/ 0 h 762096"/>
                <a:gd name="connsiteX1" fmla="*/ 32802 w 130326"/>
                <a:gd name="connsiteY1" fmla="*/ 709215 h 762096"/>
                <a:gd name="connsiteX2" fmla="*/ 130326 w 130326"/>
                <a:gd name="connsiteY2" fmla="*/ 762096 h 762096"/>
                <a:gd name="connsiteX3" fmla="*/ 97524 w 130326"/>
                <a:gd name="connsiteY3" fmla="*/ 52882 h 762096"/>
                <a:gd name="connsiteX4" fmla="*/ 0 w 130326"/>
                <a:gd name="connsiteY4" fmla="*/ 0 h 762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326" h="762096">
                  <a:moveTo>
                    <a:pt x="0" y="0"/>
                  </a:moveTo>
                  <a:lnTo>
                    <a:pt x="32802" y="709215"/>
                  </a:lnTo>
                  <a:lnTo>
                    <a:pt x="130326" y="762096"/>
                  </a:lnTo>
                  <a:lnTo>
                    <a:pt x="97524" y="528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D203B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8BE78FF6-BA84-32AF-F80B-0FA2AB8328DD}"/>
                </a:ext>
              </a:extLst>
            </p:cNvPr>
            <p:cNvSpPr/>
            <p:nvPr/>
          </p:nvSpPr>
          <p:spPr>
            <a:xfrm>
              <a:off x="5351448" y="2908496"/>
              <a:ext cx="236139" cy="142373"/>
            </a:xfrm>
            <a:custGeom>
              <a:avLst/>
              <a:gdLst>
                <a:gd name="connsiteX0" fmla="*/ 0 w 236139"/>
                <a:gd name="connsiteY0" fmla="*/ 0 h 142373"/>
                <a:gd name="connsiteX1" fmla="*/ 1058 w 236139"/>
                <a:gd name="connsiteY1" fmla="*/ 20516 h 142373"/>
                <a:gd name="connsiteX2" fmla="*/ 229790 w 236139"/>
                <a:gd name="connsiteY2" fmla="*/ 142374 h 142373"/>
                <a:gd name="connsiteX3" fmla="*/ 236139 w 236139"/>
                <a:gd name="connsiteY3" fmla="*/ 125749 h 142373"/>
                <a:gd name="connsiteX4" fmla="*/ 0 w 236139"/>
                <a:gd name="connsiteY4" fmla="*/ 0 h 14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139" h="142373">
                  <a:moveTo>
                    <a:pt x="0" y="0"/>
                  </a:moveTo>
                  <a:lnTo>
                    <a:pt x="1058" y="20516"/>
                  </a:lnTo>
                  <a:lnTo>
                    <a:pt x="229790" y="142374"/>
                  </a:lnTo>
                  <a:lnTo>
                    <a:pt x="236139" y="1257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BFC5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F2679D07-96DF-927A-28B8-9CE21AB0B2A2}"/>
                </a:ext>
              </a:extLst>
            </p:cNvPr>
            <p:cNvSpPr/>
            <p:nvPr/>
          </p:nvSpPr>
          <p:spPr>
            <a:xfrm>
              <a:off x="5887038" y="3197311"/>
              <a:ext cx="116570" cy="78526"/>
            </a:xfrm>
            <a:custGeom>
              <a:avLst/>
              <a:gdLst>
                <a:gd name="connsiteX0" fmla="*/ 6525 w 116570"/>
                <a:gd name="connsiteY0" fmla="*/ 0 h 78526"/>
                <a:gd name="connsiteX1" fmla="*/ 0 w 116570"/>
                <a:gd name="connsiteY1" fmla="*/ 16448 h 78526"/>
                <a:gd name="connsiteX2" fmla="*/ 116571 w 116570"/>
                <a:gd name="connsiteY2" fmla="*/ 78526 h 78526"/>
                <a:gd name="connsiteX3" fmla="*/ 115689 w 116570"/>
                <a:gd name="connsiteY3" fmla="*/ 58187 h 78526"/>
                <a:gd name="connsiteX4" fmla="*/ 6525 w 116570"/>
                <a:gd name="connsiteY4" fmla="*/ 0 h 7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70" h="78526">
                  <a:moveTo>
                    <a:pt x="6525" y="0"/>
                  </a:moveTo>
                  <a:lnTo>
                    <a:pt x="0" y="16448"/>
                  </a:lnTo>
                  <a:lnTo>
                    <a:pt x="116571" y="78526"/>
                  </a:lnTo>
                  <a:lnTo>
                    <a:pt x="115689" y="58187"/>
                  </a:lnTo>
                  <a:lnTo>
                    <a:pt x="6525" y="0"/>
                  </a:lnTo>
                  <a:close/>
                </a:path>
              </a:pathLst>
            </a:custGeom>
            <a:solidFill>
              <a:srgbClr val="BABFC5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202D42F-3F93-F8CC-854F-D3433F06769D}"/>
                </a:ext>
              </a:extLst>
            </p:cNvPr>
            <p:cNvSpPr/>
            <p:nvPr/>
          </p:nvSpPr>
          <p:spPr>
            <a:xfrm>
              <a:off x="5996730" y="2722791"/>
              <a:ext cx="656745" cy="1112813"/>
            </a:xfrm>
            <a:custGeom>
              <a:avLst/>
              <a:gdLst>
                <a:gd name="connsiteX0" fmla="*/ 0 w 656745"/>
                <a:gd name="connsiteY0" fmla="*/ 403598 h 1112813"/>
                <a:gd name="connsiteX1" fmla="*/ 32802 w 656745"/>
                <a:gd name="connsiteY1" fmla="*/ 1112813 h 1112813"/>
                <a:gd name="connsiteX2" fmla="*/ 656745 w 656745"/>
                <a:gd name="connsiteY2" fmla="*/ 709215 h 1112813"/>
                <a:gd name="connsiteX3" fmla="*/ 623943 w 656745"/>
                <a:gd name="connsiteY3" fmla="*/ 0 h 1112813"/>
                <a:gd name="connsiteX4" fmla="*/ 0 w 656745"/>
                <a:gd name="connsiteY4" fmla="*/ 403598 h 1112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6745" h="1112813">
                  <a:moveTo>
                    <a:pt x="0" y="403598"/>
                  </a:moveTo>
                  <a:lnTo>
                    <a:pt x="32802" y="1112813"/>
                  </a:lnTo>
                  <a:lnTo>
                    <a:pt x="656745" y="709215"/>
                  </a:lnTo>
                  <a:lnTo>
                    <a:pt x="623943" y="0"/>
                  </a:lnTo>
                  <a:lnTo>
                    <a:pt x="0" y="403598"/>
                  </a:lnTo>
                  <a:close/>
                </a:path>
              </a:pathLst>
            </a:custGeom>
            <a:solidFill>
              <a:srgbClr val="E2EDF2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7A46AC64-3329-B0CB-52FC-00E6EEB04C54}"/>
                </a:ext>
              </a:extLst>
            </p:cNvPr>
            <p:cNvSpPr/>
            <p:nvPr/>
          </p:nvSpPr>
          <p:spPr>
            <a:xfrm>
              <a:off x="6284189" y="2876484"/>
              <a:ext cx="121861" cy="777837"/>
            </a:xfrm>
            <a:custGeom>
              <a:avLst/>
              <a:gdLst>
                <a:gd name="connsiteX0" fmla="*/ 29275 w 121861"/>
                <a:gd name="connsiteY0" fmla="*/ 777837 h 777837"/>
                <a:gd name="connsiteX1" fmla="*/ 121861 w 121861"/>
                <a:gd name="connsiteY1" fmla="*/ 716643 h 777837"/>
                <a:gd name="connsiteX2" fmla="*/ 92586 w 121861"/>
                <a:gd name="connsiteY2" fmla="*/ 0 h 777837"/>
                <a:gd name="connsiteX3" fmla="*/ 0 w 121861"/>
                <a:gd name="connsiteY3" fmla="*/ 61194 h 777837"/>
                <a:gd name="connsiteX4" fmla="*/ 29275 w 121861"/>
                <a:gd name="connsiteY4" fmla="*/ 777837 h 777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861" h="777837">
                  <a:moveTo>
                    <a:pt x="29275" y="777837"/>
                  </a:moveTo>
                  <a:lnTo>
                    <a:pt x="121861" y="716643"/>
                  </a:lnTo>
                  <a:lnTo>
                    <a:pt x="92586" y="0"/>
                  </a:lnTo>
                  <a:lnTo>
                    <a:pt x="0" y="61194"/>
                  </a:lnTo>
                  <a:lnTo>
                    <a:pt x="29275" y="777837"/>
                  </a:lnTo>
                  <a:close/>
                </a:path>
              </a:pathLst>
            </a:custGeom>
            <a:solidFill>
              <a:srgbClr val="ED203B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56687861-487F-7283-1C09-A3CA6D8DB931}"/>
                </a:ext>
              </a:extLst>
            </p:cNvPr>
            <p:cNvSpPr/>
            <p:nvPr/>
          </p:nvSpPr>
          <p:spPr>
            <a:xfrm>
              <a:off x="6620674" y="2722791"/>
              <a:ext cx="8465" cy="148563"/>
            </a:xfrm>
            <a:custGeom>
              <a:avLst/>
              <a:gdLst>
                <a:gd name="connsiteX0" fmla="*/ 6878 w 8465"/>
                <a:gd name="connsiteY0" fmla="*/ 148564 h 148563"/>
                <a:gd name="connsiteX1" fmla="*/ 8465 w 8465"/>
                <a:gd name="connsiteY1" fmla="*/ 147503 h 148563"/>
                <a:gd name="connsiteX2" fmla="*/ 0 w 8465"/>
                <a:gd name="connsiteY2" fmla="*/ 0 h 148563"/>
                <a:gd name="connsiteX3" fmla="*/ 6878 w 8465"/>
                <a:gd name="connsiteY3" fmla="*/ 148564 h 148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65" h="148563">
                  <a:moveTo>
                    <a:pt x="6878" y="148564"/>
                  </a:moveTo>
                  <a:lnTo>
                    <a:pt x="8465" y="147503"/>
                  </a:lnTo>
                  <a:lnTo>
                    <a:pt x="0" y="0"/>
                  </a:lnTo>
                  <a:lnTo>
                    <a:pt x="6878" y="148564"/>
                  </a:lnTo>
                  <a:close/>
                </a:path>
              </a:pathLst>
            </a:custGeom>
            <a:solidFill>
              <a:srgbClr val="C52035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634F5025-4D9F-8424-3412-270F936DD7E5}"/>
                </a:ext>
              </a:extLst>
            </p:cNvPr>
            <p:cNvSpPr/>
            <p:nvPr/>
          </p:nvSpPr>
          <p:spPr>
            <a:xfrm>
              <a:off x="5996907" y="2722791"/>
              <a:ext cx="630644" cy="551100"/>
            </a:xfrm>
            <a:custGeom>
              <a:avLst/>
              <a:gdLst>
                <a:gd name="connsiteX0" fmla="*/ 623767 w 630644"/>
                <a:gd name="connsiteY0" fmla="*/ 0 h 551100"/>
                <a:gd name="connsiteX1" fmla="*/ 623767 w 630644"/>
                <a:gd name="connsiteY1" fmla="*/ 0 h 551100"/>
                <a:gd name="connsiteX2" fmla="*/ 380045 w 630644"/>
                <a:gd name="connsiteY2" fmla="*/ 157584 h 551100"/>
                <a:gd name="connsiteX3" fmla="*/ 386217 w 630644"/>
                <a:gd name="connsiteY3" fmla="*/ 306678 h 551100"/>
                <a:gd name="connsiteX4" fmla="*/ 630645 w 630644"/>
                <a:gd name="connsiteY4" fmla="*/ 148564 h 551100"/>
                <a:gd name="connsiteX5" fmla="*/ 623767 w 630644"/>
                <a:gd name="connsiteY5" fmla="*/ 0 h 551100"/>
                <a:gd name="connsiteX6" fmla="*/ 287458 w 630644"/>
                <a:gd name="connsiteY6" fmla="*/ 217540 h 551100"/>
                <a:gd name="connsiteX7" fmla="*/ 0 w 630644"/>
                <a:gd name="connsiteY7" fmla="*/ 403421 h 551100"/>
                <a:gd name="connsiteX8" fmla="*/ 7407 w 630644"/>
                <a:gd name="connsiteY8" fmla="*/ 533415 h 551100"/>
                <a:gd name="connsiteX9" fmla="*/ 7230 w 630644"/>
                <a:gd name="connsiteY9" fmla="*/ 533415 h 551100"/>
                <a:gd name="connsiteX10" fmla="*/ 8289 w 630644"/>
                <a:gd name="connsiteY10" fmla="*/ 551101 h 551100"/>
                <a:gd name="connsiteX11" fmla="*/ 293631 w 630644"/>
                <a:gd name="connsiteY11" fmla="*/ 366634 h 551100"/>
                <a:gd name="connsiteX12" fmla="*/ 287458 w 630644"/>
                <a:gd name="connsiteY12" fmla="*/ 217540 h 55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0644" h="551100">
                  <a:moveTo>
                    <a:pt x="623767" y="0"/>
                  </a:moveTo>
                  <a:lnTo>
                    <a:pt x="623767" y="0"/>
                  </a:lnTo>
                  <a:lnTo>
                    <a:pt x="380045" y="157584"/>
                  </a:lnTo>
                  <a:lnTo>
                    <a:pt x="386217" y="306678"/>
                  </a:lnTo>
                  <a:lnTo>
                    <a:pt x="630645" y="148564"/>
                  </a:lnTo>
                  <a:lnTo>
                    <a:pt x="623767" y="0"/>
                  </a:lnTo>
                  <a:close/>
                  <a:moveTo>
                    <a:pt x="287458" y="217540"/>
                  </a:moveTo>
                  <a:lnTo>
                    <a:pt x="0" y="403421"/>
                  </a:lnTo>
                  <a:lnTo>
                    <a:pt x="7407" y="533415"/>
                  </a:lnTo>
                  <a:lnTo>
                    <a:pt x="7230" y="533415"/>
                  </a:lnTo>
                  <a:cubicBezTo>
                    <a:pt x="7230" y="533415"/>
                    <a:pt x="8289" y="551101"/>
                    <a:pt x="8289" y="551101"/>
                  </a:cubicBezTo>
                  <a:lnTo>
                    <a:pt x="293631" y="366634"/>
                  </a:lnTo>
                  <a:lnTo>
                    <a:pt x="287458" y="217540"/>
                  </a:lnTo>
                  <a:close/>
                </a:path>
              </a:pathLst>
            </a:custGeom>
            <a:solidFill>
              <a:srgbClr val="C2C9CE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AA1F5AD4-7E4A-D6FA-A5AA-E375FF6F8D44}"/>
                </a:ext>
              </a:extLst>
            </p:cNvPr>
            <p:cNvSpPr/>
            <p:nvPr/>
          </p:nvSpPr>
          <p:spPr>
            <a:xfrm>
              <a:off x="6284365" y="2880375"/>
              <a:ext cx="98758" cy="209050"/>
            </a:xfrm>
            <a:custGeom>
              <a:avLst/>
              <a:gdLst>
                <a:gd name="connsiteX0" fmla="*/ 92586 w 98758"/>
                <a:gd name="connsiteY0" fmla="*/ 0 h 209050"/>
                <a:gd name="connsiteX1" fmla="*/ 0 w 98758"/>
                <a:gd name="connsiteY1" fmla="*/ 59956 h 209050"/>
                <a:gd name="connsiteX2" fmla="*/ 5996 w 98758"/>
                <a:gd name="connsiteY2" fmla="*/ 209050 h 209050"/>
                <a:gd name="connsiteX3" fmla="*/ 98759 w 98758"/>
                <a:gd name="connsiteY3" fmla="*/ 149094 h 209050"/>
                <a:gd name="connsiteX4" fmla="*/ 92586 w 98758"/>
                <a:gd name="connsiteY4" fmla="*/ 0 h 20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758" h="209050">
                  <a:moveTo>
                    <a:pt x="92586" y="0"/>
                  </a:moveTo>
                  <a:lnTo>
                    <a:pt x="0" y="59956"/>
                  </a:lnTo>
                  <a:lnTo>
                    <a:pt x="5996" y="209050"/>
                  </a:lnTo>
                  <a:lnTo>
                    <a:pt x="98759" y="149094"/>
                  </a:lnTo>
                  <a:lnTo>
                    <a:pt x="92586" y="0"/>
                  </a:lnTo>
                  <a:close/>
                </a:path>
              </a:pathLst>
            </a:custGeom>
            <a:solidFill>
              <a:srgbClr val="CC2033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48726FE-7B1B-9944-1F9E-65050E611F1B}"/>
                </a:ext>
              </a:extLst>
            </p:cNvPr>
            <p:cNvSpPr/>
            <p:nvPr/>
          </p:nvSpPr>
          <p:spPr>
            <a:xfrm>
              <a:off x="5311416" y="2314418"/>
              <a:ext cx="1338003" cy="787387"/>
            </a:xfrm>
            <a:custGeom>
              <a:avLst/>
              <a:gdLst>
                <a:gd name="connsiteX0" fmla="*/ 0 w 1338003"/>
                <a:gd name="connsiteY0" fmla="*/ 423053 h 787387"/>
                <a:gd name="connsiteX1" fmla="*/ 684080 w 1338003"/>
                <a:gd name="connsiteY1" fmla="*/ 787388 h 787387"/>
                <a:gd name="connsiteX2" fmla="*/ 1338004 w 1338003"/>
                <a:gd name="connsiteY2" fmla="*/ 364512 h 787387"/>
                <a:gd name="connsiteX3" fmla="*/ 654100 w 1338003"/>
                <a:gd name="connsiteY3" fmla="*/ 0 h 787387"/>
                <a:gd name="connsiteX4" fmla="*/ 0 w 1338003"/>
                <a:gd name="connsiteY4" fmla="*/ 423053 h 787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8003" h="787387">
                  <a:moveTo>
                    <a:pt x="0" y="423053"/>
                  </a:moveTo>
                  <a:lnTo>
                    <a:pt x="684080" y="787388"/>
                  </a:lnTo>
                  <a:lnTo>
                    <a:pt x="1338004" y="364512"/>
                  </a:lnTo>
                  <a:lnTo>
                    <a:pt x="654100" y="0"/>
                  </a:lnTo>
                  <a:lnTo>
                    <a:pt x="0" y="423053"/>
                  </a:lnTo>
                  <a:close/>
                </a:path>
              </a:pathLst>
            </a:custGeom>
            <a:solidFill>
              <a:srgbClr val="EEF2F7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765E673E-54EF-4E33-25E7-D8C6F78A946D}"/>
                </a:ext>
              </a:extLst>
            </p:cNvPr>
            <p:cNvSpPr/>
            <p:nvPr/>
          </p:nvSpPr>
          <p:spPr>
            <a:xfrm>
              <a:off x="5311416" y="2737471"/>
              <a:ext cx="692898" cy="518735"/>
            </a:xfrm>
            <a:custGeom>
              <a:avLst/>
              <a:gdLst>
                <a:gd name="connsiteX0" fmla="*/ 0 w 692898"/>
                <a:gd name="connsiteY0" fmla="*/ 0 h 518735"/>
                <a:gd name="connsiteX1" fmla="*/ 8818 w 692898"/>
                <a:gd name="connsiteY1" fmla="*/ 154400 h 518735"/>
                <a:gd name="connsiteX2" fmla="*/ 692898 w 692898"/>
                <a:gd name="connsiteY2" fmla="*/ 518735 h 518735"/>
                <a:gd name="connsiteX3" fmla="*/ 684080 w 692898"/>
                <a:gd name="connsiteY3" fmla="*/ 364335 h 518735"/>
                <a:gd name="connsiteX4" fmla="*/ 0 w 692898"/>
                <a:gd name="connsiteY4" fmla="*/ 0 h 518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2898" h="518735">
                  <a:moveTo>
                    <a:pt x="0" y="0"/>
                  </a:moveTo>
                  <a:lnTo>
                    <a:pt x="8818" y="154400"/>
                  </a:lnTo>
                  <a:lnTo>
                    <a:pt x="692898" y="518735"/>
                  </a:lnTo>
                  <a:lnTo>
                    <a:pt x="684080" y="364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E0E8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E42C548-4789-AA52-DAD9-B95459DB4008}"/>
                </a:ext>
              </a:extLst>
            </p:cNvPr>
            <p:cNvSpPr/>
            <p:nvPr/>
          </p:nvSpPr>
          <p:spPr>
            <a:xfrm>
              <a:off x="5995496" y="2678753"/>
              <a:ext cx="662741" cy="577453"/>
            </a:xfrm>
            <a:custGeom>
              <a:avLst/>
              <a:gdLst>
                <a:gd name="connsiteX0" fmla="*/ 0 w 662741"/>
                <a:gd name="connsiteY0" fmla="*/ 423053 h 577453"/>
                <a:gd name="connsiteX1" fmla="*/ 8818 w 662741"/>
                <a:gd name="connsiteY1" fmla="*/ 577453 h 577453"/>
                <a:gd name="connsiteX2" fmla="*/ 662741 w 662741"/>
                <a:gd name="connsiteY2" fmla="*/ 154577 h 577453"/>
                <a:gd name="connsiteX3" fmla="*/ 653924 w 662741"/>
                <a:gd name="connsiteY3" fmla="*/ 0 h 577453"/>
                <a:gd name="connsiteX4" fmla="*/ 0 w 662741"/>
                <a:gd name="connsiteY4" fmla="*/ 423053 h 577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2741" h="577453">
                  <a:moveTo>
                    <a:pt x="0" y="423053"/>
                  </a:moveTo>
                  <a:lnTo>
                    <a:pt x="8818" y="577453"/>
                  </a:lnTo>
                  <a:lnTo>
                    <a:pt x="662741" y="154577"/>
                  </a:lnTo>
                  <a:lnTo>
                    <a:pt x="653924" y="0"/>
                  </a:lnTo>
                  <a:lnTo>
                    <a:pt x="0" y="423053"/>
                  </a:lnTo>
                  <a:close/>
                </a:path>
              </a:pathLst>
            </a:custGeom>
            <a:solidFill>
              <a:srgbClr val="E2EDF2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DA8065E7-16BD-E7E5-3289-43074231DF17}"/>
                </a:ext>
              </a:extLst>
            </p:cNvPr>
            <p:cNvSpPr/>
            <p:nvPr/>
          </p:nvSpPr>
          <p:spPr>
            <a:xfrm>
              <a:off x="5607339" y="2469879"/>
              <a:ext cx="737515" cy="477703"/>
            </a:xfrm>
            <a:custGeom>
              <a:avLst/>
              <a:gdLst>
                <a:gd name="connsiteX0" fmla="*/ 0 w 737515"/>
                <a:gd name="connsiteY0" fmla="*/ 424645 h 477703"/>
                <a:gd name="connsiteX1" fmla="*/ 93292 w 737515"/>
                <a:gd name="connsiteY1" fmla="*/ 477703 h 477703"/>
                <a:gd name="connsiteX2" fmla="*/ 737516 w 737515"/>
                <a:gd name="connsiteY2" fmla="*/ 46338 h 477703"/>
                <a:gd name="connsiteX3" fmla="*/ 650397 w 737515"/>
                <a:gd name="connsiteY3" fmla="*/ 0 h 477703"/>
                <a:gd name="connsiteX4" fmla="*/ 0 w 737515"/>
                <a:gd name="connsiteY4" fmla="*/ 424645 h 477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7515" h="477703">
                  <a:moveTo>
                    <a:pt x="0" y="424645"/>
                  </a:moveTo>
                  <a:lnTo>
                    <a:pt x="93292" y="477703"/>
                  </a:lnTo>
                  <a:lnTo>
                    <a:pt x="737516" y="46338"/>
                  </a:lnTo>
                  <a:lnTo>
                    <a:pt x="650397" y="0"/>
                  </a:lnTo>
                  <a:lnTo>
                    <a:pt x="0" y="424645"/>
                  </a:lnTo>
                  <a:close/>
                </a:path>
              </a:pathLst>
            </a:custGeom>
            <a:solidFill>
              <a:srgbClr val="E71C3C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E4F0B0D-6432-5EDF-B639-086318372321}"/>
                </a:ext>
              </a:extLst>
            </p:cNvPr>
            <p:cNvSpPr/>
            <p:nvPr/>
          </p:nvSpPr>
          <p:spPr>
            <a:xfrm>
              <a:off x="6025300" y="2639666"/>
              <a:ext cx="86590" cy="45807"/>
            </a:xfrm>
            <a:custGeom>
              <a:avLst/>
              <a:gdLst>
                <a:gd name="connsiteX0" fmla="*/ 2116 w 86590"/>
                <a:gd name="connsiteY0" fmla="*/ 0 h 45807"/>
                <a:gd name="connsiteX1" fmla="*/ 529 w 86590"/>
                <a:gd name="connsiteY1" fmla="*/ 1945 h 45807"/>
                <a:gd name="connsiteX2" fmla="*/ 0 w 86590"/>
                <a:gd name="connsiteY2" fmla="*/ 2476 h 45807"/>
                <a:gd name="connsiteX3" fmla="*/ 4056 w 86590"/>
                <a:gd name="connsiteY3" fmla="*/ 6898 h 45807"/>
                <a:gd name="connsiteX4" fmla="*/ 6172 w 86590"/>
                <a:gd name="connsiteY4" fmla="*/ 9197 h 45807"/>
                <a:gd name="connsiteX5" fmla="*/ 13403 w 86590"/>
                <a:gd name="connsiteY5" fmla="*/ 17509 h 45807"/>
                <a:gd name="connsiteX6" fmla="*/ 66662 w 86590"/>
                <a:gd name="connsiteY6" fmla="*/ 45807 h 45807"/>
                <a:gd name="connsiteX7" fmla="*/ 86590 w 86590"/>
                <a:gd name="connsiteY7" fmla="*/ 32542 h 45807"/>
                <a:gd name="connsiteX8" fmla="*/ 2116 w 86590"/>
                <a:gd name="connsiteY8" fmla="*/ 0 h 4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590" h="45807">
                  <a:moveTo>
                    <a:pt x="2116" y="0"/>
                  </a:moveTo>
                  <a:lnTo>
                    <a:pt x="529" y="1945"/>
                  </a:lnTo>
                  <a:lnTo>
                    <a:pt x="0" y="2476"/>
                  </a:lnTo>
                  <a:cubicBezTo>
                    <a:pt x="1411" y="3891"/>
                    <a:pt x="2645" y="5483"/>
                    <a:pt x="4056" y="6898"/>
                  </a:cubicBezTo>
                  <a:cubicBezTo>
                    <a:pt x="4762" y="7605"/>
                    <a:pt x="5467" y="8489"/>
                    <a:pt x="6172" y="9197"/>
                  </a:cubicBezTo>
                  <a:cubicBezTo>
                    <a:pt x="8641" y="12027"/>
                    <a:pt x="11110" y="14679"/>
                    <a:pt x="13403" y="17509"/>
                  </a:cubicBezTo>
                  <a:lnTo>
                    <a:pt x="66662" y="45807"/>
                  </a:lnTo>
                  <a:lnTo>
                    <a:pt x="86590" y="32542"/>
                  </a:lnTo>
                  <a:cubicBezTo>
                    <a:pt x="62430" y="26529"/>
                    <a:pt x="34036" y="15917"/>
                    <a:pt x="2116" y="0"/>
                  </a:cubicBezTo>
                </a:path>
              </a:pathLst>
            </a:custGeom>
            <a:solidFill>
              <a:srgbClr val="BA202F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34FB94D0-3F2B-2C63-E12F-55C4A4BF5DE9}"/>
                </a:ext>
              </a:extLst>
            </p:cNvPr>
            <p:cNvSpPr/>
            <p:nvPr/>
          </p:nvSpPr>
          <p:spPr>
            <a:xfrm>
              <a:off x="5748070" y="2783101"/>
              <a:ext cx="29803" cy="19454"/>
            </a:xfrm>
            <a:custGeom>
              <a:avLst/>
              <a:gdLst>
                <a:gd name="connsiteX0" fmla="*/ 29804 w 29803"/>
                <a:gd name="connsiteY0" fmla="*/ 0 h 19454"/>
                <a:gd name="connsiteX1" fmla="*/ 0 w 29803"/>
                <a:gd name="connsiteY1" fmla="*/ 19455 h 19454"/>
                <a:gd name="connsiteX2" fmla="*/ 29804 w 29803"/>
                <a:gd name="connsiteY2" fmla="*/ 0 h 19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803" h="19454">
                  <a:moveTo>
                    <a:pt x="29804" y="0"/>
                  </a:moveTo>
                  <a:lnTo>
                    <a:pt x="0" y="19455"/>
                  </a:lnTo>
                  <a:lnTo>
                    <a:pt x="29804" y="0"/>
                  </a:lnTo>
                  <a:close/>
                </a:path>
              </a:pathLst>
            </a:custGeom>
            <a:solidFill>
              <a:srgbClr val="C0C2C7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611D5EA5-392B-3661-9AF1-6ACD7AEF22F7}"/>
                </a:ext>
              </a:extLst>
            </p:cNvPr>
            <p:cNvSpPr/>
            <p:nvPr/>
          </p:nvSpPr>
          <p:spPr>
            <a:xfrm>
              <a:off x="5748247" y="2783101"/>
              <a:ext cx="109692" cy="80471"/>
            </a:xfrm>
            <a:custGeom>
              <a:avLst/>
              <a:gdLst>
                <a:gd name="connsiteX0" fmla="*/ 29628 w 109692"/>
                <a:gd name="connsiteY0" fmla="*/ 0 h 80471"/>
                <a:gd name="connsiteX1" fmla="*/ 0 w 109692"/>
                <a:gd name="connsiteY1" fmla="*/ 19455 h 80471"/>
                <a:gd name="connsiteX2" fmla="*/ 78125 w 109692"/>
                <a:gd name="connsiteY2" fmla="*/ 80472 h 80471"/>
                <a:gd name="connsiteX3" fmla="*/ 109693 w 109692"/>
                <a:gd name="connsiteY3" fmla="*/ 59249 h 80471"/>
                <a:gd name="connsiteX4" fmla="*/ 103344 w 109692"/>
                <a:gd name="connsiteY4" fmla="*/ 60310 h 80471"/>
                <a:gd name="connsiteX5" fmla="*/ 83769 w 109692"/>
                <a:gd name="connsiteY5" fmla="*/ 53235 h 80471"/>
                <a:gd name="connsiteX6" fmla="*/ 29628 w 109692"/>
                <a:gd name="connsiteY6" fmla="*/ 177 h 80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692" h="80471">
                  <a:moveTo>
                    <a:pt x="29628" y="0"/>
                  </a:moveTo>
                  <a:lnTo>
                    <a:pt x="0" y="19455"/>
                  </a:lnTo>
                  <a:cubicBezTo>
                    <a:pt x="25395" y="41739"/>
                    <a:pt x="46734" y="67561"/>
                    <a:pt x="78125" y="80472"/>
                  </a:cubicBezTo>
                  <a:lnTo>
                    <a:pt x="109693" y="59249"/>
                  </a:lnTo>
                  <a:cubicBezTo>
                    <a:pt x="107576" y="59956"/>
                    <a:pt x="105460" y="60310"/>
                    <a:pt x="103344" y="60310"/>
                  </a:cubicBezTo>
                  <a:cubicBezTo>
                    <a:pt x="96290" y="60664"/>
                    <a:pt x="88883" y="58187"/>
                    <a:pt x="83769" y="53235"/>
                  </a:cubicBezTo>
                  <a:lnTo>
                    <a:pt x="29628" y="177"/>
                  </a:lnTo>
                  <a:close/>
                </a:path>
              </a:pathLst>
            </a:custGeom>
            <a:solidFill>
              <a:srgbClr val="BA202F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E2393F1-E7B6-F08A-A84B-A75C0A7AD847}"/>
                </a:ext>
              </a:extLst>
            </p:cNvPr>
            <p:cNvSpPr/>
            <p:nvPr/>
          </p:nvSpPr>
          <p:spPr>
            <a:xfrm>
              <a:off x="5620742" y="2479253"/>
              <a:ext cx="771199" cy="427297"/>
            </a:xfrm>
            <a:custGeom>
              <a:avLst/>
              <a:gdLst>
                <a:gd name="connsiteX0" fmla="*/ 0 w 771199"/>
                <a:gd name="connsiteY0" fmla="*/ 53943 h 427297"/>
                <a:gd name="connsiteX1" fmla="*/ 679142 w 771199"/>
                <a:gd name="connsiteY1" fmla="*/ 427297 h 427297"/>
                <a:gd name="connsiteX2" fmla="*/ 771200 w 771199"/>
                <a:gd name="connsiteY2" fmla="*/ 365396 h 427297"/>
                <a:gd name="connsiteX3" fmla="*/ 82710 w 771199"/>
                <a:gd name="connsiteY3" fmla="*/ 0 h 427297"/>
                <a:gd name="connsiteX4" fmla="*/ 0 w 771199"/>
                <a:gd name="connsiteY4" fmla="*/ 53943 h 427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1199" h="427297">
                  <a:moveTo>
                    <a:pt x="0" y="53943"/>
                  </a:moveTo>
                  <a:lnTo>
                    <a:pt x="679142" y="427297"/>
                  </a:lnTo>
                  <a:lnTo>
                    <a:pt x="771200" y="365396"/>
                  </a:lnTo>
                  <a:lnTo>
                    <a:pt x="82710" y="0"/>
                  </a:lnTo>
                  <a:lnTo>
                    <a:pt x="0" y="53943"/>
                  </a:lnTo>
                  <a:close/>
                </a:path>
              </a:pathLst>
            </a:custGeom>
            <a:solidFill>
              <a:srgbClr val="E71C3C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8B98293B-E219-C84B-570B-DF708E2BFBF6}"/>
                </a:ext>
              </a:extLst>
            </p:cNvPr>
            <p:cNvSpPr/>
            <p:nvPr/>
          </p:nvSpPr>
          <p:spPr>
            <a:xfrm>
              <a:off x="5607339" y="2894524"/>
              <a:ext cx="101756" cy="204275"/>
            </a:xfrm>
            <a:custGeom>
              <a:avLst/>
              <a:gdLst>
                <a:gd name="connsiteX0" fmla="*/ 6701 w 101756"/>
                <a:gd name="connsiteY0" fmla="*/ 153870 h 204275"/>
                <a:gd name="connsiteX1" fmla="*/ 101757 w 101756"/>
                <a:gd name="connsiteY1" fmla="*/ 204275 h 204275"/>
                <a:gd name="connsiteX2" fmla="*/ 95055 w 101756"/>
                <a:gd name="connsiteY2" fmla="*/ 50936 h 204275"/>
                <a:gd name="connsiteX3" fmla="*/ 0 w 101756"/>
                <a:gd name="connsiteY3" fmla="*/ 0 h 204275"/>
                <a:gd name="connsiteX4" fmla="*/ 6701 w 101756"/>
                <a:gd name="connsiteY4" fmla="*/ 153870 h 20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756" h="204275">
                  <a:moveTo>
                    <a:pt x="6701" y="153870"/>
                  </a:moveTo>
                  <a:lnTo>
                    <a:pt x="101757" y="204275"/>
                  </a:lnTo>
                  <a:lnTo>
                    <a:pt x="95055" y="50936"/>
                  </a:lnTo>
                  <a:lnTo>
                    <a:pt x="0" y="0"/>
                  </a:lnTo>
                  <a:lnTo>
                    <a:pt x="6701" y="153870"/>
                  </a:lnTo>
                  <a:close/>
                </a:path>
              </a:pathLst>
            </a:custGeom>
            <a:solidFill>
              <a:srgbClr val="E71C3C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54E2753C-587C-0B07-54D1-3DD741E2BA86}"/>
                </a:ext>
              </a:extLst>
            </p:cNvPr>
            <p:cNvSpPr/>
            <p:nvPr/>
          </p:nvSpPr>
          <p:spPr>
            <a:xfrm>
              <a:off x="6298650" y="2844649"/>
              <a:ext cx="99993" cy="216832"/>
            </a:xfrm>
            <a:custGeom>
              <a:avLst/>
              <a:gdLst>
                <a:gd name="connsiteX0" fmla="*/ 6701 w 99993"/>
                <a:gd name="connsiteY0" fmla="*/ 216832 h 216832"/>
                <a:gd name="connsiteX1" fmla="*/ 99993 w 99993"/>
                <a:gd name="connsiteY1" fmla="*/ 155992 h 216832"/>
                <a:gd name="connsiteX2" fmla="*/ 93292 w 99993"/>
                <a:gd name="connsiteY2" fmla="*/ 0 h 216832"/>
                <a:gd name="connsiteX3" fmla="*/ 0 w 99993"/>
                <a:gd name="connsiteY3" fmla="*/ 61371 h 216832"/>
                <a:gd name="connsiteX4" fmla="*/ 6701 w 99993"/>
                <a:gd name="connsiteY4" fmla="*/ 216832 h 216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993" h="216832">
                  <a:moveTo>
                    <a:pt x="6701" y="216832"/>
                  </a:moveTo>
                  <a:lnTo>
                    <a:pt x="99993" y="155992"/>
                  </a:lnTo>
                  <a:lnTo>
                    <a:pt x="93292" y="0"/>
                  </a:lnTo>
                  <a:lnTo>
                    <a:pt x="0" y="61371"/>
                  </a:lnTo>
                  <a:lnTo>
                    <a:pt x="6701" y="216832"/>
                  </a:lnTo>
                  <a:close/>
                </a:path>
              </a:pathLst>
            </a:custGeom>
            <a:solidFill>
              <a:srgbClr val="E71C3C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9" name="Content Placeholder 10">
              <a:extLst>
                <a:ext uri="{FF2B5EF4-FFF2-40B4-BE49-F238E27FC236}">
                  <a16:creationId xmlns:a16="http://schemas.microsoft.com/office/drawing/2014/main" id="{78DB1865-D2C2-A102-2D15-9C4792B4DD1C}"/>
                </a:ext>
              </a:extLst>
            </p:cNvPr>
            <p:cNvGrpSpPr/>
            <p:nvPr/>
          </p:nvGrpSpPr>
          <p:grpSpPr>
            <a:xfrm>
              <a:off x="5677964" y="2390937"/>
              <a:ext cx="638144" cy="599976"/>
              <a:chOff x="5677964" y="2390937"/>
              <a:chExt cx="638144" cy="599976"/>
            </a:xfrm>
          </p:grpSpPr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8B5165F9-D147-DE5A-A75D-CE969F85FE12}"/>
                  </a:ext>
                </a:extLst>
              </p:cNvPr>
              <p:cNvSpPr/>
              <p:nvPr/>
            </p:nvSpPr>
            <p:spPr>
              <a:xfrm>
                <a:off x="6002197" y="2395420"/>
                <a:ext cx="313911" cy="283648"/>
              </a:xfrm>
              <a:custGeom>
                <a:avLst/>
                <a:gdLst>
                  <a:gd name="connsiteX0" fmla="*/ 4585 w 313911"/>
                  <a:gd name="connsiteY0" fmla="*/ 0 h 283648"/>
                  <a:gd name="connsiteX1" fmla="*/ 0 w 313911"/>
                  <a:gd name="connsiteY1" fmla="*/ 884 h 283648"/>
                  <a:gd name="connsiteX2" fmla="*/ 135793 w 313911"/>
                  <a:gd name="connsiteY2" fmla="*/ 86485 h 283648"/>
                  <a:gd name="connsiteX3" fmla="*/ 145669 w 313911"/>
                  <a:gd name="connsiteY3" fmla="*/ 106117 h 283648"/>
                  <a:gd name="connsiteX4" fmla="*/ 138262 w 313911"/>
                  <a:gd name="connsiteY4" fmla="*/ 128225 h 283648"/>
                  <a:gd name="connsiteX5" fmla="*/ 156603 w 313911"/>
                  <a:gd name="connsiteY5" fmla="*/ 128225 h 283648"/>
                  <a:gd name="connsiteX6" fmla="*/ 162599 w 313911"/>
                  <a:gd name="connsiteY6" fmla="*/ 109300 h 283648"/>
                  <a:gd name="connsiteX7" fmla="*/ 152900 w 313911"/>
                  <a:gd name="connsiteY7" fmla="*/ 90023 h 283648"/>
                  <a:gd name="connsiteX8" fmla="*/ 17635 w 313911"/>
                  <a:gd name="connsiteY8" fmla="*/ 4068 h 283648"/>
                  <a:gd name="connsiteX9" fmla="*/ 4585 w 313911"/>
                  <a:gd name="connsiteY9" fmla="*/ 177 h 283648"/>
                  <a:gd name="connsiteX10" fmla="*/ 246015 w 313911"/>
                  <a:gd name="connsiteY10" fmla="*/ 185705 h 283648"/>
                  <a:gd name="connsiteX11" fmla="*/ 226969 w 313911"/>
                  <a:gd name="connsiteY11" fmla="*/ 198439 h 283648"/>
                  <a:gd name="connsiteX12" fmla="*/ 299803 w 313911"/>
                  <a:gd name="connsiteY12" fmla="*/ 271836 h 283648"/>
                  <a:gd name="connsiteX13" fmla="*/ 183409 w 313911"/>
                  <a:gd name="connsiteY13" fmla="*/ 282271 h 283648"/>
                  <a:gd name="connsiteX14" fmla="*/ 155721 w 313911"/>
                  <a:gd name="connsiteY14" fmla="*/ 282802 h 283648"/>
                  <a:gd name="connsiteX15" fmla="*/ 156779 w 313911"/>
                  <a:gd name="connsiteY15" fmla="*/ 282802 h 283648"/>
                  <a:gd name="connsiteX16" fmla="*/ 199281 w 313911"/>
                  <a:gd name="connsiteY16" fmla="*/ 283155 h 283648"/>
                  <a:gd name="connsiteX17" fmla="*/ 313912 w 313911"/>
                  <a:gd name="connsiteY17" fmla="*/ 272721 h 283648"/>
                  <a:gd name="connsiteX18" fmla="*/ 240901 w 313911"/>
                  <a:gd name="connsiteY18" fmla="*/ 198439 h 283648"/>
                  <a:gd name="connsiteX19" fmla="*/ 246191 w 313911"/>
                  <a:gd name="connsiteY19" fmla="*/ 185528 h 283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13911" h="283648">
                    <a:moveTo>
                      <a:pt x="4585" y="0"/>
                    </a:moveTo>
                    <a:cubicBezTo>
                      <a:pt x="2822" y="0"/>
                      <a:pt x="1411" y="354"/>
                      <a:pt x="0" y="884"/>
                    </a:cubicBezTo>
                    <a:lnTo>
                      <a:pt x="135793" y="86485"/>
                    </a:lnTo>
                    <a:cubicBezTo>
                      <a:pt x="143024" y="91084"/>
                      <a:pt x="147433" y="99573"/>
                      <a:pt x="145669" y="106117"/>
                    </a:cubicBezTo>
                    <a:cubicBezTo>
                      <a:pt x="144082" y="111953"/>
                      <a:pt x="141789" y="119558"/>
                      <a:pt x="138262" y="128225"/>
                    </a:cubicBezTo>
                    <a:cubicBezTo>
                      <a:pt x="144435" y="128225"/>
                      <a:pt x="150607" y="128225"/>
                      <a:pt x="156603" y="128225"/>
                    </a:cubicBezTo>
                    <a:cubicBezTo>
                      <a:pt x="159425" y="120973"/>
                      <a:pt x="161188" y="114429"/>
                      <a:pt x="162599" y="109300"/>
                    </a:cubicBezTo>
                    <a:cubicBezTo>
                      <a:pt x="164186" y="102757"/>
                      <a:pt x="159954" y="94444"/>
                      <a:pt x="152900" y="90023"/>
                    </a:cubicBezTo>
                    <a:lnTo>
                      <a:pt x="17635" y="4068"/>
                    </a:lnTo>
                    <a:cubicBezTo>
                      <a:pt x="13227" y="1238"/>
                      <a:pt x="8641" y="0"/>
                      <a:pt x="4585" y="177"/>
                    </a:cubicBezTo>
                    <a:moveTo>
                      <a:pt x="246015" y="185705"/>
                    </a:moveTo>
                    <a:lnTo>
                      <a:pt x="226969" y="198439"/>
                    </a:lnTo>
                    <a:lnTo>
                      <a:pt x="299803" y="271836"/>
                    </a:lnTo>
                    <a:cubicBezTo>
                      <a:pt x="299803" y="271836"/>
                      <a:pt x="234905" y="279972"/>
                      <a:pt x="183409" y="282271"/>
                    </a:cubicBezTo>
                    <a:cubicBezTo>
                      <a:pt x="173533" y="282625"/>
                      <a:pt x="164186" y="282979"/>
                      <a:pt x="155721" y="282802"/>
                    </a:cubicBezTo>
                    <a:cubicBezTo>
                      <a:pt x="156074" y="282802"/>
                      <a:pt x="156427" y="282802"/>
                      <a:pt x="156779" y="282802"/>
                    </a:cubicBezTo>
                    <a:cubicBezTo>
                      <a:pt x="167713" y="283863"/>
                      <a:pt x="182704" y="283863"/>
                      <a:pt x="199281" y="283155"/>
                    </a:cubicBezTo>
                    <a:cubicBezTo>
                      <a:pt x="249718" y="281033"/>
                      <a:pt x="313912" y="272721"/>
                      <a:pt x="313912" y="272721"/>
                    </a:cubicBezTo>
                    <a:lnTo>
                      <a:pt x="240901" y="198439"/>
                    </a:lnTo>
                    <a:lnTo>
                      <a:pt x="246191" y="185528"/>
                    </a:lnTo>
                    <a:close/>
                  </a:path>
                </a:pathLst>
              </a:custGeom>
              <a:solidFill>
                <a:srgbClr val="C0C2C7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A8733185-15C3-BBB2-A966-B216769478B7}"/>
                  </a:ext>
                </a:extLst>
              </p:cNvPr>
              <p:cNvSpPr/>
              <p:nvPr/>
            </p:nvSpPr>
            <p:spPr>
              <a:xfrm>
                <a:off x="6227403" y="2521877"/>
                <a:ext cx="44617" cy="71805"/>
              </a:xfrm>
              <a:custGeom>
                <a:avLst/>
                <a:gdLst>
                  <a:gd name="connsiteX0" fmla="*/ 44618 w 44617"/>
                  <a:gd name="connsiteY0" fmla="*/ 0 h 71805"/>
                  <a:gd name="connsiteX1" fmla="*/ 28569 w 44617"/>
                  <a:gd name="connsiteY1" fmla="*/ 1061 h 71805"/>
                  <a:gd name="connsiteX2" fmla="*/ 0 w 44617"/>
                  <a:gd name="connsiteY2" fmla="*/ 70214 h 71805"/>
                  <a:gd name="connsiteX3" fmla="*/ 1587 w 44617"/>
                  <a:gd name="connsiteY3" fmla="*/ 71806 h 71805"/>
                  <a:gd name="connsiteX4" fmla="*/ 20633 w 44617"/>
                  <a:gd name="connsiteY4" fmla="*/ 59072 h 71805"/>
                  <a:gd name="connsiteX5" fmla="*/ 44618 w 44617"/>
                  <a:gd name="connsiteY5" fmla="*/ 0 h 71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617" h="71805">
                    <a:moveTo>
                      <a:pt x="44618" y="0"/>
                    </a:moveTo>
                    <a:cubicBezTo>
                      <a:pt x="44618" y="0"/>
                      <a:pt x="38622" y="531"/>
                      <a:pt x="28569" y="1061"/>
                    </a:cubicBezTo>
                    <a:lnTo>
                      <a:pt x="0" y="70214"/>
                    </a:lnTo>
                    <a:lnTo>
                      <a:pt x="1587" y="71806"/>
                    </a:lnTo>
                    <a:lnTo>
                      <a:pt x="20633" y="59072"/>
                    </a:lnTo>
                    <a:lnTo>
                      <a:pt x="44618" y="0"/>
                    </a:lnTo>
                    <a:close/>
                  </a:path>
                </a:pathLst>
              </a:custGeom>
              <a:solidFill>
                <a:srgbClr val="BA202F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15FFA7B5-F525-77D3-F6D3-84A49DDB95BA}"/>
                  </a:ext>
                </a:extLst>
              </p:cNvPr>
              <p:cNvSpPr/>
              <p:nvPr/>
            </p:nvSpPr>
            <p:spPr>
              <a:xfrm>
                <a:off x="5864817" y="2791944"/>
                <a:ext cx="274760" cy="164481"/>
              </a:xfrm>
              <a:custGeom>
                <a:avLst/>
                <a:gdLst>
                  <a:gd name="connsiteX0" fmla="*/ 226616 w 274760"/>
                  <a:gd name="connsiteY0" fmla="*/ 0 h 164481"/>
                  <a:gd name="connsiteX1" fmla="*/ 253245 w 274760"/>
                  <a:gd name="connsiteY1" fmla="*/ 152985 h 164481"/>
                  <a:gd name="connsiteX2" fmla="*/ 274761 w 274760"/>
                  <a:gd name="connsiteY2" fmla="*/ 164481 h 164481"/>
                  <a:gd name="connsiteX3" fmla="*/ 249013 w 274760"/>
                  <a:gd name="connsiteY3" fmla="*/ 12380 h 164481"/>
                  <a:gd name="connsiteX4" fmla="*/ 226616 w 274760"/>
                  <a:gd name="connsiteY4" fmla="*/ 0 h 164481"/>
                  <a:gd name="connsiteX5" fmla="*/ 31744 w 274760"/>
                  <a:gd name="connsiteY5" fmla="*/ 25999 h 164481"/>
                  <a:gd name="connsiteX6" fmla="*/ 0 w 274760"/>
                  <a:gd name="connsiteY6" fmla="*/ 47045 h 164481"/>
                  <a:gd name="connsiteX7" fmla="*/ 13227 w 274760"/>
                  <a:gd name="connsiteY7" fmla="*/ 49875 h 164481"/>
                  <a:gd name="connsiteX8" fmla="*/ 24513 w 274760"/>
                  <a:gd name="connsiteY8" fmla="*/ 46515 h 164481"/>
                  <a:gd name="connsiteX9" fmla="*/ 33331 w 274760"/>
                  <a:gd name="connsiteY9" fmla="*/ 41032 h 164481"/>
                  <a:gd name="connsiteX10" fmla="*/ 31568 w 274760"/>
                  <a:gd name="connsiteY10" fmla="*/ 25822 h 164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4760" h="164481">
                    <a:moveTo>
                      <a:pt x="226616" y="0"/>
                    </a:moveTo>
                    <a:cubicBezTo>
                      <a:pt x="237903" y="49344"/>
                      <a:pt x="248837" y="122388"/>
                      <a:pt x="253245" y="152985"/>
                    </a:cubicBezTo>
                    <a:lnTo>
                      <a:pt x="274761" y="164481"/>
                    </a:lnTo>
                    <a:cubicBezTo>
                      <a:pt x="274761" y="164481"/>
                      <a:pt x="262416" y="75343"/>
                      <a:pt x="249013" y="12380"/>
                    </a:cubicBezTo>
                    <a:lnTo>
                      <a:pt x="226616" y="0"/>
                    </a:lnTo>
                    <a:close/>
                    <a:moveTo>
                      <a:pt x="31744" y="25999"/>
                    </a:moveTo>
                    <a:cubicBezTo>
                      <a:pt x="19928" y="34842"/>
                      <a:pt x="8818" y="41916"/>
                      <a:pt x="0" y="47045"/>
                    </a:cubicBezTo>
                    <a:cubicBezTo>
                      <a:pt x="4056" y="49167"/>
                      <a:pt x="8641" y="50229"/>
                      <a:pt x="13227" y="49875"/>
                    </a:cubicBezTo>
                    <a:cubicBezTo>
                      <a:pt x="17283" y="49875"/>
                      <a:pt x="21163" y="48637"/>
                      <a:pt x="24513" y="46515"/>
                    </a:cubicBezTo>
                    <a:cubicBezTo>
                      <a:pt x="27159" y="44923"/>
                      <a:pt x="30157" y="43154"/>
                      <a:pt x="33331" y="41032"/>
                    </a:cubicBezTo>
                    <a:cubicBezTo>
                      <a:pt x="32802" y="35903"/>
                      <a:pt x="32273" y="30774"/>
                      <a:pt x="31568" y="25822"/>
                    </a:cubicBezTo>
                  </a:path>
                </a:pathLst>
              </a:custGeom>
              <a:solidFill>
                <a:srgbClr val="C0C2C7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5E8BB414-FBA4-222A-2AD6-31AE45445D25}"/>
                  </a:ext>
                </a:extLst>
              </p:cNvPr>
              <p:cNvSpPr/>
              <p:nvPr/>
            </p:nvSpPr>
            <p:spPr>
              <a:xfrm>
                <a:off x="5934477" y="2899299"/>
                <a:ext cx="85355" cy="88076"/>
              </a:xfrm>
              <a:custGeom>
                <a:avLst/>
                <a:gdLst>
                  <a:gd name="connsiteX0" fmla="*/ 72305 w 85355"/>
                  <a:gd name="connsiteY0" fmla="*/ 0 h 88076"/>
                  <a:gd name="connsiteX1" fmla="*/ 0 w 85355"/>
                  <a:gd name="connsiteY1" fmla="*/ 68622 h 88076"/>
                  <a:gd name="connsiteX2" fmla="*/ 1058 w 85355"/>
                  <a:gd name="connsiteY2" fmla="*/ 88077 h 88076"/>
                  <a:gd name="connsiteX3" fmla="*/ 85356 w 85355"/>
                  <a:gd name="connsiteY3" fmla="*/ 6898 h 88076"/>
                  <a:gd name="connsiteX4" fmla="*/ 72305 w 85355"/>
                  <a:gd name="connsiteY4" fmla="*/ 0 h 88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355" h="88076">
                    <a:moveTo>
                      <a:pt x="72305" y="0"/>
                    </a:moveTo>
                    <a:lnTo>
                      <a:pt x="0" y="68622"/>
                    </a:lnTo>
                    <a:cubicBezTo>
                      <a:pt x="705" y="80826"/>
                      <a:pt x="1058" y="88077"/>
                      <a:pt x="1058" y="88077"/>
                    </a:cubicBezTo>
                    <a:lnTo>
                      <a:pt x="85356" y="6898"/>
                    </a:lnTo>
                    <a:lnTo>
                      <a:pt x="72305" y="0"/>
                    </a:lnTo>
                    <a:close/>
                  </a:path>
                </a:pathLst>
              </a:custGeom>
              <a:solidFill>
                <a:srgbClr val="C0C2C7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BA2E100C-2B35-EF25-63C1-C83C4EA83161}"/>
                  </a:ext>
                </a:extLst>
              </p:cNvPr>
              <p:cNvSpPr/>
              <p:nvPr/>
            </p:nvSpPr>
            <p:spPr>
              <a:xfrm>
                <a:off x="6005019" y="2631531"/>
                <a:ext cx="33683" cy="25644"/>
              </a:xfrm>
              <a:custGeom>
                <a:avLst/>
                <a:gdLst>
                  <a:gd name="connsiteX0" fmla="*/ 6701 w 33683"/>
                  <a:gd name="connsiteY0" fmla="*/ 0 h 25644"/>
                  <a:gd name="connsiteX1" fmla="*/ 0 w 33683"/>
                  <a:gd name="connsiteY1" fmla="*/ 7782 h 25644"/>
                  <a:gd name="connsiteX2" fmla="*/ 33684 w 33683"/>
                  <a:gd name="connsiteY2" fmla="*/ 25645 h 25644"/>
                  <a:gd name="connsiteX3" fmla="*/ 26453 w 33683"/>
                  <a:gd name="connsiteY3" fmla="*/ 17332 h 25644"/>
                  <a:gd name="connsiteX4" fmla="*/ 24337 w 33683"/>
                  <a:gd name="connsiteY4" fmla="*/ 15033 h 25644"/>
                  <a:gd name="connsiteX5" fmla="*/ 20281 w 33683"/>
                  <a:gd name="connsiteY5" fmla="*/ 10612 h 25644"/>
                  <a:gd name="connsiteX6" fmla="*/ 20810 w 33683"/>
                  <a:gd name="connsiteY6" fmla="*/ 10081 h 25644"/>
                  <a:gd name="connsiteX7" fmla="*/ 20810 w 33683"/>
                  <a:gd name="connsiteY7" fmla="*/ 10081 h 25644"/>
                  <a:gd name="connsiteX8" fmla="*/ 22397 w 33683"/>
                  <a:gd name="connsiteY8" fmla="*/ 8136 h 25644"/>
                  <a:gd name="connsiteX9" fmla="*/ 6878 w 33683"/>
                  <a:gd name="connsiteY9" fmla="*/ 0 h 25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683" h="25644">
                    <a:moveTo>
                      <a:pt x="6701" y="0"/>
                    </a:moveTo>
                    <a:lnTo>
                      <a:pt x="0" y="7782"/>
                    </a:lnTo>
                    <a:lnTo>
                      <a:pt x="33684" y="25645"/>
                    </a:lnTo>
                    <a:cubicBezTo>
                      <a:pt x="31391" y="22992"/>
                      <a:pt x="28922" y="20162"/>
                      <a:pt x="26453" y="17332"/>
                    </a:cubicBezTo>
                    <a:cubicBezTo>
                      <a:pt x="25748" y="16625"/>
                      <a:pt x="25042" y="15741"/>
                      <a:pt x="24337" y="15033"/>
                    </a:cubicBezTo>
                    <a:cubicBezTo>
                      <a:pt x="22926" y="13618"/>
                      <a:pt x="21692" y="12026"/>
                      <a:pt x="20281" y="10612"/>
                    </a:cubicBezTo>
                    <a:lnTo>
                      <a:pt x="20810" y="10081"/>
                    </a:lnTo>
                    <a:lnTo>
                      <a:pt x="20810" y="10081"/>
                    </a:lnTo>
                    <a:cubicBezTo>
                      <a:pt x="20810" y="10081"/>
                      <a:pt x="22397" y="8136"/>
                      <a:pt x="22397" y="8136"/>
                    </a:cubicBezTo>
                    <a:cubicBezTo>
                      <a:pt x="17283" y="5660"/>
                      <a:pt x="12169" y="2830"/>
                      <a:pt x="6878" y="0"/>
                    </a:cubicBezTo>
                  </a:path>
                </a:pathLst>
              </a:custGeom>
              <a:solidFill>
                <a:srgbClr val="941A28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58CFBF02-4049-28C6-77FE-5F8949230641}"/>
                  </a:ext>
                </a:extLst>
              </p:cNvPr>
              <p:cNvSpPr/>
              <p:nvPr/>
            </p:nvSpPr>
            <p:spPr>
              <a:xfrm>
                <a:off x="6003961" y="2639313"/>
                <a:ext cx="109868" cy="165011"/>
              </a:xfrm>
              <a:custGeom>
                <a:avLst/>
                <a:gdLst>
                  <a:gd name="connsiteX0" fmla="*/ 1058 w 109868"/>
                  <a:gd name="connsiteY0" fmla="*/ 0 h 165011"/>
                  <a:gd name="connsiteX1" fmla="*/ 0 w 109868"/>
                  <a:gd name="connsiteY1" fmla="*/ 1238 h 165011"/>
                  <a:gd name="connsiteX2" fmla="*/ 16754 w 109868"/>
                  <a:gd name="connsiteY2" fmla="*/ 20162 h 165011"/>
                  <a:gd name="connsiteX3" fmla="*/ 16754 w 109868"/>
                  <a:gd name="connsiteY3" fmla="*/ 20162 h 165011"/>
                  <a:gd name="connsiteX4" fmla="*/ 77949 w 109868"/>
                  <a:gd name="connsiteY4" fmla="*/ 118320 h 165011"/>
                  <a:gd name="connsiteX5" fmla="*/ 87472 w 109868"/>
                  <a:gd name="connsiteY5" fmla="*/ 152632 h 165011"/>
                  <a:gd name="connsiteX6" fmla="*/ 109869 w 109868"/>
                  <a:gd name="connsiteY6" fmla="*/ 165012 h 165011"/>
                  <a:gd name="connsiteX7" fmla="*/ 97700 w 109868"/>
                  <a:gd name="connsiteY7" fmla="*/ 118144 h 165011"/>
                  <a:gd name="connsiteX8" fmla="*/ 34566 w 109868"/>
                  <a:gd name="connsiteY8" fmla="*/ 17863 h 165011"/>
                  <a:gd name="connsiteX9" fmla="*/ 882 w 109868"/>
                  <a:gd name="connsiteY9" fmla="*/ 0 h 165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9868" h="165011">
                    <a:moveTo>
                      <a:pt x="1058" y="0"/>
                    </a:moveTo>
                    <a:lnTo>
                      <a:pt x="0" y="1238"/>
                    </a:lnTo>
                    <a:cubicBezTo>
                      <a:pt x="5996" y="7605"/>
                      <a:pt x="11463" y="13972"/>
                      <a:pt x="16754" y="20162"/>
                    </a:cubicBezTo>
                    <a:lnTo>
                      <a:pt x="16754" y="20162"/>
                    </a:lnTo>
                    <a:cubicBezTo>
                      <a:pt x="47968" y="56773"/>
                      <a:pt x="67897" y="90199"/>
                      <a:pt x="77949" y="118320"/>
                    </a:cubicBezTo>
                    <a:cubicBezTo>
                      <a:pt x="81123" y="126987"/>
                      <a:pt x="84298" y="138836"/>
                      <a:pt x="87472" y="152632"/>
                    </a:cubicBezTo>
                    <a:lnTo>
                      <a:pt x="109869" y="165012"/>
                    </a:lnTo>
                    <a:cubicBezTo>
                      <a:pt x="105813" y="145911"/>
                      <a:pt x="101580" y="129286"/>
                      <a:pt x="97700" y="118144"/>
                    </a:cubicBezTo>
                    <a:cubicBezTo>
                      <a:pt x="87296" y="89315"/>
                      <a:pt x="66662" y="55181"/>
                      <a:pt x="34566" y="17863"/>
                    </a:cubicBezTo>
                    <a:lnTo>
                      <a:pt x="882" y="0"/>
                    </a:lnTo>
                    <a:close/>
                  </a:path>
                </a:pathLst>
              </a:custGeom>
              <a:solidFill>
                <a:srgbClr val="BA202F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D507DD89-DF08-1487-D47B-AF50BA211AF5}"/>
                  </a:ext>
                </a:extLst>
              </p:cNvPr>
              <p:cNvSpPr/>
              <p:nvPr/>
            </p:nvSpPr>
            <p:spPr>
              <a:xfrm>
                <a:off x="5891978" y="2606947"/>
                <a:ext cx="228024" cy="383966"/>
              </a:xfrm>
              <a:custGeom>
                <a:avLst/>
                <a:gdLst>
                  <a:gd name="connsiteX0" fmla="*/ 78299 w 228024"/>
                  <a:gd name="connsiteY0" fmla="*/ 0 h 383966"/>
                  <a:gd name="connsiteX1" fmla="*/ 34387 w 228024"/>
                  <a:gd name="connsiteY1" fmla="*/ 9727 h 383966"/>
                  <a:gd name="connsiteX2" fmla="*/ 1761 w 228024"/>
                  <a:gd name="connsiteY2" fmla="*/ 189242 h 383966"/>
                  <a:gd name="connsiteX3" fmla="*/ 17986 w 228024"/>
                  <a:gd name="connsiteY3" fmla="*/ 383967 h 383966"/>
                  <a:gd name="connsiteX4" fmla="*/ 114804 w 228024"/>
                  <a:gd name="connsiteY4" fmla="*/ 292175 h 383966"/>
                  <a:gd name="connsiteX5" fmla="*/ 228024 w 228024"/>
                  <a:gd name="connsiteY5" fmla="*/ 352131 h 383966"/>
                  <a:gd name="connsiteX6" fmla="*/ 189932 w 228024"/>
                  <a:gd name="connsiteY6" fmla="*/ 150509 h 383966"/>
                  <a:gd name="connsiteX7" fmla="*/ 78123 w 228024"/>
                  <a:gd name="connsiteY7" fmla="*/ 0 h 383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4" h="383966">
                    <a:moveTo>
                      <a:pt x="78299" y="0"/>
                    </a:moveTo>
                    <a:lnTo>
                      <a:pt x="34387" y="9727"/>
                    </a:lnTo>
                    <a:cubicBezTo>
                      <a:pt x="34387" y="9727"/>
                      <a:pt x="-9173" y="112661"/>
                      <a:pt x="1761" y="189242"/>
                    </a:cubicBezTo>
                    <a:cubicBezTo>
                      <a:pt x="12871" y="267061"/>
                      <a:pt x="17986" y="383967"/>
                      <a:pt x="17986" y="383967"/>
                    </a:cubicBezTo>
                    <a:lnTo>
                      <a:pt x="114804" y="292175"/>
                    </a:lnTo>
                    <a:lnTo>
                      <a:pt x="228024" y="352131"/>
                    </a:lnTo>
                    <a:cubicBezTo>
                      <a:pt x="228024" y="352131"/>
                      <a:pt x="207214" y="198793"/>
                      <a:pt x="189932" y="150509"/>
                    </a:cubicBezTo>
                    <a:cubicBezTo>
                      <a:pt x="175118" y="109300"/>
                      <a:pt x="139141" y="56949"/>
                      <a:pt x="78123" y="0"/>
                    </a:cubicBezTo>
                  </a:path>
                </a:pathLst>
              </a:custGeom>
              <a:solidFill>
                <a:srgbClr val="ED203B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358EA3E0-4FD1-1400-0BC4-B4E5B3F88B89}"/>
                  </a:ext>
                </a:extLst>
              </p:cNvPr>
              <p:cNvSpPr/>
              <p:nvPr/>
            </p:nvSpPr>
            <p:spPr>
              <a:xfrm>
                <a:off x="6003961" y="2640728"/>
                <a:ext cx="16753" cy="18924"/>
              </a:xfrm>
              <a:custGeom>
                <a:avLst/>
                <a:gdLst>
                  <a:gd name="connsiteX0" fmla="*/ 0 w 16753"/>
                  <a:gd name="connsiteY0" fmla="*/ 0 h 18924"/>
                  <a:gd name="connsiteX1" fmla="*/ 0 w 16753"/>
                  <a:gd name="connsiteY1" fmla="*/ 0 h 18924"/>
                  <a:gd name="connsiteX2" fmla="*/ 16754 w 16753"/>
                  <a:gd name="connsiteY2" fmla="*/ 18924 h 18924"/>
                  <a:gd name="connsiteX3" fmla="*/ 16754 w 16753"/>
                  <a:gd name="connsiteY3" fmla="*/ 18924 h 18924"/>
                  <a:gd name="connsiteX4" fmla="*/ 0 w 16753"/>
                  <a:gd name="connsiteY4" fmla="*/ 0 h 18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753" h="18924">
                    <a:moveTo>
                      <a:pt x="0" y="0"/>
                    </a:moveTo>
                    <a:lnTo>
                      <a:pt x="0" y="0"/>
                    </a:lnTo>
                    <a:cubicBezTo>
                      <a:pt x="5996" y="6367"/>
                      <a:pt x="11463" y="12734"/>
                      <a:pt x="16754" y="18924"/>
                    </a:cubicBezTo>
                    <a:lnTo>
                      <a:pt x="16754" y="18924"/>
                    </a:lnTo>
                    <a:cubicBezTo>
                      <a:pt x="11463" y="12734"/>
                      <a:pt x="5820" y="6367"/>
                      <a:pt x="0" y="0"/>
                    </a:cubicBezTo>
                  </a:path>
                </a:pathLst>
              </a:custGeom>
              <a:solidFill>
                <a:srgbClr val="B01F2A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A1D34E81-01F8-78B5-9985-C515CC07D004}"/>
                  </a:ext>
                </a:extLst>
              </p:cNvPr>
              <p:cNvSpPr/>
              <p:nvPr/>
            </p:nvSpPr>
            <p:spPr>
              <a:xfrm>
                <a:off x="5896561" y="2640728"/>
                <a:ext cx="124330" cy="240178"/>
              </a:xfrm>
              <a:custGeom>
                <a:avLst/>
                <a:gdLst>
                  <a:gd name="connsiteX0" fmla="*/ 107400 w 124330"/>
                  <a:gd name="connsiteY0" fmla="*/ 0 h 240178"/>
                  <a:gd name="connsiteX1" fmla="*/ 101757 w 124330"/>
                  <a:gd name="connsiteY1" fmla="*/ 6544 h 240178"/>
                  <a:gd name="connsiteX2" fmla="*/ 97877 w 124330"/>
                  <a:gd name="connsiteY2" fmla="*/ 8313 h 240178"/>
                  <a:gd name="connsiteX3" fmla="*/ 93821 w 124330"/>
                  <a:gd name="connsiteY3" fmla="*/ 7251 h 240178"/>
                  <a:gd name="connsiteX4" fmla="*/ 43560 w 124330"/>
                  <a:gd name="connsiteY4" fmla="*/ 137245 h 240178"/>
                  <a:gd name="connsiteX5" fmla="*/ 0 w 124330"/>
                  <a:gd name="connsiteY5" fmla="*/ 177215 h 240178"/>
                  <a:gd name="connsiteX6" fmla="*/ 6349 w 124330"/>
                  <a:gd name="connsiteY6" fmla="*/ 240178 h 240178"/>
                  <a:gd name="connsiteX7" fmla="*/ 94174 w 124330"/>
                  <a:gd name="connsiteY7" fmla="*/ 128755 h 240178"/>
                  <a:gd name="connsiteX8" fmla="*/ 116923 w 124330"/>
                  <a:gd name="connsiteY8" fmla="*/ 72867 h 240178"/>
                  <a:gd name="connsiteX9" fmla="*/ 123625 w 124330"/>
                  <a:gd name="connsiteY9" fmla="*/ 24053 h 240178"/>
                  <a:gd name="connsiteX10" fmla="*/ 124330 w 124330"/>
                  <a:gd name="connsiteY10" fmla="*/ 18924 h 240178"/>
                  <a:gd name="connsiteX11" fmla="*/ 107576 w 124330"/>
                  <a:gd name="connsiteY11" fmla="*/ 0 h 240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4330" h="240178">
                    <a:moveTo>
                      <a:pt x="107400" y="0"/>
                    </a:moveTo>
                    <a:lnTo>
                      <a:pt x="101757" y="6544"/>
                    </a:lnTo>
                    <a:cubicBezTo>
                      <a:pt x="100875" y="7605"/>
                      <a:pt x="99464" y="8313"/>
                      <a:pt x="97877" y="8313"/>
                    </a:cubicBezTo>
                    <a:cubicBezTo>
                      <a:pt x="96466" y="8313"/>
                      <a:pt x="95055" y="7959"/>
                      <a:pt x="93821" y="7251"/>
                    </a:cubicBezTo>
                    <a:cubicBezTo>
                      <a:pt x="87472" y="38733"/>
                      <a:pt x="71600" y="105056"/>
                      <a:pt x="43560" y="137245"/>
                    </a:cubicBezTo>
                    <a:cubicBezTo>
                      <a:pt x="29804" y="152985"/>
                      <a:pt x="14461" y="166427"/>
                      <a:pt x="0" y="177215"/>
                    </a:cubicBezTo>
                    <a:cubicBezTo>
                      <a:pt x="2469" y="197554"/>
                      <a:pt x="4585" y="219131"/>
                      <a:pt x="6349" y="240178"/>
                    </a:cubicBezTo>
                    <a:cubicBezTo>
                      <a:pt x="41443" y="204275"/>
                      <a:pt x="71247" y="167134"/>
                      <a:pt x="94174" y="128755"/>
                    </a:cubicBezTo>
                    <a:cubicBezTo>
                      <a:pt x="104049" y="110715"/>
                      <a:pt x="111985" y="92499"/>
                      <a:pt x="116923" y="72867"/>
                    </a:cubicBezTo>
                    <a:cubicBezTo>
                      <a:pt x="120098" y="56596"/>
                      <a:pt x="121861" y="40324"/>
                      <a:pt x="123625" y="24053"/>
                    </a:cubicBezTo>
                    <a:cubicBezTo>
                      <a:pt x="123801" y="22285"/>
                      <a:pt x="123977" y="20516"/>
                      <a:pt x="124330" y="18924"/>
                    </a:cubicBezTo>
                    <a:cubicBezTo>
                      <a:pt x="119040" y="12734"/>
                      <a:pt x="113396" y="6367"/>
                      <a:pt x="107576" y="0"/>
                    </a:cubicBezTo>
                  </a:path>
                </a:pathLst>
              </a:custGeom>
              <a:solidFill>
                <a:srgbClr val="E01E33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4D4D22E9-D10B-AC46-C968-DA2136E78664}"/>
                  </a:ext>
                </a:extLst>
              </p:cNvPr>
              <p:cNvSpPr/>
              <p:nvPr/>
            </p:nvSpPr>
            <p:spPr>
              <a:xfrm>
                <a:off x="5970101" y="2519047"/>
                <a:ext cx="331899" cy="159121"/>
              </a:xfrm>
              <a:custGeom>
                <a:avLst/>
                <a:gdLst>
                  <a:gd name="connsiteX0" fmla="*/ 287458 w 331899"/>
                  <a:gd name="connsiteY0" fmla="*/ 177 h 159121"/>
                  <a:gd name="connsiteX1" fmla="*/ 154134 w 331899"/>
                  <a:gd name="connsiteY1" fmla="*/ 4422 h 159121"/>
                  <a:gd name="connsiteX2" fmla="*/ 2469 w 331899"/>
                  <a:gd name="connsiteY2" fmla="*/ 48460 h 159121"/>
                  <a:gd name="connsiteX3" fmla="*/ 0 w 331899"/>
                  <a:gd name="connsiteY3" fmla="*/ 88254 h 159121"/>
                  <a:gd name="connsiteX4" fmla="*/ 171064 w 331899"/>
                  <a:gd name="connsiteY4" fmla="*/ 158291 h 159121"/>
                  <a:gd name="connsiteX5" fmla="*/ 331900 w 331899"/>
                  <a:gd name="connsiteY5" fmla="*/ 148033 h 159121"/>
                  <a:gd name="connsiteX6" fmla="*/ 257302 w 331899"/>
                  <a:gd name="connsiteY6" fmla="*/ 72867 h 159121"/>
                  <a:gd name="connsiteX7" fmla="*/ 287458 w 331899"/>
                  <a:gd name="connsiteY7" fmla="*/ 0 h 159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1899" h="159121">
                    <a:moveTo>
                      <a:pt x="287458" y="177"/>
                    </a:moveTo>
                    <a:cubicBezTo>
                      <a:pt x="287458" y="177"/>
                      <a:pt x="212684" y="5483"/>
                      <a:pt x="154134" y="4422"/>
                    </a:cubicBezTo>
                    <a:cubicBezTo>
                      <a:pt x="90294" y="3184"/>
                      <a:pt x="2469" y="48460"/>
                      <a:pt x="2469" y="48460"/>
                    </a:cubicBezTo>
                    <a:lnTo>
                      <a:pt x="0" y="88254"/>
                    </a:lnTo>
                    <a:cubicBezTo>
                      <a:pt x="71247" y="132823"/>
                      <a:pt x="130326" y="154400"/>
                      <a:pt x="171064" y="158291"/>
                    </a:cubicBezTo>
                    <a:cubicBezTo>
                      <a:pt x="216211" y="162713"/>
                      <a:pt x="331900" y="148033"/>
                      <a:pt x="331900" y="148033"/>
                    </a:cubicBezTo>
                    <a:lnTo>
                      <a:pt x="257302" y="72867"/>
                    </a:lnTo>
                    <a:lnTo>
                      <a:pt x="287458" y="0"/>
                    </a:lnTo>
                    <a:close/>
                  </a:path>
                </a:pathLst>
              </a:custGeom>
              <a:solidFill>
                <a:srgbClr val="ED203B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054A852C-5025-5CD2-E973-0D81BA84AB30}"/>
                  </a:ext>
                </a:extLst>
              </p:cNvPr>
              <p:cNvSpPr/>
              <p:nvPr/>
            </p:nvSpPr>
            <p:spPr>
              <a:xfrm>
                <a:off x="6158801" y="2523115"/>
                <a:ext cx="17106" cy="353"/>
              </a:xfrm>
              <a:custGeom>
                <a:avLst/>
                <a:gdLst>
                  <a:gd name="connsiteX0" fmla="*/ 0 w 17106"/>
                  <a:gd name="connsiteY0" fmla="*/ 354 h 353"/>
                  <a:gd name="connsiteX1" fmla="*/ 0 w 17106"/>
                  <a:gd name="connsiteY1" fmla="*/ 354 h 353"/>
                  <a:gd name="connsiteX2" fmla="*/ 17106 w 17106"/>
                  <a:gd name="connsiteY2" fmla="*/ 0 h 353"/>
                  <a:gd name="connsiteX3" fmla="*/ 0 w 17106"/>
                  <a:gd name="connsiteY3" fmla="*/ 354 h 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06" h="353">
                    <a:moveTo>
                      <a:pt x="0" y="354"/>
                    </a:moveTo>
                    <a:lnTo>
                      <a:pt x="0" y="354"/>
                    </a:lnTo>
                    <a:cubicBezTo>
                      <a:pt x="5643" y="354"/>
                      <a:pt x="11463" y="177"/>
                      <a:pt x="17106" y="0"/>
                    </a:cubicBezTo>
                    <a:cubicBezTo>
                      <a:pt x="11463" y="0"/>
                      <a:pt x="5643" y="177"/>
                      <a:pt x="0" y="354"/>
                    </a:cubicBezTo>
                  </a:path>
                </a:pathLst>
              </a:custGeom>
              <a:solidFill>
                <a:srgbClr val="E1D1D9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70C3ADE3-D0CE-9F4F-9FFA-BC81BFFA0B22}"/>
                  </a:ext>
                </a:extLst>
              </p:cNvPr>
              <p:cNvSpPr/>
              <p:nvPr/>
            </p:nvSpPr>
            <p:spPr>
              <a:xfrm>
                <a:off x="6175907" y="2522761"/>
                <a:ext cx="10933" cy="353"/>
              </a:xfrm>
              <a:custGeom>
                <a:avLst/>
                <a:gdLst>
                  <a:gd name="connsiteX0" fmla="*/ 0 w 10933"/>
                  <a:gd name="connsiteY0" fmla="*/ 354 h 353"/>
                  <a:gd name="connsiteX1" fmla="*/ 0 w 10933"/>
                  <a:gd name="connsiteY1" fmla="*/ 354 h 353"/>
                  <a:gd name="connsiteX2" fmla="*/ 10934 w 10933"/>
                  <a:gd name="connsiteY2" fmla="*/ 0 h 353"/>
                  <a:gd name="connsiteX3" fmla="*/ 0 w 10933"/>
                  <a:gd name="connsiteY3" fmla="*/ 354 h 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33" h="353">
                    <a:moveTo>
                      <a:pt x="0" y="354"/>
                    </a:moveTo>
                    <a:lnTo>
                      <a:pt x="0" y="354"/>
                    </a:lnTo>
                    <a:cubicBezTo>
                      <a:pt x="3703" y="354"/>
                      <a:pt x="7407" y="177"/>
                      <a:pt x="10934" y="0"/>
                    </a:cubicBezTo>
                    <a:cubicBezTo>
                      <a:pt x="7407" y="0"/>
                      <a:pt x="3703" y="177"/>
                      <a:pt x="0" y="354"/>
                    </a:cubicBezTo>
                  </a:path>
                </a:pathLst>
              </a:custGeom>
              <a:solidFill>
                <a:srgbClr val="D81F34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9136FB31-686E-19A2-4DA5-66265D6987A4}"/>
                  </a:ext>
                </a:extLst>
              </p:cNvPr>
              <p:cNvSpPr/>
              <p:nvPr/>
            </p:nvSpPr>
            <p:spPr>
              <a:xfrm>
                <a:off x="6140283" y="2523645"/>
                <a:ext cx="18517" cy="17686"/>
              </a:xfrm>
              <a:custGeom>
                <a:avLst/>
                <a:gdLst>
                  <a:gd name="connsiteX0" fmla="*/ 176 w 18517"/>
                  <a:gd name="connsiteY0" fmla="*/ 0 h 17686"/>
                  <a:gd name="connsiteX1" fmla="*/ 176 w 18517"/>
                  <a:gd name="connsiteY1" fmla="*/ 0 h 17686"/>
                  <a:gd name="connsiteX2" fmla="*/ 18517 w 18517"/>
                  <a:gd name="connsiteY2" fmla="*/ 0 h 17686"/>
                  <a:gd name="connsiteX3" fmla="*/ 18517 w 18517"/>
                  <a:gd name="connsiteY3" fmla="*/ 0 h 17686"/>
                  <a:gd name="connsiteX4" fmla="*/ 0 w 18517"/>
                  <a:gd name="connsiteY4" fmla="*/ 0 h 17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517" h="17686">
                    <a:moveTo>
                      <a:pt x="176" y="0"/>
                    </a:moveTo>
                    <a:lnTo>
                      <a:pt x="176" y="0"/>
                    </a:lnTo>
                    <a:cubicBezTo>
                      <a:pt x="6349" y="0"/>
                      <a:pt x="12521" y="0"/>
                      <a:pt x="18517" y="0"/>
                    </a:cubicBezTo>
                    <a:lnTo>
                      <a:pt x="18517" y="0"/>
                    </a:lnTo>
                    <a:cubicBezTo>
                      <a:pt x="12345" y="0"/>
                      <a:pt x="6172" y="0"/>
                      <a:pt x="0" y="0"/>
                    </a:cubicBezTo>
                  </a:path>
                </a:pathLst>
              </a:custGeom>
              <a:solidFill>
                <a:srgbClr val="B3A6AE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 62">
                <a:extLst>
                  <a:ext uri="{FF2B5EF4-FFF2-40B4-BE49-F238E27FC236}">
                    <a16:creationId xmlns:a16="http://schemas.microsoft.com/office/drawing/2014/main" id="{9D0E07ED-D96A-962D-25F5-0CE04D6E26F5}"/>
                  </a:ext>
                </a:extLst>
              </p:cNvPr>
              <p:cNvSpPr/>
              <p:nvPr/>
            </p:nvSpPr>
            <p:spPr>
              <a:xfrm>
                <a:off x="6011368" y="2522938"/>
                <a:ext cx="175472" cy="120089"/>
              </a:xfrm>
              <a:custGeom>
                <a:avLst/>
                <a:gdLst>
                  <a:gd name="connsiteX0" fmla="*/ 129092 w 175472"/>
                  <a:gd name="connsiteY0" fmla="*/ 707 h 120089"/>
                  <a:gd name="connsiteX1" fmla="*/ 108282 w 175472"/>
                  <a:gd name="connsiteY1" fmla="*/ 36964 h 120089"/>
                  <a:gd name="connsiteX2" fmla="*/ 0 w 175472"/>
                  <a:gd name="connsiteY2" fmla="*/ 97981 h 120089"/>
                  <a:gd name="connsiteX3" fmla="*/ 4938 w 175472"/>
                  <a:gd name="connsiteY3" fmla="*/ 102580 h 120089"/>
                  <a:gd name="connsiteX4" fmla="*/ 4056 w 175472"/>
                  <a:gd name="connsiteY4" fmla="*/ 104172 h 120089"/>
                  <a:gd name="connsiteX5" fmla="*/ 176 w 175472"/>
                  <a:gd name="connsiteY5" fmla="*/ 108593 h 120089"/>
                  <a:gd name="connsiteX6" fmla="*/ 22926 w 175472"/>
                  <a:gd name="connsiteY6" fmla="*/ 120089 h 120089"/>
                  <a:gd name="connsiteX7" fmla="*/ 28040 w 175472"/>
                  <a:gd name="connsiteY7" fmla="*/ 118497 h 120089"/>
                  <a:gd name="connsiteX8" fmla="*/ 72834 w 175472"/>
                  <a:gd name="connsiteY8" fmla="*/ 103110 h 120089"/>
                  <a:gd name="connsiteX9" fmla="*/ 115160 w 175472"/>
                  <a:gd name="connsiteY9" fmla="*/ 75166 h 120089"/>
                  <a:gd name="connsiteX10" fmla="*/ 175473 w 175472"/>
                  <a:gd name="connsiteY10" fmla="*/ 0 h 120089"/>
                  <a:gd name="connsiteX11" fmla="*/ 164539 w 175472"/>
                  <a:gd name="connsiteY11" fmla="*/ 354 h 120089"/>
                  <a:gd name="connsiteX12" fmla="*/ 147433 w 175472"/>
                  <a:gd name="connsiteY12" fmla="*/ 707 h 120089"/>
                  <a:gd name="connsiteX13" fmla="*/ 128915 w 175472"/>
                  <a:gd name="connsiteY13" fmla="*/ 707 h 120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5472" h="120089">
                    <a:moveTo>
                      <a:pt x="129092" y="707"/>
                    </a:moveTo>
                    <a:cubicBezTo>
                      <a:pt x="124506" y="12027"/>
                      <a:pt x="117805" y="24761"/>
                      <a:pt x="108282" y="36964"/>
                    </a:cubicBezTo>
                    <a:cubicBezTo>
                      <a:pt x="87825" y="63316"/>
                      <a:pt x="27864" y="87723"/>
                      <a:pt x="0" y="97981"/>
                    </a:cubicBezTo>
                    <a:cubicBezTo>
                      <a:pt x="1940" y="99573"/>
                      <a:pt x="3527" y="101165"/>
                      <a:pt x="4938" y="102580"/>
                    </a:cubicBezTo>
                    <a:cubicBezTo>
                      <a:pt x="4938" y="103110"/>
                      <a:pt x="4409" y="103641"/>
                      <a:pt x="4056" y="104172"/>
                    </a:cubicBezTo>
                    <a:lnTo>
                      <a:pt x="176" y="108593"/>
                    </a:lnTo>
                    <a:cubicBezTo>
                      <a:pt x="7936" y="112838"/>
                      <a:pt x="15519" y="116552"/>
                      <a:pt x="22926" y="120089"/>
                    </a:cubicBezTo>
                    <a:cubicBezTo>
                      <a:pt x="24690" y="119558"/>
                      <a:pt x="26277" y="119028"/>
                      <a:pt x="28040" y="118497"/>
                    </a:cubicBezTo>
                    <a:cubicBezTo>
                      <a:pt x="43560" y="113545"/>
                      <a:pt x="58550" y="108770"/>
                      <a:pt x="72834" y="103110"/>
                    </a:cubicBezTo>
                    <a:cubicBezTo>
                      <a:pt x="89059" y="95505"/>
                      <a:pt x="102639" y="85955"/>
                      <a:pt x="115160" y="75166"/>
                    </a:cubicBezTo>
                    <a:cubicBezTo>
                      <a:pt x="139673" y="52351"/>
                      <a:pt x="159425" y="26706"/>
                      <a:pt x="175473" y="0"/>
                    </a:cubicBezTo>
                    <a:cubicBezTo>
                      <a:pt x="171946" y="0"/>
                      <a:pt x="168243" y="177"/>
                      <a:pt x="164539" y="354"/>
                    </a:cubicBezTo>
                    <a:cubicBezTo>
                      <a:pt x="158896" y="354"/>
                      <a:pt x="153252" y="707"/>
                      <a:pt x="147433" y="707"/>
                    </a:cubicBezTo>
                    <a:cubicBezTo>
                      <a:pt x="141260" y="707"/>
                      <a:pt x="135088" y="707"/>
                      <a:pt x="128915" y="707"/>
                    </a:cubicBezTo>
                  </a:path>
                </a:pathLst>
              </a:custGeom>
              <a:solidFill>
                <a:srgbClr val="E01E33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B13F0FF1-8B81-63F4-47F5-282F327E624A}"/>
                  </a:ext>
                </a:extLst>
              </p:cNvPr>
              <p:cNvSpPr/>
              <p:nvPr/>
            </p:nvSpPr>
            <p:spPr>
              <a:xfrm>
                <a:off x="5677964" y="2595223"/>
                <a:ext cx="314091" cy="248029"/>
              </a:xfrm>
              <a:custGeom>
                <a:avLst/>
                <a:gdLst>
                  <a:gd name="connsiteX0" fmla="*/ 305540 w 314091"/>
                  <a:gd name="connsiteY0" fmla="*/ 27465 h 248029"/>
                  <a:gd name="connsiteX1" fmla="*/ 282966 w 314091"/>
                  <a:gd name="connsiteY1" fmla="*/ 10133 h 248029"/>
                  <a:gd name="connsiteX2" fmla="*/ 271503 w 314091"/>
                  <a:gd name="connsiteY2" fmla="*/ 5181 h 248029"/>
                  <a:gd name="connsiteX3" fmla="*/ 81569 w 314091"/>
                  <a:gd name="connsiteY3" fmla="*/ 26934 h 248029"/>
                  <a:gd name="connsiteX4" fmla="*/ 9616 w 314091"/>
                  <a:gd name="connsiteY4" fmla="*/ 67259 h 248029"/>
                  <a:gd name="connsiteX5" fmla="*/ 6442 w 314091"/>
                  <a:gd name="connsiteY5" fmla="*/ 96087 h 248029"/>
                  <a:gd name="connsiteX6" fmla="*/ 154227 w 314091"/>
                  <a:gd name="connsiteY6" fmla="*/ 240937 h 248029"/>
                  <a:gd name="connsiteX7" fmla="*/ 185442 w 314091"/>
                  <a:gd name="connsiteY7" fmla="*/ 244651 h 248029"/>
                  <a:gd name="connsiteX8" fmla="*/ 262333 w 314091"/>
                  <a:gd name="connsiteY8" fmla="*/ 182750 h 248029"/>
                  <a:gd name="connsiteX9" fmla="*/ 313828 w 314091"/>
                  <a:gd name="connsiteY9" fmla="*/ 45682 h 248029"/>
                  <a:gd name="connsiteX10" fmla="*/ 305716 w 314091"/>
                  <a:gd name="connsiteY10" fmla="*/ 27642 h 24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4091" h="248029">
                    <a:moveTo>
                      <a:pt x="305540" y="27465"/>
                    </a:moveTo>
                    <a:lnTo>
                      <a:pt x="282966" y="10133"/>
                    </a:lnTo>
                    <a:cubicBezTo>
                      <a:pt x="279615" y="7480"/>
                      <a:pt x="275559" y="5888"/>
                      <a:pt x="271503" y="5181"/>
                    </a:cubicBezTo>
                    <a:cubicBezTo>
                      <a:pt x="246461" y="1113"/>
                      <a:pt x="149289" y="-11268"/>
                      <a:pt x="81569" y="26934"/>
                    </a:cubicBezTo>
                    <a:cubicBezTo>
                      <a:pt x="45769" y="47097"/>
                      <a:pt x="23372" y="59654"/>
                      <a:pt x="9616" y="67259"/>
                    </a:cubicBezTo>
                    <a:cubicBezTo>
                      <a:pt x="-1847" y="73626"/>
                      <a:pt x="-3258" y="86537"/>
                      <a:pt x="6442" y="96087"/>
                    </a:cubicBezTo>
                    <a:lnTo>
                      <a:pt x="154227" y="240937"/>
                    </a:lnTo>
                    <a:cubicBezTo>
                      <a:pt x="162163" y="248719"/>
                      <a:pt x="175742" y="250311"/>
                      <a:pt x="185442" y="244651"/>
                    </a:cubicBezTo>
                    <a:cubicBezTo>
                      <a:pt x="205017" y="233332"/>
                      <a:pt x="236585" y="212285"/>
                      <a:pt x="262333" y="182750"/>
                    </a:cubicBezTo>
                    <a:cubicBezTo>
                      <a:pt x="292666" y="147908"/>
                      <a:pt x="308890" y="72919"/>
                      <a:pt x="313828" y="45682"/>
                    </a:cubicBezTo>
                    <a:cubicBezTo>
                      <a:pt x="315063" y="39315"/>
                      <a:pt x="311888" y="32417"/>
                      <a:pt x="305716" y="27642"/>
                    </a:cubicBezTo>
                  </a:path>
                </a:pathLst>
              </a:custGeom>
              <a:solidFill>
                <a:srgbClr val="ED203B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86C2A506-B5ED-0430-702A-7CED010DC1F1}"/>
                  </a:ext>
                </a:extLst>
              </p:cNvPr>
              <p:cNvSpPr/>
              <p:nvPr/>
            </p:nvSpPr>
            <p:spPr>
              <a:xfrm>
                <a:off x="5937533" y="2390937"/>
                <a:ext cx="210368" cy="232533"/>
              </a:xfrm>
              <a:custGeom>
                <a:avLst/>
                <a:gdLst>
                  <a:gd name="connsiteX0" fmla="*/ 200281 w 210368"/>
                  <a:gd name="connsiteY0" fmla="*/ 91145 h 232533"/>
                  <a:gd name="connsiteX1" fmla="*/ 61843 w 210368"/>
                  <a:gd name="connsiteY1" fmla="*/ 3952 h 232533"/>
                  <a:gd name="connsiteX2" fmla="*/ 38211 w 210368"/>
                  <a:gd name="connsiteY2" fmla="*/ 5544 h 232533"/>
                  <a:gd name="connsiteX3" fmla="*/ 12463 w 210368"/>
                  <a:gd name="connsiteY3" fmla="*/ 51882 h 232533"/>
                  <a:gd name="connsiteX4" fmla="*/ 20046 w 210368"/>
                  <a:gd name="connsiteY4" fmla="*/ 200976 h 232533"/>
                  <a:gd name="connsiteX5" fmla="*/ 27453 w 210368"/>
                  <a:gd name="connsiteY5" fmla="*/ 210350 h 232533"/>
                  <a:gd name="connsiteX6" fmla="*/ 49850 w 210368"/>
                  <a:gd name="connsiteY6" fmla="*/ 227506 h 232533"/>
                  <a:gd name="connsiteX7" fmla="*/ 70131 w 210368"/>
                  <a:gd name="connsiteY7" fmla="*/ 231573 h 232533"/>
                  <a:gd name="connsiteX8" fmla="*/ 181940 w 210368"/>
                  <a:gd name="connsiteY8" fmla="*/ 169318 h 232533"/>
                  <a:gd name="connsiteX9" fmla="*/ 209981 w 210368"/>
                  <a:gd name="connsiteY9" fmla="*/ 110954 h 232533"/>
                  <a:gd name="connsiteX10" fmla="*/ 200105 w 210368"/>
                  <a:gd name="connsiteY10" fmla="*/ 91322 h 232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0368" h="232533">
                    <a:moveTo>
                      <a:pt x="200281" y="91145"/>
                    </a:moveTo>
                    <a:lnTo>
                      <a:pt x="61843" y="3952"/>
                    </a:lnTo>
                    <a:cubicBezTo>
                      <a:pt x="52496" y="-1884"/>
                      <a:pt x="41914" y="-1177"/>
                      <a:pt x="38211" y="5544"/>
                    </a:cubicBezTo>
                    <a:cubicBezTo>
                      <a:pt x="33626" y="13857"/>
                      <a:pt x="25866" y="28006"/>
                      <a:pt x="12463" y="51882"/>
                    </a:cubicBezTo>
                    <a:cubicBezTo>
                      <a:pt x="-15754" y="102287"/>
                      <a:pt x="11581" y="179753"/>
                      <a:pt x="20046" y="200976"/>
                    </a:cubicBezTo>
                    <a:cubicBezTo>
                      <a:pt x="21457" y="204514"/>
                      <a:pt x="24103" y="207874"/>
                      <a:pt x="27453" y="210350"/>
                    </a:cubicBezTo>
                    <a:lnTo>
                      <a:pt x="49850" y="227506"/>
                    </a:lnTo>
                    <a:cubicBezTo>
                      <a:pt x="56023" y="232281"/>
                      <a:pt x="63959" y="233696"/>
                      <a:pt x="70131" y="231573"/>
                    </a:cubicBezTo>
                    <a:cubicBezTo>
                      <a:pt x="96232" y="222200"/>
                      <a:pt x="160601" y="196909"/>
                      <a:pt x="181940" y="169318"/>
                    </a:cubicBezTo>
                    <a:cubicBezTo>
                      <a:pt x="198518" y="147918"/>
                      <a:pt x="206453" y="124395"/>
                      <a:pt x="209981" y="110954"/>
                    </a:cubicBezTo>
                    <a:cubicBezTo>
                      <a:pt x="211744" y="104410"/>
                      <a:pt x="207335" y="95921"/>
                      <a:pt x="200105" y="91322"/>
                    </a:cubicBezTo>
                  </a:path>
                </a:pathLst>
              </a:custGeom>
              <a:solidFill>
                <a:srgbClr val="ED203B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29C8AEEB-8C74-E7C9-013D-E04A6DCB9329}"/>
                  </a:ext>
                </a:extLst>
              </p:cNvPr>
              <p:cNvSpPr/>
              <p:nvPr/>
            </p:nvSpPr>
            <p:spPr>
              <a:xfrm>
                <a:off x="5946929" y="2409365"/>
                <a:ext cx="163629" cy="144523"/>
              </a:xfrm>
              <a:custGeom>
                <a:avLst/>
                <a:gdLst>
                  <a:gd name="connsiteX0" fmla="*/ 48743 w 163629"/>
                  <a:gd name="connsiteY0" fmla="*/ 382 h 144523"/>
                  <a:gd name="connsiteX1" fmla="*/ 35340 w 163629"/>
                  <a:gd name="connsiteY1" fmla="*/ 6572 h 144523"/>
                  <a:gd name="connsiteX2" fmla="*/ 69 w 163629"/>
                  <a:gd name="connsiteY2" fmla="*/ 99601 h 144523"/>
                  <a:gd name="connsiteX3" fmla="*/ 2891 w 163629"/>
                  <a:gd name="connsiteY3" fmla="*/ 144524 h 144523"/>
                  <a:gd name="connsiteX4" fmla="*/ 2891 w 163629"/>
                  <a:gd name="connsiteY4" fmla="*/ 144524 h 144523"/>
                  <a:gd name="connsiteX5" fmla="*/ 14354 w 163629"/>
                  <a:gd name="connsiteY5" fmla="*/ 120117 h 144523"/>
                  <a:gd name="connsiteX6" fmla="*/ 63734 w 163629"/>
                  <a:gd name="connsiteY6" fmla="*/ 80500 h 144523"/>
                  <a:gd name="connsiteX7" fmla="*/ 70435 w 163629"/>
                  <a:gd name="connsiteY7" fmla="*/ 80677 h 144523"/>
                  <a:gd name="connsiteX8" fmla="*/ 116464 w 163629"/>
                  <a:gd name="connsiteY8" fmla="*/ 116403 h 144523"/>
                  <a:gd name="connsiteX9" fmla="*/ 116816 w 163629"/>
                  <a:gd name="connsiteY9" fmla="*/ 116756 h 144523"/>
                  <a:gd name="connsiteX10" fmla="*/ 117169 w 163629"/>
                  <a:gd name="connsiteY10" fmla="*/ 116756 h 144523"/>
                  <a:gd name="connsiteX11" fmla="*/ 121754 w 163629"/>
                  <a:gd name="connsiteY11" fmla="*/ 117464 h 144523"/>
                  <a:gd name="connsiteX12" fmla="*/ 155614 w 163629"/>
                  <a:gd name="connsiteY12" fmla="*/ 95356 h 144523"/>
                  <a:gd name="connsiteX13" fmla="*/ 157025 w 163629"/>
                  <a:gd name="connsiteY13" fmla="*/ 67589 h 144523"/>
                  <a:gd name="connsiteX14" fmla="*/ 133041 w 163629"/>
                  <a:gd name="connsiteY14" fmla="*/ 55562 h 144523"/>
                  <a:gd name="connsiteX15" fmla="*/ 77313 w 163629"/>
                  <a:gd name="connsiteY15" fmla="*/ 13646 h 144523"/>
                  <a:gd name="connsiteX16" fmla="*/ 76607 w 163629"/>
                  <a:gd name="connsiteY16" fmla="*/ 12939 h 144523"/>
                  <a:gd name="connsiteX17" fmla="*/ 76078 w 163629"/>
                  <a:gd name="connsiteY17" fmla="*/ 12585 h 144523"/>
                  <a:gd name="connsiteX18" fmla="*/ 69377 w 163629"/>
                  <a:gd name="connsiteY18" fmla="*/ 7987 h 144523"/>
                  <a:gd name="connsiteX19" fmla="*/ 48920 w 163629"/>
                  <a:gd name="connsiteY19" fmla="*/ 28 h 144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63629" h="144523">
                    <a:moveTo>
                      <a:pt x="48743" y="382"/>
                    </a:moveTo>
                    <a:cubicBezTo>
                      <a:pt x="44335" y="558"/>
                      <a:pt x="39749" y="2150"/>
                      <a:pt x="35340" y="6572"/>
                    </a:cubicBezTo>
                    <a:cubicBezTo>
                      <a:pt x="32695" y="9225"/>
                      <a:pt x="6595" y="33631"/>
                      <a:pt x="69" y="99601"/>
                    </a:cubicBezTo>
                    <a:cubicBezTo>
                      <a:pt x="-460" y="105084"/>
                      <a:pt x="2186" y="143816"/>
                      <a:pt x="2891" y="144524"/>
                    </a:cubicBezTo>
                    <a:lnTo>
                      <a:pt x="2891" y="144524"/>
                    </a:lnTo>
                    <a:cubicBezTo>
                      <a:pt x="5889" y="135857"/>
                      <a:pt x="9593" y="127722"/>
                      <a:pt x="14354" y="120117"/>
                    </a:cubicBezTo>
                    <a:cubicBezTo>
                      <a:pt x="24759" y="103315"/>
                      <a:pt x="39573" y="81561"/>
                      <a:pt x="63734" y="80500"/>
                    </a:cubicBezTo>
                    <a:cubicBezTo>
                      <a:pt x="65850" y="80500"/>
                      <a:pt x="68142" y="80500"/>
                      <a:pt x="70435" y="80677"/>
                    </a:cubicBezTo>
                    <a:cubicBezTo>
                      <a:pt x="91069" y="82976"/>
                      <a:pt x="108880" y="98716"/>
                      <a:pt x="116464" y="116403"/>
                    </a:cubicBezTo>
                    <a:lnTo>
                      <a:pt x="116816" y="116756"/>
                    </a:lnTo>
                    <a:lnTo>
                      <a:pt x="117169" y="116756"/>
                    </a:lnTo>
                    <a:cubicBezTo>
                      <a:pt x="117169" y="116756"/>
                      <a:pt x="118933" y="117464"/>
                      <a:pt x="121754" y="117464"/>
                    </a:cubicBezTo>
                    <a:cubicBezTo>
                      <a:pt x="127750" y="117287"/>
                      <a:pt x="139390" y="113750"/>
                      <a:pt x="155614" y="95356"/>
                    </a:cubicBezTo>
                    <a:cubicBezTo>
                      <a:pt x="172192" y="76609"/>
                      <a:pt x="158083" y="68473"/>
                      <a:pt x="157025" y="67589"/>
                    </a:cubicBezTo>
                    <a:cubicBezTo>
                      <a:pt x="149089" y="64052"/>
                      <a:pt x="140977" y="60161"/>
                      <a:pt x="133041" y="55562"/>
                    </a:cubicBezTo>
                    <a:cubicBezTo>
                      <a:pt x="113289" y="44243"/>
                      <a:pt x="95830" y="28502"/>
                      <a:pt x="77313" y="13646"/>
                    </a:cubicBezTo>
                    <a:lnTo>
                      <a:pt x="76607" y="12939"/>
                    </a:lnTo>
                    <a:lnTo>
                      <a:pt x="76078" y="12585"/>
                    </a:lnTo>
                    <a:cubicBezTo>
                      <a:pt x="73786" y="11170"/>
                      <a:pt x="71669" y="9578"/>
                      <a:pt x="69377" y="7987"/>
                    </a:cubicBezTo>
                    <a:cubicBezTo>
                      <a:pt x="67261" y="6749"/>
                      <a:pt x="58796" y="-503"/>
                      <a:pt x="48920" y="28"/>
                    </a:cubicBezTo>
                  </a:path>
                </a:pathLst>
              </a:custGeom>
              <a:solidFill>
                <a:srgbClr val="F04E61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E05E476C-DA7A-8293-573B-CFBDF5FD446A}"/>
                  </a:ext>
                </a:extLst>
              </p:cNvPr>
              <p:cNvSpPr/>
              <p:nvPr/>
            </p:nvSpPr>
            <p:spPr>
              <a:xfrm>
                <a:off x="5711972" y="2607301"/>
                <a:ext cx="195875" cy="197751"/>
              </a:xfrm>
              <a:custGeom>
                <a:avLst/>
                <a:gdLst>
                  <a:gd name="connsiteX0" fmla="*/ 194112 w 195875"/>
                  <a:gd name="connsiteY0" fmla="*/ 0 h 197751"/>
                  <a:gd name="connsiteX1" fmla="*/ 140500 w 195875"/>
                  <a:gd name="connsiteY1" fmla="*/ 5836 h 197751"/>
                  <a:gd name="connsiteX2" fmla="*/ 9997 w 195875"/>
                  <a:gd name="connsiteY2" fmla="*/ 65616 h 197751"/>
                  <a:gd name="connsiteX3" fmla="*/ 13172 w 195875"/>
                  <a:gd name="connsiteY3" fmla="*/ 105233 h 197751"/>
                  <a:gd name="connsiteX4" fmla="*/ 20579 w 195875"/>
                  <a:gd name="connsiteY4" fmla="*/ 111953 h 197751"/>
                  <a:gd name="connsiteX5" fmla="*/ 21108 w 195875"/>
                  <a:gd name="connsiteY5" fmla="*/ 112484 h 197751"/>
                  <a:gd name="connsiteX6" fmla="*/ 22166 w 195875"/>
                  <a:gd name="connsiteY6" fmla="*/ 113191 h 197751"/>
                  <a:gd name="connsiteX7" fmla="*/ 91121 w 195875"/>
                  <a:gd name="connsiteY7" fmla="*/ 167134 h 197751"/>
                  <a:gd name="connsiteX8" fmla="*/ 111578 w 195875"/>
                  <a:gd name="connsiteY8" fmla="*/ 193133 h 197751"/>
                  <a:gd name="connsiteX9" fmla="*/ 124099 w 195875"/>
                  <a:gd name="connsiteY9" fmla="*/ 197731 h 197751"/>
                  <a:gd name="connsiteX10" fmla="*/ 152668 w 195875"/>
                  <a:gd name="connsiteY10" fmla="*/ 179338 h 197751"/>
                  <a:gd name="connsiteX11" fmla="*/ 177358 w 195875"/>
                  <a:gd name="connsiteY11" fmla="*/ 125041 h 197751"/>
                  <a:gd name="connsiteX12" fmla="*/ 177358 w 195875"/>
                  <a:gd name="connsiteY12" fmla="*/ 124687 h 197751"/>
                  <a:gd name="connsiteX13" fmla="*/ 176653 w 195875"/>
                  <a:gd name="connsiteY13" fmla="*/ 124511 h 197751"/>
                  <a:gd name="connsiteX14" fmla="*/ 122512 w 195875"/>
                  <a:gd name="connsiteY14" fmla="*/ 83655 h 197751"/>
                  <a:gd name="connsiteX15" fmla="*/ 168011 w 195875"/>
                  <a:gd name="connsiteY15" fmla="*/ 15564 h 197751"/>
                  <a:gd name="connsiteX16" fmla="*/ 195875 w 195875"/>
                  <a:gd name="connsiteY16" fmla="*/ 0 h 197751"/>
                  <a:gd name="connsiteX17" fmla="*/ 194288 w 195875"/>
                  <a:gd name="connsiteY17" fmla="*/ 0 h 197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5875" h="197751">
                    <a:moveTo>
                      <a:pt x="194112" y="0"/>
                    </a:moveTo>
                    <a:cubicBezTo>
                      <a:pt x="185647" y="354"/>
                      <a:pt x="146672" y="4245"/>
                      <a:pt x="140500" y="5836"/>
                    </a:cubicBezTo>
                    <a:cubicBezTo>
                      <a:pt x="50912" y="26706"/>
                      <a:pt x="14230" y="61725"/>
                      <a:pt x="9997" y="65616"/>
                    </a:cubicBezTo>
                    <a:cubicBezTo>
                      <a:pt x="-12752" y="87016"/>
                      <a:pt x="9997" y="102226"/>
                      <a:pt x="13172" y="105233"/>
                    </a:cubicBezTo>
                    <a:cubicBezTo>
                      <a:pt x="15641" y="107532"/>
                      <a:pt x="18110" y="109654"/>
                      <a:pt x="20579" y="111953"/>
                    </a:cubicBezTo>
                    <a:lnTo>
                      <a:pt x="21108" y="112484"/>
                    </a:lnTo>
                    <a:cubicBezTo>
                      <a:pt x="21108" y="112484"/>
                      <a:pt x="21637" y="112838"/>
                      <a:pt x="22166" y="113191"/>
                    </a:cubicBezTo>
                    <a:cubicBezTo>
                      <a:pt x="46503" y="130701"/>
                      <a:pt x="72251" y="146618"/>
                      <a:pt x="91121" y="167134"/>
                    </a:cubicBezTo>
                    <a:cubicBezTo>
                      <a:pt x="98704" y="175447"/>
                      <a:pt x="105405" y="184113"/>
                      <a:pt x="111578" y="193133"/>
                    </a:cubicBezTo>
                    <a:cubicBezTo>
                      <a:pt x="112283" y="193663"/>
                      <a:pt x="116516" y="198085"/>
                      <a:pt x="124099" y="197731"/>
                    </a:cubicBezTo>
                    <a:cubicBezTo>
                      <a:pt x="130800" y="197377"/>
                      <a:pt x="140500" y="193310"/>
                      <a:pt x="152668" y="179338"/>
                    </a:cubicBezTo>
                    <a:cubicBezTo>
                      <a:pt x="186352" y="140605"/>
                      <a:pt x="178063" y="126102"/>
                      <a:pt x="177358" y="125041"/>
                    </a:cubicBezTo>
                    <a:lnTo>
                      <a:pt x="177358" y="124687"/>
                    </a:lnTo>
                    <a:cubicBezTo>
                      <a:pt x="177358" y="124687"/>
                      <a:pt x="176653" y="124511"/>
                      <a:pt x="176653" y="124511"/>
                    </a:cubicBezTo>
                    <a:cubicBezTo>
                      <a:pt x="151610" y="121681"/>
                      <a:pt x="127626" y="106294"/>
                      <a:pt x="122512" y="83655"/>
                    </a:cubicBezTo>
                    <a:cubicBezTo>
                      <a:pt x="115810" y="53766"/>
                      <a:pt x="146320" y="30597"/>
                      <a:pt x="168011" y="15564"/>
                    </a:cubicBezTo>
                    <a:cubicBezTo>
                      <a:pt x="176653" y="9551"/>
                      <a:pt x="185999" y="4422"/>
                      <a:pt x="195875" y="0"/>
                    </a:cubicBezTo>
                    <a:cubicBezTo>
                      <a:pt x="195875" y="0"/>
                      <a:pt x="195170" y="0"/>
                      <a:pt x="194288" y="0"/>
                    </a:cubicBezTo>
                  </a:path>
                </a:pathLst>
              </a:custGeom>
              <a:solidFill>
                <a:srgbClr val="F04E61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362E4EEF-9EBE-9752-A20D-78EE3DDFADF9}"/>
                  </a:ext>
                </a:extLst>
              </p:cNvPr>
              <p:cNvSpPr/>
              <p:nvPr/>
            </p:nvSpPr>
            <p:spPr>
              <a:xfrm>
                <a:off x="5849553" y="2612606"/>
                <a:ext cx="118608" cy="100868"/>
              </a:xfrm>
              <a:custGeom>
                <a:avLst/>
                <a:gdLst>
                  <a:gd name="connsiteX0" fmla="*/ 93919 w 118608"/>
                  <a:gd name="connsiteY0" fmla="*/ 0 h 100868"/>
                  <a:gd name="connsiteX1" fmla="*/ 13501 w 118608"/>
                  <a:gd name="connsiteY1" fmla="*/ 36610 h 100868"/>
                  <a:gd name="connsiteX2" fmla="*/ 58471 w 118608"/>
                  <a:gd name="connsiteY2" fmla="*/ 100811 h 100868"/>
                  <a:gd name="connsiteX3" fmla="*/ 102384 w 118608"/>
                  <a:gd name="connsiteY3" fmla="*/ 61371 h 100868"/>
                  <a:gd name="connsiteX4" fmla="*/ 118608 w 118608"/>
                  <a:gd name="connsiteY4" fmla="*/ 18571 h 100868"/>
                  <a:gd name="connsiteX5" fmla="*/ 93919 w 118608"/>
                  <a:gd name="connsiteY5" fmla="*/ 0 h 100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608" h="100868">
                    <a:moveTo>
                      <a:pt x="93919" y="0"/>
                    </a:moveTo>
                    <a:cubicBezTo>
                      <a:pt x="69934" y="9020"/>
                      <a:pt x="28667" y="25291"/>
                      <a:pt x="13501" y="36610"/>
                    </a:cubicBezTo>
                    <a:cubicBezTo>
                      <a:pt x="-22299" y="62963"/>
                      <a:pt x="20202" y="102580"/>
                      <a:pt x="58471" y="100811"/>
                    </a:cubicBezTo>
                    <a:cubicBezTo>
                      <a:pt x="77341" y="99927"/>
                      <a:pt x="95329" y="89138"/>
                      <a:pt x="102384" y="61371"/>
                    </a:cubicBezTo>
                    <a:cubicBezTo>
                      <a:pt x="107322" y="41739"/>
                      <a:pt x="113494" y="27767"/>
                      <a:pt x="118608" y="18571"/>
                    </a:cubicBezTo>
                    <a:lnTo>
                      <a:pt x="93919" y="0"/>
                    </a:lnTo>
                    <a:close/>
                  </a:path>
                </a:pathLst>
              </a:custGeom>
              <a:solidFill>
                <a:srgbClr val="DB1E37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5453A7E5-CA0F-64CB-3833-E9C3A7CE6604}"/>
                  </a:ext>
                </a:extLst>
              </p:cNvPr>
              <p:cNvSpPr/>
              <p:nvPr/>
            </p:nvSpPr>
            <p:spPr>
              <a:xfrm>
                <a:off x="5972041" y="2508435"/>
                <a:ext cx="86984" cy="96212"/>
              </a:xfrm>
              <a:custGeom>
                <a:avLst/>
                <a:gdLst>
                  <a:gd name="connsiteX0" fmla="*/ 34918 w 86984"/>
                  <a:gd name="connsiteY0" fmla="*/ 0 h 96212"/>
                  <a:gd name="connsiteX1" fmla="*/ 0 w 86984"/>
                  <a:gd name="connsiteY1" fmla="*/ 78173 h 96212"/>
                  <a:gd name="connsiteX2" fmla="*/ 23103 w 86984"/>
                  <a:gd name="connsiteY2" fmla="*/ 96213 h 96212"/>
                  <a:gd name="connsiteX3" fmla="*/ 74069 w 86984"/>
                  <a:gd name="connsiteY3" fmla="*/ 65085 h 96212"/>
                  <a:gd name="connsiteX4" fmla="*/ 35800 w 86984"/>
                  <a:gd name="connsiteY4" fmla="*/ 0 h 96212"/>
                  <a:gd name="connsiteX5" fmla="*/ 34918 w 86984"/>
                  <a:gd name="connsiteY5" fmla="*/ 0 h 96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984" h="96212">
                    <a:moveTo>
                      <a:pt x="34918" y="0"/>
                    </a:moveTo>
                    <a:cubicBezTo>
                      <a:pt x="16048" y="884"/>
                      <a:pt x="4056" y="56773"/>
                      <a:pt x="0" y="78173"/>
                    </a:cubicBezTo>
                    <a:lnTo>
                      <a:pt x="23103" y="96213"/>
                    </a:lnTo>
                    <a:cubicBezTo>
                      <a:pt x="32273" y="91084"/>
                      <a:pt x="50085" y="80826"/>
                      <a:pt x="74069" y="65085"/>
                    </a:cubicBezTo>
                    <a:cubicBezTo>
                      <a:pt x="109164" y="42270"/>
                      <a:pt x="64722" y="1415"/>
                      <a:pt x="35800" y="0"/>
                    </a:cubicBezTo>
                    <a:cubicBezTo>
                      <a:pt x="35447" y="0"/>
                      <a:pt x="35095" y="0"/>
                      <a:pt x="34918" y="0"/>
                    </a:cubicBezTo>
                  </a:path>
                </a:pathLst>
              </a:custGeom>
              <a:solidFill>
                <a:srgbClr val="DB1E37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458DF5F0-80FF-9196-45C3-C2CFF913D44E}"/>
                  </a:ext>
                </a:extLst>
              </p:cNvPr>
              <p:cNvSpPr/>
              <p:nvPr/>
            </p:nvSpPr>
            <p:spPr>
              <a:xfrm>
                <a:off x="5931476" y="2576652"/>
                <a:ext cx="80111" cy="67392"/>
              </a:xfrm>
              <a:custGeom>
                <a:avLst/>
                <a:gdLst>
                  <a:gd name="connsiteX0" fmla="*/ 71779 w 80111"/>
                  <a:gd name="connsiteY0" fmla="*/ 34186 h 67392"/>
                  <a:gd name="connsiteX1" fmla="*/ 35097 w 80111"/>
                  <a:gd name="connsiteY1" fmla="*/ 5535 h 67392"/>
                  <a:gd name="connsiteX2" fmla="*/ 6881 w 80111"/>
                  <a:gd name="connsiteY2" fmla="*/ 4827 h 67392"/>
                  <a:gd name="connsiteX3" fmla="*/ 3706 w 80111"/>
                  <a:gd name="connsiteY3" fmla="*/ 8187 h 67392"/>
                  <a:gd name="connsiteX4" fmla="*/ 8997 w 80111"/>
                  <a:gd name="connsiteY4" fmla="*/ 33656 h 67392"/>
                  <a:gd name="connsiteX5" fmla="*/ 46913 w 80111"/>
                  <a:gd name="connsiteY5" fmla="*/ 62307 h 67392"/>
                  <a:gd name="connsiteX6" fmla="*/ 74072 w 80111"/>
                  <a:gd name="connsiteY6" fmla="*/ 62130 h 67392"/>
                  <a:gd name="connsiteX7" fmla="*/ 76893 w 80111"/>
                  <a:gd name="connsiteY7" fmla="*/ 58770 h 67392"/>
                  <a:gd name="connsiteX8" fmla="*/ 71779 w 80111"/>
                  <a:gd name="connsiteY8" fmla="*/ 34186 h 67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111" h="67392">
                    <a:moveTo>
                      <a:pt x="71779" y="34186"/>
                    </a:moveTo>
                    <a:lnTo>
                      <a:pt x="35097" y="5535"/>
                    </a:lnTo>
                    <a:cubicBezTo>
                      <a:pt x="25927" y="-1540"/>
                      <a:pt x="13229" y="-1894"/>
                      <a:pt x="6881" y="4827"/>
                    </a:cubicBezTo>
                    <a:lnTo>
                      <a:pt x="3706" y="8187"/>
                    </a:lnTo>
                    <a:cubicBezTo>
                      <a:pt x="-2819" y="15085"/>
                      <a:pt x="-526" y="26581"/>
                      <a:pt x="8997" y="33656"/>
                    </a:cubicBezTo>
                    <a:lnTo>
                      <a:pt x="46913" y="62307"/>
                    </a:lnTo>
                    <a:cubicBezTo>
                      <a:pt x="55907" y="69205"/>
                      <a:pt x="68076" y="69028"/>
                      <a:pt x="74072" y="62130"/>
                    </a:cubicBezTo>
                    <a:lnTo>
                      <a:pt x="76893" y="58770"/>
                    </a:lnTo>
                    <a:cubicBezTo>
                      <a:pt x="82713" y="52049"/>
                      <a:pt x="80421" y="40907"/>
                      <a:pt x="71779" y="34186"/>
                    </a:cubicBezTo>
                  </a:path>
                </a:pathLst>
              </a:custGeom>
              <a:solidFill>
                <a:srgbClr val="ED203B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3F705C14-4B3E-989F-6BF6-BF6F05AD9653}"/>
                  </a:ext>
                </a:extLst>
              </p:cNvPr>
              <p:cNvSpPr/>
              <p:nvPr/>
            </p:nvSpPr>
            <p:spPr>
              <a:xfrm>
                <a:off x="5926018" y="2593682"/>
                <a:ext cx="5813" cy="4598"/>
              </a:xfrm>
              <a:custGeom>
                <a:avLst/>
                <a:gdLst>
                  <a:gd name="connsiteX0" fmla="*/ 876 w 5813"/>
                  <a:gd name="connsiteY0" fmla="*/ 0 h 4598"/>
                  <a:gd name="connsiteX1" fmla="*/ 170 w 5813"/>
                  <a:gd name="connsiteY1" fmla="*/ 3891 h 4598"/>
                  <a:gd name="connsiteX2" fmla="*/ 170 w 5813"/>
                  <a:gd name="connsiteY2" fmla="*/ 3891 h 4598"/>
                  <a:gd name="connsiteX3" fmla="*/ 5814 w 5813"/>
                  <a:gd name="connsiteY3" fmla="*/ 4598 h 4598"/>
                  <a:gd name="connsiteX4" fmla="*/ 876 w 5813"/>
                  <a:gd name="connsiteY4" fmla="*/ 0 h 4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13" h="4598">
                    <a:moveTo>
                      <a:pt x="876" y="0"/>
                    </a:moveTo>
                    <a:cubicBezTo>
                      <a:pt x="-6" y="1061"/>
                      <a:pt x="-182" y="2476"/>
                      <a:pt x="170" y="3891"/>
                    </a:cubicBezTo>
                    <a:lnTo>
                      <a:pt x="170" y="3891"/>
                    </a:lnTo>
                    <a:cubicBezTo>
                      <a:pt x="2110" y="4068"/>
                      <a:pt x="4050" y="4245"/>
                      <a:pt x="5814" y="4598"/>
                    </a:cubicBezTo>
                    <a:cubicBezTo>
                      <a:pt x="3521" y="2653"/>
                      <a:pt x="1758" y="1061"/>
                      <a:pt x="876" y="0"/>
                    </a:cubicBezTo>
                  </a:path>
                </a:pathLst>
              </a:custGeom>
              <a:solidFill>
                <a:srgbClr val="CDCFD4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A856C0AC-F3BD-97C6-7CD9-803EB1B44FD2}"/>
                  </a:ext>
                </a:extLst>
              </p:cNvPr>
              <p:cNvSpPr/>
              <p:nvPr/>
            </p:nvSpPr>
            <p:spPr>
              <a:xfrm>
                <a:off x="5926189" y="2597573"/>
                <a:ext cx="17635" cy="17686"/>
              </a:xfrm>
              <a:custGeom>
                <a:avLst/>
                <a:gdLst>
                  <a:gd name="connsiteX0" fmla="*/ 0 w 17635"/>
                  <a:gd name="connsiteY0" fmla="*/ 0 h 17686"/>
                  <a:gd name="connsiteX1" fmla="*/ 0 w 17635"/>
                  <a:gd name="connsiteY1" fmla="*/ 0 h 17686"/>
                  <a:gd name="connsiteX2" fmla="*/ 0 w 17635"/>
                  <a:gd name="connsiteY2" fmla="*/ 0 h 17686"/>
                  <a:gd name="connsiteX3" fmla="*/ 0 w 17635"/>
                  <a:gd name="connsiteY3" fmla="*/ 0 h 17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635" h="17686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52035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92E8DCF2-E7D2-F94A-778C-67619588EB76}"/>
                  </a:ext>
                </a:extLst>
              </p:cNvPr>
              <p:cNvSpPr/>
              <p:nvPr/>
            </p:nvSpPr>
            <p:spPr>
              <a:xfrm>
                <a:off x="6005019" y="2631177"/>
                <a:ext cx="6701" cy="8312"/>
              </a:xfrm>
              <a:custGeom>
                <a:avLst/>
                <a:gdLst>
                  <a:gd name="connsiteX0" fmla="*/ 5820 w 6701"/>
                  <a:gd name="connsiteY0" fmla="*/ 0 h 8312"/>
                  <a:gd name="connsiteX1" fmla="*/ 3351 w 6701"/>
                  <a:gd name="connsiteY1" fmla="*/ 4245 h 8312"/>
                  <a:gd name="connsiteX2" fmla="*/ 529 w 6701"/>
                  <a:gd name="connsiteY2" fmla="*/ 7605 h 8312"/>
                  <a:gd name="connsiteX3" fmla="*/ 0 w 6701"/>
                  <a:gd name="connsiteY3" fmla="*/ 8313 h 8312"/>
                  <a:gd name="connsiteX4" fmla="*/ 0 w 6701"/>
                  <a:gd name="connsiteY4" fmla="*/ 8313 h 8312"/>
                  <a:gd name="connsiteX5" fmla="*/ 6701 w 6701"/>
                  <a:gd name="connsiteY5" fmla="*/ 531 h 8312"/>
                  <a:gd name="connsiteX6" fmla="*/ 5820 w 6701"/>
                  <a:gd name="connsiteY6" fmla="*/ 177 h 8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701" h="8312">
                    <a:moveTo>
                      <a:pt x="5820" y="0"/>
                    </a:moveTo>
                    <a:cubicBezTo>
                      <a:pt x="5291" y="1592"/>
                      <a:pt x="4409" y="3007"/>
                      <a:pt x="3351" y="4245"/>
                    </a:cubicBezTo>
                    <a:lnTo>
                      <a:pt x="529" y="7605"/>
                    </a:lnTo>
                    <a:cubicBezTo>
                      <a:pt x="529" y="7605"/>
                      <a:pt x="176" y="7959"/>
                      <a:pt x="0" y="8313"/>
                    </a:cubicBezTo>
                    <a:lnTo>
                      <a:pt x="0" y="8313"/>
                    </a:lnTo>
                    <a:cubicBezTo>
                      <a:pt x="0" y="8313"/>
                      <a:pt x="6701" y="531"/>
                      <a:pt x="6701" y="531"/>
                    </a:cubicBezTo>
                    <a:cubicBezTo>
                      <a:pt x="6525" y="531"/>
                      <a:pt x="6172" y="177"/>
                      <a:pt x="5820" y="177"/>
                    </a:cubicBezTo>
                  </a:path>
                </a:pathLst>
              </a:custGeom>
              <a:solidFill>
                <a:srgbClr val="7F1423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93784AB2-AAA7-1C49-B77B-436F38C8868F}"/>
                  </a:ext>
                </a:extLst>
              </p:cNvPr>
              <p:cNvSpPr/>
              <p:nvPr/>
            </p:nvSpPr>
            <p:spPr>
              <a:xfrm>
                <a:off x="6003785" y="2639136"/>
                <a:ext cx="1234" cy="1238"/>
              </a:xfrm>
              <a:custGeom>
                <a:avLst/>
                <a:gdLst>
                  <a:gd name="connsiteX0" fmla="*/ 1234 w 1234"/>
                  <a:gd name="connsiteY0" fmla="*/ 177 h 1238"/>
                  <a:gd name="connsiteX1" fmla="*/ 0 w 1234"/>
                  <a:gd name="connsiteY1" fmla="*/ 1238 h 1238"/>
                  <a:gd name="connsiteX2" fmla="*/ 0 w 1234"/>
                  <a:gd name="connsiteY2" fmla="*/ 1238 h 1238"/>
                  <a:gd name="connsiteX3" fmla="*/ 1058 w 1234"/>
                  <a:gd name="connsiteY3" fmla="*/ 0 h 1238"/>
                  <a:gd name="connsiteX4" fmla="*/ 1058 w 1234"/>
                  <a:gd name="connsiteY4" fmla="*/ 0 h 1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4" h="1238">
                    <a:moveTo>
                      <a:pt x="1234" y="177"/>
                    </a:moveTo>
                    <a:cubicBezTo>
                      <a:pt x="1234" y="177"/>
                      <a:pt x="353" y="884"/>
                      <a:pt x="0" y="1238"/>
                    </a:cubicBezTo>
                    <a:cubicBezTo>
                      <a:pt x="0" y="1238"/>
                      <a:pt x="0" y="1238"/>
                      <a:pt x="0" y="1238"/>
                    </a:cubicBezTo>
                    <a:lnTo>
                      <a:pt x="1058" y="0"/>
                    </a:lnTo>
                    <a:lnTo>
                      <a:pt x="1058" y="0"/>
                    </a:lnTo>
                    <a:close/>
                  </a:path>
                </a:pathLst>
              </a:custGeom>
              <a:solidFill>
                <a:srgbClr val="9F1C2B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0D2FEEDC-B959-2750-37E8-130A4C15BE56}"/>
                  </a:ext>
                </a:extLst>
              </p:cNvPr>
              <p:cNvSpPr/>
              <p:nvPr/>
            </p:nvSpPr>
            <p:spPr>
              <a:xfrm>
                <a:off x="6003785" y="2640551"/>
                <a:ext cx="176" cy="176"/>
              </a:xfrm>
              <a:custGeom>
                <a:avLst/>
                <a:gdLst>
                  <a:gd name="connsiteX0" fmla="*/ 0 w 176"/>
                  <a:gd name="connsiteY0" fmla="*/ 0 h 176"/>
                  <a:gd name="connsiteX1" fmla="*/ 0 w 176"/>
                  <a:gd name="connsiteY1" fmla="*/ 0 h 176"/>
                  <a:gd name="connsiteX2" fmla="*/ 176 w 176"/>
                  <a:gd name="connsiteY2" fmla="*/ 177 h 176"/>
                  <a:gd name="connsiteX3" fmla="*/ 0 w 176"/>
                  <a:gd name="connsiteY3" fmla="*/ 0 h 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6" h="176">
                    <a:moveTo>
                      <a:pt x="0" y="0"/>
                    </a:moveTo>
                    <a:lnTo>
                      <a:pt x="0" y="0"/>
                    </a:lnTo>
                    <a:lnTo>
                      <a:pt x="176" y="17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41A25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042864BD-08BB-C8BA-C53C-767F6B3C26FC}"/>
                  </a:ext>
                </a:extLst>
              </p:cNvPr>
              <p:cNvSpPr/>
              <p:nvPr/>
            </p:nvSpPr>
            <p:spPr>
              <a:xfrm>
                <a:off x="5990382" y="2640551"/>
                <a:ext cx="13579" cy="8489"/>
              </a:xfrm>
              <a:custGeom>
                <a:avLst/>
                <a:gdLst>
                  <a:gd name="connsiteX0" fmla="*/ 13403 w 13579"/>
                  <a:gd name="connsiteY0" fmla="*/ 0 h 8489"/>
                  <a:gd name="connsiteX1" fmla="*/ 3527 w 13579"/>
                  <a:gd name="connsiteY1" fmla="*/ 3537 h 8489"/>
                  <a:gd name="connsiteX2" fmla="*/ 705 w 13579"/>
                  <a:gd name="connsiteY2" fmla="*/ 3537 h 8489"/>
                  <a:gd name="connsiteX3" fmla="*/ 0 w 13579"/>
                  <a:gd name="connsiteY3" fmla="*/ 7428 h 8489"/>
                  <a:gd name="connsiteX4" fmla="*/ 4056 w 13579"/>
                  <a:gd name="connsiteY4" fmla="*/ 8489 h 8489"/>
                  <a:gd name="connsiteX5" fmla="*/ 7936 w 13579"/>
                  <a:gd name="connsiteY5" fmla="*/ 6721 h 8489"/>
                  <a:gd name="connsiteX6" fmla="*/ 13579 w 13579"/>
                  <a:gd name="connsiteY6" fmla="*/ 177 h 8489"/>
                  <a:gd name="connsiteX7" fmla="*/ 13579 w 13579"/>
                  <a:gd name="connsiteY7" fmla="*/ 177 h 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79" h="8489">
                    <a:moveTo>
                      <a:pt x="13403" y="0"/>
                    </a:moveTo>
                    <a:cubicBezTo>
                      <a:pt x="10758" y="2122"/>
                      <a:pt x="7231" y="3360"/>
                      <a:pt x="3527" y="3537"/>
                    </a:cubicBezTo>
                    <a:cubicBezTo>
                      <a:pt x="2645" y="3537"/>
                      <a:pt x="1764" y="3537"/>
                      <a:pt x="705" y="3537"/>
                    </a:cubicBezTo>
                    <a:cubicBezTo>
                      <a:pt x="529" y="4775"/>
                      <a:pt x="176" y="6013"/>
                      <a:pt x="0" y="7428"/>
                    </a:cubicBezTo>
                    <a:cubicBezTo>
                      <a:pt x="1234" y="8136"/>
                      <a:pt x="2645" y="8489"/>
                      <a:pt x="4056" y="8489"/>
                    </a:cubicBezTo>
                    <a:cubicBezTo>
                      <a:pt x="5643" y="8489"/>
                      <a:pt x="7054" y="7782"/>
                      <a:pt x="7936" y="6721"/>
                    </a:cubicBezTo>
                    <a:lnTo>
                      <a:pt x="13579" y="177"/>
                    </a:lnTo>
                    <a:cubicBezTo>
                      <a:pt x="13579" y="177"/>
                      <a:pt x="13579" y="177"/>
                      <a:pt x="13579" y="177"/>
                    </a:cubicBezTo>
                  </a:path>
                </a:pathLst>
              </a:custGeom>
              <a:solidFill>
                <a:srgbClr val="BF202C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AF82E403-B44D-1C83-A808-D241983F18B0}"/>
                  </a:ext>
                </a:extLst>
              </p:cNvPr>
              <p:cNvSpPr/>
              <p:nvPr/>
            </p:nvSpPr>
            <p:spPr>
              <a:xfrm>
                <a:off x="6010839" y="2631177"/>
                <a:ext cx="881" cy="530"/>
              </a:xfrm>
              <a:custGeom>
                <a:avLst/>
                <a:gdLst>
                  <a:gd name="connsiteX0" fmla="*/ 0 w 881"/>
                  <a:gd name="connsiteY0" fmla="*/ 0 h 530"/>
                  <a:gd name="connsiteX1" fmla="*/ 0 w 881"/>
                  <a:gd name="connsiteY1" fmla="*/ 0 h 530"/>
                  <a:gd name="connsiteX2" fmla="*/ 882 w 881"/>
                  <a:gd name="connsiteY2" fmla="*/ 531 h 530"/>
                  <a:gd name="connsiteX3" fmla="*/ 882 w 881"/>
                  <a:gd name="connsiteY3" fmla="*/ 531 h 530"/>
                  <a:gd name="connsiteX4" fmla="*/ 0 w 881"/>
                  <a:gd name="connsiteY4" fmla="*/ 0 h 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1" h="530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529" y="354"/>
                      <a:pt x="882" y="531"/>
                    </a:cubicBezTo>
                    <a:lnTo>
                      <a:pt x="882" y="531"/>
                    </a:lnTo>
                    <a:cubicBezTo>
                      <a:pt x="882" y="531"/>
                      <a:pt x="353" y="177"/>
                      <a:pt x="0" y="0"/>
                    </a:cubicBezTo>
                  </a:path>
                </a:pathLst>
              </a:custGeom>
              <a:solidFill>
                <a:srgbClr val="CC2033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2EA4965D-FD1A-49DB-C912-5B27E6D73F22}"/>
                  </a:ext>
                </a:extLst>
              </p:cNvPr>
              <p:cNvSpPr/>
              <p:nvPr/>
            </p:nvSpPr>
            <p:spPr>
              <a:xfrm>
                <a:off x="6010839" y="2621096"/>
                <a:ext cx="5643" cy="10611"/>
              </a:xfrm>
              <a:custGeom>
                <a:avLst/>
                <a:gdLst>
                  <a:gd name="connsiteX0" fmla="*/ 529 w 5643"/>
                  <a:gd name="connsiteY0" fmla="*/ 0 h 10611"/>
                  <a:gd name="connsiteX1" fmla="*/ 0 w 5643"/>
                  <a:gd name="connsiteY1" fmla="*/ 177 h 10611"/>
                  <a:gd name="connsiteX2" fmla="*/ 0 w 5643"/>
                  <a:gd name="connsiteY2" fmla="*/ 10081 h 10611"/>
                  <a:gd name="connsiteX3" fmla="*/ 882 w 5643"/>
                  <a:gd name="connsiteY3" fmla="*/ 10612 h 10611"/>
                  <a:gd name="connsiteX4" fmla="*/ 4762 w 5643"/>
                  <a:gd name="connsiteY4" fmla="*/ 6190 h 10611"/>
                  <a:gd name="connsiteX5" fmla="*/ 5643 w 5643"/>
                  <a:gd name="connsiteY5" fmla="*/ 4598 h 10611"/>
                  <a:gd name="connsiteX6" fmla="*/ 705 w 5643"/>
                  <a:gd name="connsiteY6" fmla="*/ 0 h 10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43" h="10611">
                    <a:moveTo>
                      <a:pt x="529" y="0"/>
                    </a:moveTo>
                    <a:cubicBezTo>
                      <a:pt x="529" y="0"/>
                      <a:pt x="176" y="0"/>
                      <a:pt x="0" y="177"/>
                    </a:cubicBezTo>
                    <a:cubicBezTo>
                      <a:pt x="1058" y="3537"/>
                      <a:pt x="1234" y="6898"/>
                      <a:pt x="0" y="10081"/>
                    </a:cubicBezTo>
                    <a:cubicBezTo>
                      <a:pt x="353" y="10081"/>
                      <a:pt x="529" y="10435"/>
                      <a:pt x="882" y="10612"/>
                    </a:cubicBezTo>
                    <a:lnTo>
                      <a:pt x="4762" y="6190"/>
                    </a:lnTo>
                    <a:cubicBezTo>
                      <a:pt x="4762" y="6190"/>
                      <a:pt x="5467" y="5129"/>
                      <a:pt x="5643" y="4598"/>
                    </a:cubicBezTo>
                    <a:cubicBezTo>
                      <a:pt x="4232" y="3360"/>
                      <a:pt x="2469" y="1592"/>
                      <a:pt x="705" y="0"/>
                    </a:cubicBezTo>
                  </a:path>
                </a:pathLst>
              </a:custGeom>
              <a:solidFill>
                <a:srgbClr val="BF202C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1A4259B7-6D55-5572-F9A2-FC41324A1077}"/>
                  </a:ext>
                </a:extLst>
              </p:cNvPr>
              <p:cNvSpPr/>
              <p:nvPr/>
            </p:nvSpPr>
            <p:spPr>
              <a:xfrm>
                <a:off x="5926189" y="2597573"/>
                <a:ext cx="64898" cy="50582"/>
              </a:xfrm>
              <a:custGeom>
                <a:avLst/>
                <a:gdLst>
                  <a:gd name="connsiteX0" fmla="*/ 0 w 64898"/>
                  <a:gd name="connsiteY0" fmla="*/ 0 h 50582"/>
                  <a:gd name="connsiteX1" fmla="*/ 2822 w 64898"/>
                  <a:gd name="connsiteY1" fmla="*/ 4068 h 50582"/>
                  <a:gd name="connsiteX2" fmla="*/ 17283 w 64898"/>
                  <a:gd name="connsiteY2" fmla="*/ 15033 h 50582"/>
                  <a:gd name="connsiteX3" fmla="*/ 14285 w 64898"/>
                  <a:gd name="connsiteY3" fmla="*/ 12734 h 50582"/>
                  <a:gd name="connsiteX4" fmla="*/ 5820 w 64898"/>
                  <a:gd name="connsiteY4" fmla="*/ 707 h 50582"/>
                  <a:gd name="connsiteX5" fmla="*/ 5820 w 64898"/>
                  <a:gd name="connsiteY5" fmla="*/ 707 h 50582"/>
                  <a:gd name="connsiteX6" fmla="*/ 176 w 64898"/>
                  <a:gd name="connsiteY6" fmla="*/ 0 h 50582"/>
                  <a:gd name="connsiteX7" fmla="*/ 176 w 64898"/>
                  <a:gd name="connsiteY7" fmla="*/ 0 h 50582"/>
                  <a:gd name="connsiteX8" fmla="*/ 42149 w 64898"/>
                  <a:gd name="connsiteY8" fmla="*/ 33781 h 50582"/>
                  <a:gd name="connsiteX9" fmla="*/ 42149 w 64898"/>
                  <a:gd name="connsiteY9" fmla="*/ 33781 h 50582"/>
                  <a:gd name="connsiteX10" fmla="*/ 47969 w 64898"/>
                  <a:gd name="connsiteY10" fmla="*/ 38202 h 50582"/>
                  <a:gd name="connsiteX11" fmla="*/ 42149 w 64898"/>
                  <a:gd name="connsiteY11" fmla="*/ 33781 h 50582"/>
                  <a:gd name="connsiteX12" fmla="*/ 52377 w 64898"/>
                  <a:gd name="connsiteY12" fmla="*/ 41562 h 50582"/>
                  <a:gd name="connsiteX13" fmla="*/ 63311 w 64898"/>
                  <a:gd name="connsiteY13" fmla="*/ 49875 h 50582"/>
                  <a:gd name="connsiteX14" fmla="*/ 64193 w 64898"/>
                  <a:gd name="connsiteY14" fmla="*/ 50582 h 50582"/>
                  <a:gd name="connsiteX15" fmla="*/ 64899 w 64898"/>
                  <a:gd name="connsiteY15" fmla="*/ 46691 h 50582"/>
                  <a:gd name="connsiteX16" fmla="*/ 52201 w 64898"/>
                  <a:gd name="connsiteY16" fmla="*/ 41739 h 50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4898" h="50582">
                    <a:moveTo>
                      <a:pt x="0" y="0"/>
                    </a:moveTo>
                    <a:cubicBezTo>
                      <a:pt x="353" y="1415"/>
                      <a:pt x="1234" y="3007"/>
                      <a:pt x="2822" y="4068"/>
                    </a:cubicBezTo>
                    <a:lnTo>
                      <a:pt x="17283" y="15033"/>
                    </a:lnTo>
                    <a:lnTo>
                      <a:pt x="14285" y="12734"/>
                    </a:lnTo>
                    <a:cubicBezTo>
                      <a:pt x="9876" y="9374"/>
                      <a:pt x="6878" y="4952"/>
                      <a:pt x="5820" y="707"/>
                    </a:cubicBezTo>
                    <a:cubicBezTo>
                      <a:pt x="5820" y="707"/>
                      <a:pt x="5820" y="707"/>
                      <a:pt x="5820" y="707"/>
                    </a:cubicBezTo>
                    <a:cubicBezTo>
                      <a:pt x="4056" y="531"/>
                      <a:pt x="2116" y="354"/>
                      <a:pt x="176" y="0"/>
                    </a:cubicBezTo>
                    <a:lnTo>
                      <a:pt x="176" y="0"/>
                    </a:lnTo>
                    <a:moveTo>
                      <a:pt x="42149" y="33781"/>
                    </a:moveTo>
                    <a:lnTo>
                      <a:pt x="42149" y="33781"/>
                    </a:lnTo>
                    <a:lnTo>
                      <a:pt x="47969" y="38202"/>
                    </a:lnTo>
                    <a:lnTo>
                      <a:pt x="42149" y="33781"/>
                    </a:lnTo>
                    <a:close/>
                    <a:moveTo>
                      <a:pt x="52377" y="41562"/>
                    </a:moveTo>
                    <a:lnTo>
                      <a:pt x="63311" y="49875"/>
                    </a:lnTo>
                    <a:cubicBezTo>
                      <a:pt x="63311" y="49875"/>
                      <a:pt x="64017" y="50229"/>
                      <a:pt x="64193" y="50582"/>
                    </a:cubicBezTo>
                    <a:cubicBezTo>
                      <a:pt x="64546" y="49167"/>
                      <a:pt x="64722" y="47929"/>
                      <a:pt x="64899" y="46691"/>
                    </a:cubicBezTo>
                    <a:cubicBezTo>
                      <a:pt x="60666" y="46338"/>
                      <a:pt x="56081" y="44746"/>
                      <a:pt x="52201" y="41739"/>
                    </a:cubicBezTo>
                  </a:path>
                </a:pathLst>
              </a:custGeom>
              <a:solidFill>
                <a:srgbClr val="CC2033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7CA156CB-5000-7290-0F56-CF1150C69259}"/>
                  </a:ext>
                </a:extLst>
              </p:cNvPr>
              <p:cNvSpPr/>
              <p:nvPr/>
            </p:nvSpPr>
            <p:spPr>
              <a:xfrm>
                <a:off x="6010486" y="2620211"/>
                <a:ext cx="881" cy="1061"/>
              </a:xfrm>
              <a:custGeom>
                <a:avLst/>
                <a:gdLst>
                  <a:gd name="connsiteX0" fmla="*/ 0 w 881"/>
                  <a:gd name="connsiteY0" fmla="*/ 0 h 1061"/>
                  <a:gd name="connsiteX1" fmla="*/ 353 w 881"/>
                  <a:gd name="connsiteY1" fmla="*/ 1061 h 1061"/>
                  <a:gd name="connsiteX2" fmla="*/ 882 w 881"/>
                  <a:gd name="connsiteY2" fmla="*/ 884 h 1061"/>
                  <a:gd name="connsiteX3" fmla="*/ 0 w 881"/>
                  <a:gd name="connsiteY3" fmla="*/ 177 h 1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1" h="1061">
                    <a:moveTo>
                      <a:pt x="0" y="0"/>
                    </a:moveTo>
                    <a:cubicBezTo>
                      <a:pt x="0" y="0"/>
                      <a:pt x="176" y="707"/>
                      <a:pt x="353" y="1061"/>
                    </a:cubicBezTo>
                    <a:cubicBezTo>
                      <a:pt x="529" y="1061"/>
                      <a:pt x="705" y="1061"/>
                      <a:pt x="882" y="884"/>
                    </a:cubicBezTo>
                    <a:cubicBezTo>
                      <a:pt x="529" y="707"/>
                      <a:pt x="176" y="354"/>
                      <a:pt x="0" y="177"/>
                    </a:cubicBezTo>
                  </a:path>
                </a:pathLst>
              </a:custGeom>
              <a:solidFill>
                <a:srgbClr val="CC2033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AB3218DA-8D99-BF51-5DD5-A236ACC7A564}"/>
                </a:ext>
              </a:extLst>
            </p:cNvPr>
            <p:cNvSpPr/>
            <p:nvPr/>
          </p:nvSpPr>
          <p:spPr>
            <a:xfrm>
              <a:off x="5943471" y="2612606"/>
              <a:ext cx="24689" cy="18570"/>
            </a:xfrm>
            <a:custGeom>
              <a:avLst/>
              <a:gdLst>
                <a:gd name="connsiteX0" fmla="*/ 0 w 24689"/>
                <a:gd name="connsiteY0" fmla="*/ 0 h 18570"/>
                <a:gd name="connsiteX1" fmla="*/ 0 w 24689"/>
                <a:gd name="connsiteY1" fmla="*/ 0 h 18570"/>
                <a:gd name="connsiteX2" fmla="*/ 24690 w 24689"/>
                <a:gd name="connsiteY2" fmla="*/ 18571 h 18570"/>
                <a:gd name="connsiteX3" fmla="*/ 0 w 24689"/>
                <a:gd name="connsiteY3" fmla="*/ 0 h 18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89" h="18570">
                  <a:moveTo>
                    <a:pt x="0" y="0"/>
                  </a:moveTo>
                  <a:lnTo>
                    <a:pt x="0" y="0"/>
                  </a:lnTo>
                  <a:lnTo>
                    <a:pt x="24690" y="185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202F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2" name="Content Placeholder 10">
              <a:extLst>
                <a:ext uri="{FF2B5EF4-FFF2-40B4-BE49-F238E27FC236}">
                  <a16:creationId xmlns:a16="http://schemas.microsoft.com/office/drawing/2014/main" id="{98C32F41-DFCB-D112-A44B-C52967483C80}"/>
                </a:ext>
              </a:extLst>
            </p:cNvPr>
            <p:cNvGrpSpPr/>
            <p:nvPr/>
          </p:nvGrpSpPr>
          <p:grpSpPr>
            <a:xfrm>
              <a:off x="5428847" y="2597927"/>
              <a:ext cx="582609" cy="978785"/>
              <a:chOff x="5428847" y="2597927"/>
              <a:chExt cx="582609" cy="978785"/>
            </a:xfrm>
          </p:grpSpPr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BC4333E5-EED1-D536-9247-BEB6CE4421E0}"/>
                  </a:ext>
                </a:extLst>
              </p:cNvPr>
              <p:cNvSpPr/>
              <p:nvPr/>
            </p:nvSpPr>
            <p:spPr>
              <a:xfrm>
                <a:off x="5931832" y="2597927"/>
                <a:ext cx="79624" cy="46160"/>
              </a:xfrm>
              <a:custGeom>
                <a:avLst/>
                <a:gdLst>
                  <a:gd name="connsiteX0" fmla="*/ 176 w 79624"/>
                  <a:gd name="connsiteY0" fmla="*/ 354 h 46160"/>
                  <a:gd name="connsiteX1" fmla="*/ 8641 w 79624"/>
                  <a:gd name="connsiteY1" fmla="*/ 12380 h 46160"/>
                  <a:gd name="connsiteX2" fmla="*/ 11639 w 79624"/>
                  <a:gd name="connsiteY2" fmla="*/ 14679 h 46160"/>
                  <a:gd name="connsiteX3" fmla="*/ 36329 w 79624"/>
                  <a:gd name="connsiteY3" fmla="*/ 33427 h 46160"/>
                  <a:gd name="connsiteX4" fmla="*/ 42149 w 79624"/>
                  <a:gd name="connsiteY4" fmla="*/ 37848 h 46160"/>
                  <a:gd name="connsiteX5" fmla="*/ 46558 w 79624"/>
                  <a:gd name="connsiteY5" fmla="*/ 41209 h 46160"/>
                  <a:gd name="connsiteX6" fmla="*/ 59255 w 79624"/>
                  <a:gd name="connsiteY6" fmla="*/ 46161 h 46160"/>
                  <a:gd name="connsiteX7" fmla="*/ 61901 w 79624"/>
                  <a:gd name="connsiteY7" fmla="*/ 46161 h 46160"/>
                  <a:gd name="connsiteX8" fmla="*/ 71776 w 79624"/>
                  <a:gd name="connsiteY8" fmla="*/ 42624 h 46160"/>
                  <a:gd name="connsiteX9" fmla="*/ 73011 w 79624"/>
                  <a:gd name="connsiteY9" fmla="*/ 41562 h 46160"/>
                  <a:gd name="connsiteX10" fmla="*/ 73540 w 79624"/>
                  <a:gd name="connsiteY10" fmla="*/ 40855 h 46160"/>
                  <a:gd name="connsiteX11" fmla="*/ 76362 w 79624"/>
                  <a:gd name="connsiteY11" fmla="*/ 37495 h 46160"/>
                  <a:gd name="connsiteX12" fmla="*/ 78831 w 79624"/>
                  <a:gd name="connsiteY12" fmla="*/ 33250 h 46160"/>
                  <a:gd name="connsiteX13" fmla="*/ 78831 w 79624"/>
                  <a:gd name="connsiteY13" fmla="*/ 23346 h 46160"/>
                  <a:gd name="connsiteX14" fmla="*/ 78478 w 79624"/>
                  <a:gd name="connsiteY14" fmla="*/ 22284 h 46160"/>
                  <a:gd name="connsiteX15" fmla="*/ 67897 w 79624"/>
                  <a:gd name="connsiteY15" fmla="*/ 16448 h 46160"/>
                  <a:gd name="connsiteX16" fmla="*/ 65604 w 79624"/>
                  <a:gd name="connsiteY16" fmla="*/ 17509 h 46160"/>
                  <a:gd name="connsiteX17" fmla="*/ 47263 w 79624"/>
                  <a:gd name="connsiteY17" fmla="*/ 28298 h 46160"/>
                  <a:gd name="connsiteX18" fmla="*/ 26277 w 79624"/>
                  <a:gd name="connsiteY18" fmla="*/ 20516 h 46160"/>
                  <a:gd name="connsiteX19" fmla="*/ 0 w 79624"/>
                  <a:gd name="connsiteY19" fmla="*/ 0 h 4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9624" h="46160">
                    <a:moveTo>
                      <a:pt x="176" y="354"/>
                    </a:moveTo>
                    <a:cubicBezTo>
                      <a:pt x="1234" y="4775"/>
                      <a:pt x="4232" y="9020"/>
                      <a:pt x="8641" y="12380"/>
                    </a:cubicBezTo>
                    <a:lnTo>
                      <a:pt x="11639" y="14679"/>
                    </a:lnTo>
                    <a:lnTo>
                      <a:pt x="36329" y="33427"/>
                    </a:lnTo>
                    <a:lnTo>
                      <a:pt x="42149" y="37848"/>
                    </a:lnTo>
                    <a:lnTo>
                      <a:pt x="46558" y="41209"/>
                    </a:lnTo>
                    <a:cubicBezTo>
                      <a:pt x="50437" y="44215"/>
                      <a:pt x="54846" y="45807"/>
                      <a:pt x="59255" y="46161"/>
                    </a:cubicBezTo>
                    <a:cubicBezTo>
                      <a:pt x="60137" y="46161"/>
                      <a:pt x="61019" y="46161"/>
                      <a:pt x="61901" y="46161"/>
                    </a:cubicBezTo>
                    <a:cubicBezTo>
                      <a:pt x="65604" y="46161"/>
                      <a:pt x="69131" y="44746"/>
                      <a:pt x="71776" y="42624"/>
                    </a:cubicBezTo>
                    <a:cubicBezTo>
                      <a:pt x="72129" y="42270"/>
                      <a:pt x="72658" y="41916"/>
                      <a:pt x="73011" y="41562"/>
                    </a:cubicBezTo>
                    <a:cubicBezTo>
                      <a:pt x="73187" y="41386"/>
                      <a:pt x="73364" y="41209"/>
                      <a:pt x="73540" y="40855"/>
                    </a:cubicBezTo>
                    <a:lnTo>
                      <a:pt x="76362" y="37495"/>
                    </a:lnTo>
                    <a:cubicBezTo>
                      <a:pt x="77420" y="36257"/>
                      <a:pt x="78302" y="34665"/>
                      <a:pt x="78831" y="33250"/>
                    </a:cubicBezTo>
                    <a:cubicBezTo>
                      <a:pt x="79889" y="30243"/>
                      <a:pt x="79889" y="26706"/>
                      <a:pt x="78831" y="23346"/>
                    </a:cubicBezTo>
                    <a:cubicBezTo>
                      <a:pt x="78831" y="22992"/>
                      <a:pt x="78654" y="22638"/>
                      <a:pt x="78478" y="22284"/>
                    </a:cubicBezTo>
                    <a:cubicBezTo>
                      <a:pt x="74774" y="19101"/>
                      <a:pt x="70718" y="16448"/>
                      <a:pt x="67897" y="16448"/>
                    </a:cubicBezTo>
                    <a:cubicBezTo>
                      <a:pt x="67015" y="16448"/>
                      <a:pt x="66133" y="16802"/>
                      <a:pt x="65604" y="17509"/>
                    </a:cubicBezTo>
                    <a:cubicBezTo>
                      <a:pt x="59432" y="25291"/>
                      <a:pt x="53259" y="28121"/>
                      <a:pt x="47263" y="28298"/>
                    </a:cubicBezTo>
                    <a:cubicBezTo>
                      <a:pt x="38269" y="28651"/>
                      <a:pt x="30509" y="23169"/>
                      <a:pt x="26277" y="20516"/>
                    </a:cubicBezTo>
                    <a:cubicBezTo>
                      <a:pt x="22044" y="17863"/>
                      <a:pt x="7936" y="6898"/>
                      <a:pt x="0" y="0"/>
                    </a:cubicBezTo>
                  </a:path>
                </a:pathLst>
              </a:custGeom>
              <a:solidFill>
                <a:srgbClr val="CC2033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CE1F7BC0-4DD4-3296-9FD6-0ACF26C292A0}"/>
                  </a:ext>
                </a:extLst>
              </p:cNvPr>
              <p:cNvSpPr/>
              <p:nvPr/>
            </p:nvSpPr>
            <p:spPr>
              <a:xfrm>
                <a:off x="5428847" y="3050693"/>
                <a:ext cx="458543" cy="520503"/>
              </a:xfrm>
              <a:custGeom>
                <a:avLst/>
                <a:gdLst>
                  <a:gd name="connsiteX0" fmla="*/ 152392 w 458543"/>
                  <a:gd name="connsiteY0" fmla="*/ 177 h 520503"/>
                  <a:gd name="connsiteX1" fmla="*/ 726 w 458543"/>
                  <a:gd name="connsiteY1" fmla="*/ 397054 h 520503"/>
                  <a:gd name="connsiteX2" fmla="*/ 13424 w 458543"/>
                  <a:gd name="connsiteY2" fmla="*/ 417570 h 520503"/>
                  <a:gd name="connsiteX3" fmla="*/ 221523 w 458543"/>
                  <a:gd name="connsiteY3" fmla="*/ 496450 h 520503"/>
                  <a:gd name="connsiteX4" fmla="*/ 199655 w 458543"/>
                  <a:gd name="connsiteY4" fmla="*/ 25291 h 520503"/>
                  <a:gd name="connsiteX5" fmla="*/ 152215 w 458543"/>
                  <a:gd name="connsiteY5" fmla="*/ 0 h 520503"/>
                  <a:gd name="connsiteX6" fmla="*/ 297355 w 458543"/>
                  <a:gd name="connsiteY6" fmla="*/ 77289 h 520503"/>
                  <a:gd name="connsiteX7" fmla="*/ 317989 w 458543"/>
                  <a:gd name="connsiteY7" fmla="*/ 520503 h 520503"/>
                  <a:gd name="connsiteX8" fmla="*/ 319752 w 458543"/>
                  <a:gd name="connsiteY8" fmla="*/ 517497 h 520503"/>
                  <a:gd name="connsiteX9" fmla="*/ 458543 w 458543"/>
                  <a:gd name="connsiteY9" fmla="*/ 163066 h 520503"/>
                  <a:gd name="connsiteX10" fmla="*/ 297532 w 458543"/>
                  <a:gd name="connsiteY10" fmla="*/ 77289 h 520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58543" h="520503">
                    <a:moveTo>
                      <a:pt x="152392" y="177"/>
                    </a:moveTo>
                    <a:lnTo>
                      <a:pt x="726" y="397054"/>
                    </a:lnTo>
                    <a:cubicBezTo>
                      <a:pt x="-2095" y="404659"/>
                      <a:pt x="3548" y="413856"/>
                      <a:pt x="13424" y="417570"/>
                    </a:cubicBezTo>
                    <a:lnTo>
                      <a:pt x="221523" y="496450"/>
                    </a:lnTo>
                    <a:lnTo>
                      <a:pt x="199655" y="25291"/>
                    </a:lnTo>
                    <a:lnTo>
                      <a:pt x="152215" y="0"/>
                    </a:lnTo>
                    <a:close/>
                    <a:moveTo>
                      <a:pt x="297355" y="77289"/>
                    </a:moveTo>
                    <a:lnTo>
                      <a:pt x="317989" y="520503"/>
                    </a:lnTo>
                    <a:cubicBezTo>
                      <a:pt x="318694" y="519619"/>
                      <a:pt x="319223" y="518558"/>
                      <a:pt x="319752" y="517497"/>
                    </a:cubicBezTo>
                    <a:lnTo>
                      <a:pt x="458543" y="163066"/>
                    </a:lnTo>
                    <a:lnTo>
                      <a:pt x="297532" y="77289"/>
                    </a:lnTo>
                    <a:close/>
                  </a:path>
                </a:pathLst>
              </a:custGeom>
              <a:solidFill>
                <a:srgbClr val="B6BABF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32EFDA66-8D06-7625-350D-55D170F7247E}"/>
                  </a:ext>
                </a:extLst>
              </p:cNvPr>
              <p:cNvSpPr/>
              <p:nvPr/>
            </p:nvSpPr>
            <p:spPr>
              <a:xfrm>
                <a:off x="5628502" y="3075807"/>
                <a:ext cx="118157" cy="500905"/>
              </a:xfrm>
              <a:custGeom>
                <a:avLst/>
                <a:gdLst>
                  <a:gd name="connsiteX0" fmla="*/ 0 w 118157"/>
                  <a:gd name="connsiteY0" fmla="*/ 177 h 500905"/>
                  <a:gd name="connsiteX1" fmla="*/ 21868 w 118157"/>
                  <a:gd name="connsiteY1" fmla="*/ 471336 h 500905"/>
                  <a:gd name="connsiteX2" fmla="*/ 95761 w 118157"/>
                  <a:gd name="connsiteY2" fmla="*/ 499280 h 500905"/>
                  <a:gd name="connsiteX3" fmla="*/ 105637 w 118157"/>
                  <a:gd name="connsiteY3" fmla="*/ 500872 h 500905"/>
                  <a:gd name="connsiteX4" fmla="*/ 118158 w 118157"/>
                  <a:gd name="connsiteY4" fmla="*/ 495212 h 500905"/>
                  <a:gd name="connsiteX5" fmla="*/ 97524 w 118157"/>
                  <a:gd name="connsiteY5" fmla="*/ 51997 h 500905"/>
                  <a:gd name="connsiteX6" fmla="*/ 0 w 118157"/>
                  <a:gd name="connsiteY6" fmla="*/ 0 h 500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157" h="500905">
                    <a:moveTo>
                      <a:pt x="0" y="177"/>
                    </a:moveTo>
                    <a:lnTo>
                      <a:pt x="21868" y="471336"/>
                    </a:lnTo>
                    <a:lnTo>
                      <a:pt x="95761" y="499280"/>
                    </a:lnTo>
                    <a:cubicBezTo>
                      <a:pt x="99111" y="500518"/>
                      <a:pt x="102639" y="501049"/>
                      <a:pt x="105637" y="500872"/>
                    </a:cubicBezTo>
                    <a:cubicBezTo>
                      <a:pt x="110751" y="500695"/>
                      <a:pt x="115336" y="498750"/>
                      <a:pt x="118158" y="495212"/>
                    </a:cubicBezTo>
                    <a:lnTo>
                      <a:pt x="97524" y="5199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42032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45CB2ED2-1528-1538-CC28-C80CAC29302B}"/>
                </a:ext>
              </a:extLst>
            </p:cNvPr>
            <p:cNvSpPr/>
            <p:nvPr/>
          </p:nvSpPr>
          <p:spPr>
            <a:xfrm>
              <a:off x="5581239" y="3034244"/>
              <a:ext cx="47263" cy="41739"/>
            </a:xfrm>
            <a:custGeom>
              <a:avLst/>
              <a:gdLst>
                <a:gd name="connsiteX0" fmla="*/ 6349 w 47263"/>
                <a:gd name="connsiteY0" fmla="*/ 0 h 41739"/>
                <a:gd name="connsiteX1" fmla="*/ 0 w 47263"/>
                <a:gd name="connsiteY1" fmla="*/ 16625 h 41739"/>
                <a:gd name="connsiteX2" fmla="*/ 47263 w 47263"/>
                <a:gd name="connsiteY2" fmla="*/ 41739 h 41739"/>
                <a:gd name="connsiteX3" fmla="*/ 46381 w 47263"/>
                <a:gd name="connsiteY3" fmla="*/ 21400 h 41739"/>
                <a:gd name="connsiteX4" fmla="*/ 32978 w 47263"/>
                <a:gd name="connsiteY4" fmla="*/ 14326 h 41739"/>
                <a:gd name="connsiteX5" fmla="*/ 32802 w 47263"/>
                <a:gd name="connsiteY5" fmla="*/ 14149 h 41739"/>
                <a:gd name="connsiteX6" fmla="*/ 6349 w 47263"/>
                <a:gd name="connsiteY6" fmla="*/ 0 h 4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63" h="41739">
                  <a:moveTo>
                    <a:pt x="6349" y="0"/>
                  </a:moveTo>
                  <a:lnTo>
                    <a:pt x="0" y="16625"/>
                  </a:lnTo>
                  <a:lnTo>
                    <a:pt x="47263" y="41739"/>
                  </a:lnTo>
                  <a:lnTo>
                    <a:pt x="46381" y="21400"/>
                  </a:lnTo>
                  <a:lnTo>
                    <a:pt x="32978" y="14326"/>
                  </a:lnTo>
                  <a:lnTo>
                    <a:pt x="32802" y="14149"/>
                  </a:lnTo>
                  <a:lnTo>
                    <a:pt x="6349" y="0"/>
                  </a:lnTo>
                  <a:close/>
                </a:path>
              </a:pathLst>
            </a:custGeom>
            <a:solidFill>
              <a:srgbClr val="989DA3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D4651329-5961-C531-47E4-2156794505C6}"/>
                </a:ext>
              </a:extLst>
            </p:cNvPr>
            <p:cNvSpPr/>
            <p:nvPr/>
          </p:nvSpPr>
          <p:spPr>
            <a:xfrm>
              <a:off x="5725144" y="3107465"/>
              <a:ext cx="168418" cy="106293"/>
            </a:xfrm>
            <a:custGeom>
              <a:avLst/>
              <a:gdLst>
                <a:gd name="connsiteX0" fmla="*/ 0 w 168418"/>
                <a:gd name="connsiteY0" fmla="*/ 0 h 106293"/>
                <a:gd name="connsiteX1" fmla="*/ 882 w 168418"/>
                <a:gd name="connsiteY1" fmla="*/ 20516 h 106293"/>
                <a:gd name="connsiteX2" fmla="*/ 161894 w 168418"/>
                <a:gd name="connsiteY2" fmla="*/ 106294 h 106293"/>
                <a:gd name="connsiteX3" fmla="*/ 168419 w 168418"/>
                <a:gd name="connsiteY3" fmla="*/ 89846 h 106293"/>
                <a:gd name="connsiteX4" fmla="*/ 0 w 168418"/>
                <a:gd name="connsiteY4" fmla="*/ 0 h 106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418" h="106293">
                  <a:moveTo>
                    <a:pt x="0" y="0"/>
                  </a:moveTo>
                  <a:lnTo>
                    <a:pt x="882" y="20516"/>
                  </a:lnTo>
                  <a:lnTo>
                    <a:pt x="161894" y="106294"/>
                  </a:lnTo>
                  <a:lnTo>
                    <a:pt x="168419" y="898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89DA3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7AC0CE72-64F1-EDE8-4BF7-9C3C49EE6E10}"/>
                </a:ext>
              </a:extLst>
            </p:cNvPr>
            <p:cNvSpPr/>
            <p:nvPr/>
          </p:nvSpPr>
          <p:spPr>
            <a:xfrm>
              <a:off x="5627620" y="3055645"/>
              <a:ext cx="98406" cy="72336"/>
            </a:xfrm>
            <a:custGeom>
              <a:avLst/>
              <a:gdLst>
                <a:gd name="connsiteX0" fmla="*/ 0 w 98406"/>
                <a:gd name="connsiteY0" fmla="*/ 0 h 72336"/>
                <a:gd name="connsiteX1" fmla="*/ 882 w 98406"/>
                <a:gd name="connsiteY1" fmla="*/ 20339 h 72336"/>
                <a:gd name="connsiteX2" fmla="*/ 98406 w 98406"/>
                <a:gd name="connsiteY2" fmla="*/ 72336 h 72336"/>
                <a:gd name="connsiteX3" fmla="*/ 97524 w 98406"/>
                <a:gd name="connsiteY3" fmla="*/ 51820 h 72336"/>
                <a:gd name="connsiteX4" fmla="*/ 0 w 98406"/>
                <a:gd name="connsiteY4" fmla="*/ 0 h 72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406" h="72336">
                  <a:moveTo>
                    <a:pt x="0" y="0"/>
                  </a:moveTo>
                  <a:lnTo>
                    <a:pt x="882" y="20339"/>
                  </a:lnTo>
                  <a:lnTo>
                    <a:pt x="98406" y="72336"/>
                  </a:lnTo>
                  <a:lnTo>
                    <a:pt x="97524" y="518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81E2A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9" name="Content Placeholder 10">
              <a:extLst>
                <a:ext uri="{FF2B5EF4-FFF2-40B4-BE49-F238E27FC236}">
                  <a16:creationId xmlns:a16="http://schemas.microsoft.com/office/drawing/2014/main" id="{260B3FE3-20AA-3151-F1E2-0F89698A2049}"/>
                </a:ext>
              </a:extLst>
            </p:cNvPr>
            <p:cNvGrpSpPr/>
            <p:nvPr/>
          </p:nvGrpSpPr>
          <p:grpSpPr>
            <a:xfrm>
              <a:off x="5418555" y="2778856"/>
              <a:ext cx="518743" cy="774019"/>
              <a:chOff x="5418555" y="2778856"/>
              <a:chExt cx="518743" cy="774019"/>
            </a:xfrm>
          </p:grpSpPr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39973F98-251B-11B3-B9C9-9BBC8388D931}"/>
                  </a:ext>
                </a:extLst>
              </p:cNvPr>
              <p:cNvSpPr/>
              <p:nvPr/>
            </p:nvSpPr>
            <p:spPr>
              <a:xfrm>
                <a:off x="5744543" y="2966476"/>
                <a:ext cx="143729" cy="78203"/>
              </a:xfrm>
              <a:custGeom>
                <a:avLst/>
                <a:gdLst>
                  <a:gd name="connsiteX0" fmla="*/ 0 w 143729"/>
                  <a:gd name="connsiteY0" fmla="*/ 1623 h 78203"/>
                  <a:gd name="connsiteX1" fmla="*/ 143729 w 143729"/>
                  <a:gd name="connsiteY1" fmla="*/ 78204 h 78203"/>
                  <a:gd name="connsiteX2" fmla="*/ 63664 w 143729"/>
                  <a:gd name="connsiteY2" fmla="*/ 9228 h 78203"/>
                  <a:gd name="connsiteX3" fmla="*/ 37916 w 143729"/>
                  <a:gd name="connsiteY3" fmla="*/ 31 h 78203"/>
                  <a:gd name="connsiteX4" fmla="*/ 37211 w 143729"/>
                  <a:gd name="connsiteY4" fmla="*/ 31 h 78203"/>
                  <a:gd name="connsiteX5" fmla="*/ 176 w 143729"/>
                  <a:gd name="connsiteY5" fmla="*/ 1623 h 7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3729" h="78203">
                    <a:moveTo>
                      <a:pt x="0" y="1623"/>
                    </a:moveTo>
                    <a:lnTo>
                      <a:pt x="143729" y="78204"/>
                    </a:lnTo>
                    <a:lnTo>
                      <a:pt x="63664" y="9228"/>
                    </a:lnTo>
                    <a:cubicBezTo>
                      <a:pt x="55023" y="2330"/>
                      <a:pt x="48321" y="-323"/>
                      <a:pt x="37916" y="31"/>
                    </a:cubicBezTo>
                    <a:cubicBezTo>
                      <a:pt x="37740" y="31"/>
                      <a:pt x="37387" y="31"/>
                      <a:pt x="37211" y="31"/>
                    </a:cubicBezTo>
                    <a:lnTo>
                      <a:pt x="176" y="1623"/>
                    </a:lnTo>
                    <a:close/>
                  </a:path>
                </a:pathLst>
              </a:custGeom>
              <a:solidFill>
                <a:srgbClr val="C4C7CC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9F0C3532-EAD2-6561-57CE-5D93974EE2AF}"/>
                  </a:ext>
                </a:extLst>
              </p:cNvPr>
              <p:cNvSpPr/>
              <p:nvPr/>
            </p:nvSpPr>
            <p:spPr>
              <a:xfrm>
                <a:off x="5587764" y="2968098"/>
                <a:ext cx="346873" cy="229212"/>
              </a:xfrm>
              <a:custGeom>
                <a:avLst/>
                <a:gdLst>
                  <a:gd name="connsiteX0" fmla="*/ 115689 w 346873"/>
                  <a:gd name="connsiteY0" fmla="*/ 1769 h 229212"/>
                  <a:gd name="connsiteX1" fmla="*/ 121332 w 346873"/>
                  <a:gd name="connsiteY1" fmla="*/ 130701 h 229212"/>
                  <a:gd name="connsiteX2" fmla="*/ 26630 w 346873"/>
                  <a:gd name="connsiteY2" fmla="*/ 80472 h 229212"/>
                  <a:gd name="connsiteX3" fmla="*/ 39856 w 346873"/>
                  <a:gd name="connsiteY3" fmla="*/ 87546 h 229212"/>
                  <a:gd name="connsiteX4" fmla="*/ 137380 w 346873"/>
                  <a:gd name="connsiteY4" fmla="*/ 139544 h 229212"/>
                  <a:gd name="connsiteX5" fmla="*/ 305799 w 346873"/>
                  <a:gd name="connsiteY5" fmla="*/ 229213 h 229212"/>
                  <a:gd name="connsiteX6" fmla="*/ 345655 w 346873"/>
                  <a:gd name="connsiteY6" fmla="*/ 127340 h 229212"/>
                  <a:gd name="connsiteX7" fmla="*/ 345655 w 346873"/>
                  <a:gd name="connsiteY7" fmla="*/ 127340 h 229212"/>
                  <a:gd name="connsiteX8" fmla="*/ 344421 w 346873"/>
                  <a:gd name="connsiteY8" fmla="*/ 114429 h 229212"/>
                  <a:gd name="connsiteX9" fmla="*/ 300509 w 346873"/>
                  <a:gd name="connsiteY9" fmla="*/ 76581 h 229212"/>
                  <a:gd name="connsiteX10" fmla="*/ 156779 w 346873"/>
                  <a:gd name="connsiteY10" fmla="*/ 0 h 229212"/>
                  <a:gd name="connsiteX11" fmla="*/ 115689 w 346873"/>
                  <a:gd name="connsiteY11" fmla="*/ 1592 h 229212"/>
                  <a:gd name="connsiteX12" fmla="*/ 23279 w 346873"/>
                  <a:gd name="connsiteY12" fmla="*/ 8666 h 229212"/>
                  <a:gd name="connsiteX13" fmla="*/ 19752 w 346873"/>
                  <a:gd name="connsiteY13" fmla="*/ 14326 h 229212"/>
                  <a:gd name="connsiteX14" fmla="*/ 19752 w 346873"/>
                  <a:gd name="connsiteY14" fmla="*/ 14326 h 229212"/>
                  <a:gd name="connsiteX15" fmla="*/ 0 w 346873"/>
                  <a:gd name="connsiteY15" fmla="*/ 66146 h 229212"/>
                  <a:gd name="connsiteX16" fmla="*/ 26453 w 346873"/>
                  <a:gd name="connsiteY16" fmla="*/ 80295 h 229212"/>
                  <a:gd name="connsiteX17" fmla="*/ 23279 w 346873"/>
                  <a:gd name="connsiteY17" fmla="*/ 8666 h 229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6873" h="229212">
                    <a:moveTo>
                      <a:pt x="115689" y="1769"/>
                    </a:moveTo>
                    <a:lnTo>
                      <a:pt x="121332" y="130701"/>
                    </a:lnTo>
                    <a:lnTo>
                      <a:pt x="26630" y="80472"/>
                    </a:lnTo>
                    <a:lnTo>
                      <a:pt x="39856" y="87546"/>
                    </a:lnTo>
                    <a:lnTo>
                      <a:pt x="137380" y="139544"/>
                    </a:lnTo>
                    <a:lnTo>
                      <a:pt x="305799" y="229213"/>
                    </a:lnTo>
                    <a:lnTo>
                      <a:pt x="345655" y="127340"/>
                    </a:lnTo>
                    <a:lnTo>
                      <a:pt x="345655" y="127340"/>
                    </a:lnTo>
                    <a:cubicBezTo>
                      <a:pt x="347595" y="123449"/>
                      <a:pt x="347243" y="118851"/>
                      <a:pt x="344421" y="114429"/>
                    </a:cubicBezTo>
                    <a:lnTo>
                      <a:pt x="300509" y="76581"/>
                    </a:lnTo>
                    <a:lnTo>
                      <a:pt x="156779" y="0"/>
                    </a:lnTo>
                    <a:lnTo>
                      <a:pt x="115689" y="1592"/>
                    </a:lnTo>
                    <a:close/>
                    <a:moveTo>
                      <a:pt x="23279" y="8666"/>
                    </a:moveTo>
                    <a:cubicBezTo>
                      <a:pt x="21515" y="10258"/>
                      <a:pt x="20281" y="12203"/>
                      <a:pt x="19752" y="14326"/>
                    </a:cubicBezTo>
                    <a:lnTo>
                      <a:pt x="19752" y="14326"/>
                    </a:lnTo>
                    <a:cubicBezTo>
                      <a:pt x="19752" y="14326"/>
                      <a:pt x="0" y="66146"/>
                      <a:pt x="0" y="66146"/>
                    </a:cubicBezTo>
                    <a:lnTo>
                      <a:pt x="26453" y="80295"/>
                    </a:lnTo>
                    <a:lnTo>
                      <a:pt x="23279" y="8666"/>
                    </a:lnTo>
                    <a:close/>
                  </a:path>
                </a:pathLst>
              </a:custGeom>
              <a:solidFill>
                <a:srgbClr val="B6BABF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CE928CE8-FAD9-2D27-2A7B-30A4A0CB2F9B}"/>
                  </a:ext>
                </a:extLst>
              </p:cNvPr>
              <p:cNvSpPr/>
              <p:nvPr/>
            </p:nvSpPr>
            <p:spPr>
              <a:xfrm>
                <a:off x="5610866" y="2969867"/>
                <a:ext cx="98053" cy="128932"/>
              </a:xfrm>
              <a:custGeom>
                <a:avLst/>
                <a:gdLst>
                  <a:gd name="connsiteX0" fmla="*/ 5996 w 98053"/>
                  <a:gd name="connsiteY0" fmla="*/ 3537 h 128932"/>
                  <a:gd name="connsiteX1" fmla="*/ 0 w 98053"/>
                  <a:gd name="connsiteY1" fmla="*/ 6898 h 128932"/>
                  <a:gd name="connsiteX2" fmla="*/ 3174 w 98053"/>
                  <a:gd name="connsiteY2" fmla="*/ 78527 h 128932"/>
                  <a:gd name="connsiteX3" fmla="*/ 3351 w 98053"/>
                  <a:gd name="connsiteY3" fmla="*/ 78527 h 128932"/>
                  <a:gd name="connsiteX4" fmla="*/ 98053 w 98053"/>
                  <a:gd name="connsiteY4" fmla="*/ 128932 h 128932"/>
                  <a:gd name="connsiteX5" fmla="*/ 92410 w 98053"/>
                  <a:gd name="connsiteY5" fmla="*/ 0 h 128932"/>
                  <a:gd name="connsiteX6" fmla="*/ 5820 w 98053"/>
                  <a:gd name="connsiteY6" fmla="*/ 3537 h 128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8053" h="128932">
                    <a:moveTo>
                      <a:pt x="5996" y="3537"/>
                    </a:moveTo>
                    <a:cubicBezTo>
                      <a:pt x="3704" y="4245"/>
                      <a:pt x="1587" y="5483"/>
                      <a:pt x="0" y="6898"/>
                    </a:cubicBezTo>
                    <a:lnTo>
                      <a:pt x="3174" y="78527"/>
                    </a:lnTo>
                    <a:lnTo>
                      <a:pt x="3351" y="78527"/>
                    </a:lnTo>
                    <a:cubicBezTo>
                      <a:pt x="3351" y="78527"/>
                      <a:pt x="98053" y="128932"/>
                      <a:pt x="98053" y="128932"/>
                    </a:cubicBezTo>
                    <a:lnTo>
                      <a:pt x="92410" y="0"/>
                    </a:lnTo>
                    <a:lnTo>
                      <a:pt x="5820" y="3537"/>
                    </a:lnTo>
                    <a:close/>
                  </a:path>
                </a:pathLst>
              </a:custGeom>
              <a:solidFill>
                <a:srgbClr val="BF2032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461906E8-58F1-6C77-2509-920D1F5F5E65}"/>
                  </a:ext>
                </a:extLst>
              </p:cNvPr>
              <p:cNvSpPr/>
              <p:nvPr/>
            </p:nvSpPr>
            <p:spPr>
              <a:xfrm>
                <a:off x="5418555" y="2948002"/>
                <a:ext cx="503208" cy="604873"/>
              </a:xfrm>
              <a:custGeom>
                <a:avLst/>
                <a:gdLst>
                  <a:gd name="connsiteX0" fmla="*/ 500756 w 503208"/>
                  <a:gd name="connsiteY0" fmla="*/ 115601 h 604873"/>
                  <a:gd name="connsiteX1" fmla="*/ 376954 w 503208"/>
                  <a:gd name="connsiteY1" fmla="*/ 9130 h 604873"/>
                  <a:gd name="connsiteX2" fmla="*/ 350325 w 503208"/>
                  <a:gd name="connsiteY2" fmla="*/ 110 h 604873"/>
                  <a:gd name="connsiteX3" fmla="*/ 185962 w 503208"/>
                  <a:gd name="connsiteY3" fmla="*/ 7008 h 604873"/>
                  <a:gd name="connsiteX4" fmla="*/ 176439 w 503208"/>
                  <a:gd name="connsiteY4" fmla="*/ 16028 h 604873"/>
                  <a:gd name="connsiteX5" fmla="*/ 176439 w 503208"/>
                  <a:gd name="connsiteY5" fmla="*/ 16028 h 604873"/>
                  <a:gd name="connsiteX6" fmla="*/ 790 w 503208"/>
                  <a:gd name="connsiteY6" fmla="*/ 476222 h 604873"/>
                  <a:gd name="connsiteX7" fmla="*/ 13487 w 503208"/>
                  <a:gd name="connsiteY7" fmla="*/ 496738 h 604873"/>
                  <a:gd name="connsiteX8" fmla="*/ 295126 w 503208"/>
                  <a:gd name="connsiteY8" fmla="*/ 603209 h 604873"/>
                  <a:gd name="connsiteX9" fmla="*/ 319110 w 503208"/>
                  <a:gd name="connsiteY9" fmla="*/ 596311 h 604873"/>
                  <a:gd name="connsiteX10" fmla="*/ 501990 w 503208"/>
                  <a:gd name="connsiteY10" fmla="*/ 128689 h 604873"/>
                  <a:gd name="connsiteX11" fmla="*/ 501990 w 503208"/>
                  <a:gd name="connsiteY11" fmla="*/ 128689 h 604873"/>
                  <a:gd name="connsiteX12" fmla="*/ 500756 w 503208"/>
                  <a:gd name="connsiteY12" fmla="*/ 115778 h 604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3208" h="604873">
                    <a:moveTo>
                      <a:pt x="500756" y="115601"/>
                    </a:moveTo>
                    <a:lnTo>
                      <a:pt x="376954" y="9130"/>
                    </a:lnTo>
                    <a:cubicBezTo>
                      <a:pt x="368137" y="2056"/>
                      <a:pt x="361435" y="-597"/>
                      <a:pt x="350325" y="110"/>
                    </a:cubicBezTo>
                    <a:lnTo>
                      <a:pt x="185962" y="7008"/>
                    </a:lnTo>
                    <a:cubicBezTo>
                      <a:pt x="181024" y="8600"/>
                      <a:pt x="177674" y="11960"/>
                      <a:pt x="176439" y="16028"/>
                    </a:cubicBezTo>
                    <a:lnTo>
                      <a:pt x="176439" y="16028"/>
                    </a:lnTo>
                    <a:cubicBezTo>
                      <a:pt x="176439" y="16028"/>
                      <a:pt x="790" y="476222"/>
                      <a:pt x="790" y="476222"/>
                    </a:cubicBezTo>
                    <a:cubicBezTo>
                      <a:pt x="-2208" y="483827"/>
                      <a:pt x="3611" y="493024"/>
                      <a:pt x="13487" y="496738"/>
                    </a:cubicBezTo>
                    <a:lnTo>
                      <a:pt x="295126" y="603209"/>
                    </a:lnTo>
                    <a:cubicBezTo>
                      <a:pt x="305354" y="607100"/>
                      <a:pt x="316112" y="603916"/>
                      <a:pt x="319110" y="596311"/>
                    </a:cubicBezTo>
                    <a:lnTo>
                      <a:pt x="501990" y="128689"/>
                    </a:lnTo>
                    <a:lnTo>
                      <a:pt x="501990" y="128689"/>
                    </a:lnTo>
                    <a:cubicBezTo>
                      <a:pt x="503930" y="124798"/>
                      <a:pt x="503577" y="120200"/>
                      <a:pt x="500756" y="115778"/>
                    </a:cubicBezTo>
                  </a:path>
                </a:pathLst>
              </a:custGeom>
              <a:solidFill>
                <a:srgbClr val="991B2E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40C7518B-47BA-AA3D-7AF2-E3A6C9EC25BA}"/>
                  </a:ext>
                </a:extLst>
              </p:cNvPr>
              <p:cNvSpPr/>
              <p:nvPr/>
            </p:nvSpPr>
            <p:spPr>
              <a:xfrm>
                <a:off x="5733284" y="3001005"/>
                <a:ext cx="43856" cy="42071"/>
              </a:xfrm>
              <a:custGeom>
                <a:avLst/>
                <a:gdLst>
                  <a:gd name="connsiteX0" fmla="*/ 29600 w 43856"/>
                  <a:gd name="connsiteY0" fmla="*/ 1227 h 42071"/>
                  <a:gd name="connsiteX1" fmla="*/ 1383 w 43856"/>
                  <a:gd name="connsiteY1" fmla="*/ 13961 h 42071"/>
                  <a:gd name="connsiteX2" fmla="*/ 14257 w 43856"/>
                  <a:gd name="connsiteY2" fmla="*/ 40844 h 42071"/>
                  <a:gd name="connsiteX3" fmla="*/ 42473 w 43856"/>
                  <a:gd name="connsiteY3" fmla="*/ 28110 h 42071"/>
                  <a:gd name="connsiteX4" fmla="*/ 29600 w 43856"/>
                  <a:gd name="connsiteY4" fmla="*/ 1227 h 42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56" h="42071">
                    <a:moveTo>
                      <a:pt x="29600" y="1227"/>
                    </a:moveTo>
                    <a:cubicBezTo>
                      <a:pt x="18313" y="-2663"/>
                      <a:pt x="5615" y="2996"/>
                      <a:pt x="1383" y="13961"/>
                    </a:cubicBezTo>
                    <a:cubicBezTo>
                      <a:pt x="-2850" y="24927"/>
                      <a:pt x="2970" y="36953"/>
                      <a:pt x="14257" y="40844"/>
                    </a:cubicBezTo>
                    <a:cubicBezTo>
                      <a:pt x="25543" y="44735"/>
                      <a:pt x="38241" y="39076"/>
                      <a:pt x="42473" y="28110"/>
                    </a:cubicBezTo>
                    <a:cubicBezTo>
                      <a:pt x="46706" y="17145"/>
                      <a:pt x="40886" y="5118"/>
                      <a:pt x="29600" y="1227"/>
                    </a:cubicBezTo>
                  </a:path>
                </a:pathLst>
              </a:custGeom>
              <a:solidFill>
                <a:srgbClr val="991B2E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0E8D8914-9E90-B2E2-4ED4-D13781B7013E}"/>
                  </a:ext>
                </a:extLst>
              </p:cNvPr>
              <p:cNvSpPr/>
              <p:nvPr/>
            </p:nvSpPr>
            <p:spPr>
              <a:xfrm>
                <a:off x="5760062" y="2808569"/>
                <a:ext cx="57145" cy="140958"/>
              </a:xfrm>
              <a:custGeom>
                <a:avLst/>
                <a:gdLst>
                  <a:gd name="connsiteX0" fmla="*/ 43912 w 57145"/>
                  <a:gd name="connsiteY0" fmla="*/ 177 h 140958"/>
                  <a:gd name="connsiteX1" fmla="*/ 23455 w 57145"/>
                  <a:gd name="connsiteY1" fmla="*/ 50406 h 140958"/>
                  <a:gd name="connsiteX2" fmla="*/ 0 w 57145"/>
                  <a:gd name="connsiteY2" fmla="*/ 140959 h 140958"/>
                  <a:gd name="connsiteX3" fmla="*/ 11992 w 57145"/>
                  <a:gd name="connsiteY3" fmla="*/ 140428 h 140958"/>
                  <a:gd name="connsiteX4" fmla="*/ 17812 w 57145"/>
                  <a:gd name="connsiteY4" fmla="*/ 140428 h 140958"/>
                  <a:gd name="connsiteX5" fmla="*/ 57139 w 57145"/>
                  <a:gd name="connsiteY5" fmla="*/ 13088 h 140958"/>
                  <a:gd name="connsiteX6" fmla="*/ 43736 w 57145"/>
                  <a:gd name="connsiteY6" fmla="*/ 0 h 14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145" h="140958">
                    <a:moveTo>
                      <a:pt x="43912" y="177"/>
                    </a:moveTo>
                    <a:cubicBezTo>
                      <a:pt x="37564" y="13265"/>
                      <a:pt x="27864" y="37495"/>
                      <a:pt x="23455" y="50406"/>
                    </a:cubicBezTo>
                    <a:cubicBezTo>
                      <a:pt x="13403" y="80118"/>
                      <a:pt x="5291" y="112661"/>
                      <a:pt x="0" y="140959"/>
                    </a:cubicBezTo>
                    <a:lnTo>
                      <a:pt x="11992" y="140428"/>
                    </a:lnTo>
                    <a:cubicBezTo>
                      <a:pt x="14108" y="140428"/>
                      <a:pt x="16048" y="140428"/>
                      <a:pt x="17812" y="140428"/>
                    </a:cubicBezTo>
                    <a:cubicBezTo>
                      <a:pt x="22926" y="114253"/>
                      <a:pt x="47439" y="41916"/>
                      <a:pt x="57139" y="13088"/>
                    </a:cubicBezTo>
                    <a:cubicBezTo>
                      <a:pt x="57492" y="11850"/>
                      <a:pt x="43736" y="0"/>
                      <a:pt x="43736" y="0"/>
                    </a:cubicBezTo>
                  </a:path>
                </a:pathLst>
              </a:custGeom>
              <a:solidFill>
                <a:srgbClr val="333333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A8558D34-1FBA-49A8-6E5E-2C239BB055B9}"/>
                  </a:ext>
                </a:extLst>
              </p:cNvPr>
              <p:cNvSpPr/>
              <p:nvPr/>
            </p:nvSpPr>
            <p:spPr>
              <a:xfrm>
                <a:off x="5745601" y="3000660"/>
                <a:ext cx="19751" cy="18020"/>
              </a:xfrm>
              <a:custGeom>
                <a:avLst/>
                <a:gdLst>
                  <a:gd name="connsiteX0" fmla="*/ 3174 w 19751"/>
                  <a:gd name="connsiteY0" fmla="*/ 1395 h 18020"/>
                  <a:gd name="connsiteX1" fmla="*/ 0 w 19751"/>
                  <a:gd name="connsiteY1" fmla="*/ 18020 h 18020"/>
                  <a:gd name="connsiteX2" fmla="*/ 19752 w 19751"/>
                  <a:gd name="connsiteY2" fmla="*/ 1572 h 18020"/>
                  <a:gd name="connsiteX3" fmla="*/ 3174 w 19751"/>
                  <a:gd name="connsiteY3" fmla="*/ 1572 h 18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751" h="18020">
                    <a:moveTo>
                      <a:pt x="3174" y="1395"/>
                    </a:moveTo>
                    <a:lnTo>
                      <a:pt x="0" y="18020"/>
                    </a:lnTo>
                    <a:lnTo>
                      <a:pt x="19752" y="1572"/>
                    </a:lnTo>
                    <a:cubicBezTo>
                      <a:pt x="11992" y="-1965"/>
                      <a:pt x="3174" y="1572"/>
                      <a:pt x="3174" y="1572"/>
                    </a:cubicBezTo>
                  </a:path>
                </a:pathLst>
              </a:custGeom>
              <a:solidFill>
                <a:srgbClr val="991B2E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EDAE3403-E903-9183-B7EA-059BC6FE1220}"/>
                  </a:ext>
                </a:extLst>
              </p:cNvPr>
              <p:cNvSpPr/>
              <p:nvPr/>
            </p:nvSpPr>
            <p:spPr>
              <a:xfrm>
                <a:off x="5745601" y="2778856"/>
                <a:ext cx="191697" cy="244776"/>
              </a:xfrm>
              <a:custGeom>
                <a:avLst/>
                <a:gdLst>
                  <a:gd name="connsiteX0" fmla="*/ 0 w 191697"/>
                  <a:gd name="connsiteY0" fmla="*/ 239824 h 244776"/>
                  <a:gd name="connsiteX1" fmla="*/ 15696 w 191697"/>
                  <a:gd name="connsiteY1" fmla="*/ 244776 h 244776"/>
                  <a:gd name="connsiteX2" fmla="*/ 191698 w 191697"/>
                  <a:gd name="connsiteY2" fmla="*/ 0 h 244776"/>
                  <a:gd name="connsiteX3" fmla="*/ 164715 w 191697"/>
                  <a:gd name="connsiteY3" fmla="*/ 28298 h 244776"/>
                  <a:gd name="connsiteX4" fmla="*/ 0 w 191697"/>
                  <a:gd name="connsiteY4" fmla="*/ 239824 h 244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697" h="244776">
                    <a:moveTo>
                      <a:pt x="0" y="239824"/>
                    </a:moveTo>
                    <a:lnTo>
                      <a:pt x="15696" y="244776"/>
                    </a:lnTo>
                    <a:cubicBezTo>
                      <a:pt x="154310" y="144673"/>
                      <a:pt x="191698" y="0"/>
                      <a:pt x="191698" y="0"/>
                    </a:cubicBezTo>
                    <a:lnTo>
                      <a:pt x="164715" y="28298"/>
                    </a:lnTo>
                    <a:cubicBezTo>
                      <a:pt x="78125" y="185528"/>
                      <a:pt x="0" y="239824"/>
                      <a:pt x="0" y="239824"/>
                    </a:cubicBezTo>
                  </a:path>
                </a:pathLst>
              </a:custGeom>
              <a:solidFill>
                <a:srgbClr val="333333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6229D2E6-B047-E549-F18B-7E3C3B42BA8F}"/>
                  </a:ext>
                </a:extLst>
              </p:cNvPr>
              <p:cNvSpPr/>
              <p:nvPr/>
            </p:nvSpPr>
            <p:spPr>
              <a:xfrm>
                <a:off x="5567713" y="3118363"/>
                <a:ext cx="109201" cy="107599"/>
              </a:xfrm>
              <a:custGeom>
                <a:avLst/>
                <a:gdLst>
                  <a:gd name="connsiteX0" fmla="*/ 69077 w 109201"/>
                  <a:gd name="connsiteY0" fmla="*/ 59316 h 107599"/>
                  <a:gd name="connsiteX1" fmla="*/ 55674 w 109201"/>
                  <a:gd name="connsiteY1" fmla="*/ 80717 h 107599"/>
                  <a:gd name="connsiteX2" fmla="*/ 44387 w 109201"/>
                  <a:gd name="connsiteY2" fmla="*/ 81955 h 107599"/>
                  <a:gd name="connsiteX3" fmla="*/ 36451 w 109201"/>
                  <a:gd name="connsiteY3" fmla="*/ 73642 h 107599"/>
                  <a:gd name="connsiteX4" fmla="*/ 39626 w 109201"/>
                  <a:gd name="connsiteY4" fmla="*/ 48705 h 107599"/>
                  <a:gd name="connsiteX5" fmla="*/ 53029 w 109201"/>
                  <a:gd name="connsiteY5" fmla="*/ 27305 h 107599"/>
                  <a:gd name="connsiteX6" fmla="*/ 64492 w 109201"/>
                  <a:gd name="connsiteY6" fmla="*/ 26067 h 107599"/>
                  <a:gd name="connsiteX7" fmla="*/ 72428 w 109201"/>
                  <a:gd name="connsiteY7" fmla="*/ 34202 h 107599"/>
                  <a:gd name="connsiteX8" fmla="*/ 69253 w 109201"/>
                  <a:gd name="connsiteY8" fmla="*/ 59316 h 107599"/>
                  <a:gd name="connsiteX9" fmla="*/ 72428 w 109201"/>
                  <a:gd name="connsiteY9" fmla="*/ 4136 h 107599"/>
                  <a:gd name="connsiteX10" fmla="*/ 42271 w 109201"/>
                  <a:gd name="connsiteY10" fmla="*/ 598 h 107599"/>
                  <a:gd name="connsiteX11" fmla="*/ 18287 w 109201"/>
                  <a:gd name="connsiteY11" fmla="*/ 12625 h 107599"/>
                  <a:gd name="connsiteX12" fmla="*/ 3649 w 109201"/>
                  <a:gd name="connsiteY12" fmla="*/ 35440 h 107599"/>
                  <a:gd name="connsiteX13" fmla="*/ 299 w 109201"/>
                  <a:gd name="connsiteY13" fmla="*/ 62500 h 107599"/>
                  <a:gd name="connsiteX14" fmla="*/ 11056 w 109201"/>
                  <a:gd name="connsiteY14" fmla="*/ 86907 h 107599"/>
                  <a:gd name="connsiteX15" fmla="*/ 36451 w 109201"/>
                  <a:gd name="connsiteY15" fmla="*/ 103355 h 107599"/>
                  <a:gd name="connsiteX16" fmla="*/ 78424 w 109201"/>
                  <a:gd name="connsiteY16" fmla="*/ 103355 h 107599"/>
                  <a:gd name="connsiteX17" fmla="*/ 105230 w 109201"/>
                  <a:gd name="connsiteY17" fmla="*/ 72050 h 107599"/>
                  <a:gd name="connsiteX18" fmla="*/ 104701 w 109201"/>
                  <a:gd name="connsiteY18" fmla="*/ 31019 h 107599"/>
                  <a:gd name="connsiteX19" fmla="*/ 72251 w 109201"/>
                  <a:gd name="connsiteY19" fmla="*/ 4136 h 107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9201" h="107599">
                    <a:moveTo>
                      <a:pt x="69077" y="59316"/>
                    </a:moveTo>
                    <a:cubicBezTo>
                      <a:pt x="65197" y="69928"/>
                      <a:pt x="60788" y="77003"/>
                      <a:pt x="55674" y="80717"/>
                    </a:cubicBezTo>
                    <a:cubicBezTo>
                      <a:pt x="52323" y="83016"/>
                      <a:pt x="48620" y="83547"/>
                      <a:pt x="44387" y="81955"/>
                    </a:cubicBezTo>
                    <a:cubicBezTo>
                      <a:pt x="40155" y="80363"/>
                      <a:pt x="37509" y="77710"/>
                      <a:pt x="36451" y="73642"/>
                    </a:cubicBezTo>
                    <a:cubicBezTo>
                      <a:pt x="34688" y="67629"/>
                      <a:pt x="35922" y="59316"/>
                      <a:pt x="39626" y="48705"/>
                    </a:cubicBezTo>
                    <a:cubicBezTo>
                      <a:pt x="43505" y="38093"/>
                      <a:pt x="47914" y="31019"/>
                      <a:pt x="53029" y="27305"/>
                    </a:cubicBezTo>
                    <a:cubicBezTo>
                      <a:pt x="56379" y="25005"/>
                      <a:pt x="60083" y="24652"/>
                      <a:pt x="64492" y="26067"/>
                    </a:cubicBezTo>
                    <a:cubicBezTo>
                      <a:pt x="68724" y="27658"/>
                      <a:pt x="71370" y="30311"/>
                      <a:pt x="72428" y="34202"/>
                    </a:cubicBezTo>
                    <a:cubicBezTo>
                      <a:pt x="74015" y="40392"/>
                      <a:pt x="72957" y="48705"/>
                      <a:pt x="69253" y="59316"/>
                    </a:cubicBezTo>
                    <a:moveTo>
                      <a:pt x="72428" y="4136"/>
                    </a:moveTo>
                    <a:cubicBezTo>
                      <a:pt x="61670" y="245"/>
                      <a:pt x="51794" y="-817"/>
                      <a:pt x="42271" y="598"/>
                    </a:cubicBezTo>
                    <a:cubicBezTo>
                      <a:pt x="32924" y="2013"/>
                      <a:pt x="24988" y="6081"/>
                      <a:pt x="18287" y="12625"/>
                    </a:cubicBezTo>
                    <a:cubicBezTo>
                      <a:pt x="11585" y="19169"/>
                      <a:pt x="6824" y="26774"/>
                      <a:pt x="3649" y="35440"/>
                    </a:cubicBezTo>
                    <a:cubicBezTo>
                      <a:pt x="475" y="44283"/>
                      <a:pt x="-583" y="53303"/>
                      <a:pt x="299" y="62500"/>
                    </a:cubicBezTo>
                    <a:cubicBezTo>
                      <a:pt x="1180" y="71697"/>
                      <a:pt x="4884" y="79832"/>
                      <a:pt x="11056" y="86907"/>
                    </a:cubicBezTo>
                    <a:cubicBezTo>
                      <a:pt x="17229" y="93981"/>
                      <a:pt x="25694" y="99464"/>
                      <a:pt x="36451" y="103355"/>
                    </a:cubicBezTo>
                    <a:cubicBezTo>
                      <a:pt x="52147" y="109014"/>
                      <a:pt x="66255" y="109014"/>
                      <a:pt x="78424" y="103355"/>
                    </a:cubicBezTo>
                    <a:cubicBezTo>
                      <a:pt x="90769" y="97695"/>
                      <a:pt x="99763" y="87261"/>
                      <a:pt x="105230" y="72050"/>
                    </a:cubicBezTo>
                    <a:cubicBezTo>
                      <a:pt x="110697" y="57017"/>
                      <a:pt x="110520" y="43399"/>
                      <a:pt x="104701" y="31019"/>
                    </a:cubicBezTo>
                    <a:cubicBezTo>
                      <a:pt x="98881" y="18638"/>
                      <a:pt x="88123" y="9795"/>
                      <a:pt x="72251" y="4136"/>
                    </a:cubicBezTo>
                  </a:path>
                </a:pathLst>
              </a:custGeom>
              <a:solidFill>
                <a:srgbClr val="FFFFFF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8638552F-F607-7FBC-F506-50C9235E1129}"/>
                </a:ext>
              </a:extLst>
            </p:cNvPr>
            <p:cNvSpPr/>
            <p:nvPr/>
          </p:nvSpPr>
          <p:spPr>
            <a:xfrm>
              <a:off x="5567836" y="3161585"/>
              <a:ext cx="209333" cy="171909"/>
            </a:xfrm>
            <a:custGeom>
              <a:avLst/>
              <a:gdLst>
                <a:gd name="connsiteX0" fmla="*/ 0 w 209333"/>
                <a:gd name="connsiteY0" fmla="*/ 162005 h 171909"/>
                <a:gd name="connsiteX1" fmla="*/ 26806 w 209333"/>
                <a:gd name="connsiteY1" fmla="*/ 171910 h 171909"/>
                <a:gd name="connsiteX2" fmla="*/ 209333 w 209333"/>
                <a:gd name="connsiteY2" fmla="*/ 9904 h 171909"/>
                <a:gd name="connsiteX3" fmla="*/ 181822 w 209333"/>
                <a:gd name="connsiteY3" fmla="*/ 0 h 171909"/>
                <a:gd name="connsiteX4" fmla="*/ 0 w 209333"/>
                <a:gd name="connsiteY4" fmla="*/ 162005 h 171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333" h="171909">
                  <a:moveTo>
                    <a:pt x="0" y="162005"/>
                  </a:moveTo>
                  <a:lnTo>
                    <a:pt x="26806" y="171910"/>
                  </a:lnTo>
                  <a:lnTo>
                    <a:pt x="209333" y="9904"/>
                  </a:lnTo>
                  <a:lnTo>
                    <a:pt x="181822" y="0"/>
                  </a:lnTo>
                  <a:lnTo>
                    <a:pt x="0" y="162005"/>
                  </a:lnTo>
                  <a:close/>
                </a:path>
              </a:pathLst>
            </a:custGeom>
            <a:solidFill>
              <a:srgbClr val="FFFFFF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F26C9B3-34A2-3B11-0BE6-8C70B9B54952}"/>
                </a:ext>
              </a:extLst>
            </p:cNvPr>
            <p:cNvSpPr/>
            <p:nvPr/>
          </p:nvSpPr>
          <p:spPr>
            <a:xfrm>
              <a:off x="5666224" y="3269789"/>
              <a:ext cx="110508" cy="108343"/>
            </a:xfrm>
            <a:custGeom>
              <a:avLst/>
              <a:gdLst>
                <a:gd name="connsiteX0" fmla="*/ 70031 w 110508"/>
                <a:gd name="connsiteY0" fmla="*/ 59815 h 108343"/>
                <a:gd name="connsiteX1" fmla="*/ 56275 w 110508"/>
                <a:gd name="connsiteY1" fmla="*/ 81038 h 108343"/>
                <a:gd name="connsiteX2" fmla="*/ 44812 w 110508"/>
                <a:gd name="connsiteY2" fmla="*/ 82099 h 108343"/>
                <a:gd name="connsiteX3" fmla="*/ 36876 w 110508"/>
                <a:gd name="connsiteY3" fmla="*/ 73963 h 108343"/>
                <a:gd name="connsiteX4" fmla="*/ 40051 w 110508"/>
                <a:gd name="connsiteY4" fmla="*/ 48849 h 108343"/>
                <a:gd name="connsiteX5" fmla="*/ 53630 w 110508"/>
                <a:gd name="connsiteY5" fmla="*/ 27449 h 108343"/>
                <a:gd name="connsiteX6" fmla="*/ 65093 w 110508"/>
                <a:gd name="connsiteY6" fmla="*/ 26211 h 108343"/>
                <a:gd name="connsiteX7" fmla="*/ 73205 w 110508"/>
                <a:gd name="connsiteY7" fmla="*/ 34523 h 108343"/>
                <a:gd name="connsiteX8" fmla="*/ 69855 w 110508"/>
                <a:gd name="connsiteY8" fmla="*/ 59815 h 108343"/>
                <a:gd name="connsiteX9" fmla="*/ 73029 w 110508"/>
                <a:gd name="connsiteY9" fmla="*/ 4280 h 108343"/>
                <a:gd name="connsiteX10" fmla="*/ 42696 w 110508"/>
                <a:gd name="connsiteY10" fmla="*/ 566 h 108343"/>
                <a:gd name="connsiteX11" fmla="*/ 18535 w 110508"/>
                <a:gd name="connsiteY11" fmla="*/ 12416 h 108343"/>
                <a:gd name="connsiteX12" fmla="*/ 3721 w 110508"/>
                <a:gd name="connsiteY12" fmla="*/ 35408 h 108343"/>
                <a:gd name="connsiteX13" fmla="*/ 371 w 110508"/>
                <a:gd name="connsiteY13" fmla="*/ 62468 h 108343"/>
                <a:gd name="connsiteX14" fmla="*/ 11305 w 110508"/>
                <a:gd name="connsiteY14" fmla="*/ 87051 h 108343"/>
                <a:gd name="connsiteX15" fmla="*/ 36876 w 110508"/>
                <a:gd name="connsiteY15" fmla="*/ 103853 h 108343"/>
                <a:gd name="connsiteX16" fmla="*/ 79554 w 110508"/>
                <a:gd name="connsiteY16" fmla="*/ 104207 h 108343"/>
                <a:gd name="connsiteX17" fmla="*/ 106536 w 110508"/>
                <a:gd name="connsiteY17" fmla="*/ 73079 h 108343"/>
                <a:gd name="connsiteX18" fmla="*/ 106007 w 110508"/>
                <a:gd name="connsiteY18" fmla="*/ 31694 h 108343"/>
                <a:gd name="connsiteX19" fmla="*/ 73029 w 110508"/>
                <a:gd name="connsiteY19" fmla="*/ 4280 h 10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0508" h="108343">
                  <a:moveTo>
                    <a:pt x="70031" y="59815"/>
                  </a:moveTo>
                  <a:cubicBezTo>
                    <a:pt x="66151" y="70426"/>
                    <a:pt x="61566" y="77501"/>
                    <a:pt x="56275" y="81038"/>
                  </a:cubicBezTo>
                  <a:cubicBezTo>
                    <a:pt x="52925" y="83337"/>
                    <a:pt x="49045" y="83691"/>
                    <a:pt x="44812" y="82099"/>
                  </a:cubicBezTo>
                  <a:cubicBezTo>
                    <a:pt x="40580" y="80507"/>
                    <a:pt x="37758" y="77854"/>
                    <a:pt x="36876" y="73963"/>
                  </a:cubicBezTo>
                  <a:cubicBezTo>
                    <a:pt x="35113" y="67950"/>
                    <a:pt x="36347" y="59461"/>
                    <a:pt x="40051" y="48849"/>
                  </a:cubicBezTo>
                  <a:cubicBezTo>
                    <a:pt x="43930" y="38238"/>
                    <a:pt x="48516" y="31163"/>
                    <a:pt x="53630" y="27449"/>
                  </a:cubicBezTo>
                  <a:cubicBezTo>
                    <a:pt x="56981" y="25150"/>
                    <a:pt x="60684" y="24619"/>
                    <a:pt x="65093" y="26211"/>
                  </a:cubicBezTo>
                  <a:cubicBezTo>
                    <a:pt x="69502" y="27803"/>
                    <a:pt x="72147" y="30633"/>
                    <a:pt x="73205" y="34523"/>
                  </a:cubicBezTo>
                  <a:cubicBezTo>
                    <a:pt x="74969" y="40714"/>
                    <a:pt x="73734" y="49203"/>
                    <a:pt x="69855" y="59815"/>
                  </a:cubicBezTo>
                  <a:moveTo>
                    <a:pt x="73029" y="4280"/>
                  </a:moveTo>
                  <a:cubicBezTo>
                    <a:pt x="62271" y="389"/>
                    <a:pt x="52219" y="-849"/>
                    <a:pt x="42696" y="566"/>
                  </a:cubicBezTo>
                  <a:cubicBezTo>
                    <a:pt x="33173" y="1981"/>
                    <a:pt x="25060" y="5872"/>
                    <a:pt x="18535" y="12416"/>
                  </a:cubicBezTo>
                  <a:cubicBezTo>
                    <a:pt x="11834" y="18960"/>
                    <a:pt x="7072" y="26565"/>
                    <a:pt x="3721" y="35408"/>
                  </a:cubicBezTo>
                  <a:cubicBezTo>
                    <a:pt x="547" y="44251"/>
                    <a:pt x="-687" y="53271"/>
                    <a:pt x="371" y="62468"/>
                  </a:cubicBezTo>
                  <a:cubicBezTo>
                    <a:pt x="1429" y="71664"/>
                    <a:pt x="4956" y="79977"/>
                    <a:pt x="11305" y="87051"/>
                  </a:cubicBezTo>
                  <a:cubicBezTo>
                    <a:pt x="17654" y="94303"/>
                    <a:pt x="26119" y="99785"/>
                    <a:pt x="36876" y="103853"/>
                  </a:cubicBezTo>
                  <a:cubicBezTo>
                    <a:pt x="52925" y="109690"/>
                    <a:pt x="67033" y="109867"/>
                    <a:pt x="79554" y="104207"/>
                  </a:cubicBezTo>
                  <a:cubicBezTo>
                    <a:pt x="92075" y="98547"/>
                    <a:pt x="101069" y="88112"/>
                    <a:pt x="106536" y="73079"/>
                  </a:cubicBezTo>
                  <a:cubicBezTo>
                    <a:pt x="112003" y="58046"/>
                    <a:pt x="111827" y="44251"/>
                    <a:pt x="106007" y="31694"/>
                  </a:cubicBezTo>
                  <a:cubicBezTo>
                    <a:pt x="100188" y="19313"/>
                    <a:pt x="89077" y="10117"/>
                    <a:pt x="73029" y="4280"/>
                  </a:cubicBezTo>
                </a:path>
              </a:pathLst>
            </a:custGeom>
            <a:solidFill>
              <a:srgbClr val="FFFFFF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EE27B438-1379-B123-D926-BCDE2C891C9C}"/>
                </a:ext>
              </a:extLst>
            </p:cNvPr>
            <p:cNvSpPr/>
            <p:nvPr/>
          </p:nvSpPr>
          <p:spPr>
            <a:xfrm>
              <a:off x="8238553" y="3431829"/>
              <a:ext cx="794478" cy="489729"/>
            </a:xfrm>
            <a:custGeom>
              <a:avLst/>
              <a:gdLst>
                <a:gd name="connsiteX0" fmla="*/ 794479 w 794478"/>
                <a:gd name="connsiteY0" fmla="*/ 0 h 489729"/>
                <a:gd name="connsiteX1" fmla="*/ 56786 w 794478"/>
                <a:gd name="connsiteY1" fmla="*/ 32366 h 489729"/>
                <a:gd name="connsiteX2" fmla="*/ 69660 w 794478"/>
                <a:gd name="connsiteY2" fmla="*/ 356376 h 489729"/>
                <a:gd name="connsiteX3" fmla="*/ 92410 w 794478"/>
                <a:gd name="connsiteY3" fmla="*/ 368403 h 489729"/>
                <a:gd name="connsiteX4" fmla="*/ 70718 w 794478"/>
                <a:gd name="connsiteY4" fmla="*/ 382375 h 489729"/>
                <a:gd name="connsiteX5" fmla="*/ 74245 w 794478"/>
                <a:gd name="connsiteY5" fmla="*/ 468860 h 489729"/>
                <a:gd name="connsiteX6" fmla="*/ 19575 w 794478"/>
                <a:gd name="connsiteY6" fmla="*/ 439855 h 489729"/>
                <a:gd name="connsiteX7" fmla="*/ 0 w 794478"/>
                <a:gd name="connsiteY7" fmla="*/ 452589 h 489729"/>
                <a:gd name="connsiteX8" fmla="*/ 65781 w 794478"/>
                <a:gd name="connsiteY8" fmla="*/ 489730 h 489729"/>
                <a:gd name="connsiteX9" fmla="*/ 492559 w 794478"/>
                <a:gd name="connsiteY9" fmla="*/ 203037 h 489729"/>
                <a:gd name="connsiteX10" fmla="*/ 482154 w 794478"/>
                <a:gd name="connsiteY10" fmla="*/ 126102 h 489729"/>
                <a:gd name="connsiteX11" fmla="*/ 551814 w 794478"/>
                <a:gd name="connsiteY11" fmla="*/ 163066 h 489729"/>
                <a:gd name="connsiteX12" fmla="*/ 794479 w 794478"/>
                <a:gd name="connsiteY12" fmla="*/ 0 h 489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4478" h="489729">
                  <a:moveTo>
                    <a:pt x="794479" y="0"/>
                  </a:moveTo>
                  <a:lnTo>
                    <a:pt x="56786" y="32366"/>
                  </a:lnTo>
                  <a:lnTo>
                    <a:pt x="69660" y="356376"/>
                  </a:lnTo>
                  <a:lnTo>
                    <a:pt x="92410" y="368403"/>
                  </a:lnTo>
                  <a:lnTo>
                    <a:pt x="70718" y="382375"/>
                  </a:lnTo>
                  <a:lnTo>
                    <a:pt x="74245" y="468860"/>
                  </a:lnTo>
                  <a:lnTo>
                    <a:pt x="19575" y="439855"/>
                  </a:lnTo>
                  <a:lnTo>
                    <a:pt x="0" y="452589"/>
                  </a:lnTo>
                  <a:lnTo>
                    <a:pt x="65781" y="489730"/>
                  </a:lnTo>
                  <a:lnTo>
                    <a:pt x="492559" y="203037"/>
                  </a:lnTo>
                  <a:lnTo>
                    <a:pt x="482154" y="126102"/>
                  </a:lnTo>
                  <a:lnTo>
                    <a:pt x="551814" y="163066"/>
                  </a:lnTo>
                  <a:lnTo>
                    <a:pt x="794479" y="0"/>
                  </a:lnTo>
                  <a:close/>
                </a:path>
              </a:pathLst>
            </a:custGeom>
            <a:solidFill>
              <a:srgbClr val="4B6173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4993A254-D0C2-3460-D647-B5A91C153948}"/>
                </a:ext>
              </a:extLst>
            </p:cNvPr>
            <p:cNvSpPr/>
            <p:nvPr/>
          </p:nvSpPr>
          <p:spPr>
            <a:xfrm>
              <a:off x="7514087" y="2136318"/>
              <a:ext cx="1483496" cy="873519"/>
            </a:xfrm>
            <a:custGeom>
              <a:avLst/>
              <a:gdLst>
                <a:gd name="connsiteX0" fmla="*/ 0 w 1483496"/>
                <a:gd name="connsiteY0" fmla="*/ 469744 h 873519"/>
                <a:gd name="connsiteX1" fmla="*/ 763264 w 1483496"/>
                <a:gd name="connsiteY1" fmla="*/ 873519 h 873519"/>
                <a:gd name="connsiteX2" fmla="*/ 1483497 w 1483496"/>
                <a:gd name="connsiteY2" fmla="*/ 404836 h 873519"/>
                <a:gd name="connsiteX3" fmla="*/ 721115 w 1483496"/>
                <a:gd name="connsiteY3" fmla="*/ 0 h 873519"/>
                <a:gd name="connsiteX4" fmla="*/ 0 w 1483496"/>
                <a:gd name="connsiteY4" fmla="*/ 469744 h 873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83496" h="873519">
                  <a:moveTo>
                    <a:pt x="0" y="469744"/>
                  </a:moveTo>
                  <a:lnTo>
                    <a:pt x="763264" y="873519"/>
                  </a:lnTo>
                  <a:lnTo>
                    <a:pt x="1483497" y="404836"/>
                  </a:lnTo>
                  <a:lnTo>
                    <a:pt x="721115" y="0"/>
                  </a:lnTo>
                  <a:lnTo>
                    <a:pt x="0" y="469744"/>
                  </a:lnTo>
                  <a:close/>
                </a:path>
              </a:pathLst>
            </a:custGeom>
            <a:solidFill>
              <a:srgbClr val="947864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F771AC36-B07E-7698-6E0F-8C7263D82451}"/>
                </a:ext>
              </a:extLst>
            </p:cNvPr>
            <p:cNvSpPr/>
            <p:nvPr/>
          </p:nvSpPr>
          <p:spPr>
            <a:xfrm>
              <a:off x="7514087" y="2136318"/>
              <a:ext cx="763263" cy="873519"/>
            </a:xfrm>
            <a:custGeom>
              <a:avLst/>
              <a:gdLst>
                <a:gd name="connsiteX0" fmla="*/ 0 w 763263"/>
                <a:gd name="connsiteY0" fmla="*/ 469744 h 873519"/>
                <a:gd name="connsiteX1" fmla="*/ 763264 w 763263"/>
                <a:gd name="connsiteY1" fmla="*/ 873519 h 873519"/>
                <a:gd name="connsiteX2" fmla="*/ 721115 w 763263"/>
                <a:gd name="connsiteY2" fmla="*/ 0 h 873519"/>
                <a:gd name="connsiteX3" fmla="*/ 0 w 763263"/>
                <a:gd name="connsiteY3" fmla="*/ 469744 h 873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3263" h="873519">
                  <a:moveTo>
                    <a:pt x="0" y="469744"/>
                  </a:moveTo>
                  <a:lnTo>
                    <a:pt x="763264" y="873519"/>
                  </a:lnTo>
                  <a:lnTo>
                    <a:pt x="721115" y="0"/>
                  </a:lnTo>
                  <a:lnTo>
                    <a:pt x="0" y="469744"/>
                  </a:lnTo>
                  <a:close/>
                </a:path>
              </a:pathLst>
            </a:custGeom>
            <a:solidFill>
              <a:srgbClr val="B28E75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0CB75255-AE49-F3AE-F594-745F30CD353F}"/>
                </a:ext>
              </a:extLst>
            </p:cNvPr>
            <p:cNvSpPr/>
            <p:nvPr/>
          </p:nvSpPr>
          <p:spPr>
            <a:xfrm>
              <a:off x="8277351" y="2541154"/>
              <a:ext cx="755680" cy="1359534"/>
            </a:xfrm>
            <a:custGeom>
              <a:avLst/>
              <a:gdLst>
                <a:gd name="connsiteX0" fmla="*/ 35447 w 755680"/>
                <a:gd name="connsiteY0" fmla="*/ 1359535 h 1359534"/>
                <a:gd name="connsiteX1" fmla="*/ 755680 w 755680"/>
                <a:gd name="connsiteY1" fmla="*/ 890675 h 1359534"/>
                <a:gd name="connsiteX2" fmla="*/ 720233 w 755680"/>
                <a:gd name="connsiteY2" fmla="*/ 0 h 1359534"/>
                <a:gd name="connsiteX3" fmla="*/ 0 w 755680"/>
                <a:gd name="connsiteY3" fmla="*/ 468683 h 1359534"/>
                <a:gd name="connsiteX4" fmla="*/ 35447 w 755680"/>
                <a:gd name="connsiteY4" fmla="*/ 1359535 h 135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680" h="1359534">
                  <a:moveTo>
                    <a:pt x="35447" y="1359535"/>
                  </a:moveTo>
                  <a:lnTo>
                    <a:pt x="755680" y="890675"/>
                  </a:lnTo>
                  <a:lnTo>
                    <a:pt x="720233" y="0"/>
                  </a:lnTo>
                  <a:lnTo>
                    <a:pt x="0" y="468683"/>
                  </a:lnTo>
                  <a:lnTo>
                    <a:pt x="35447" y="1359535"/>
                  </a:lnTo>
                  <a:close/>
                </a:path>
              </a:pathLst>
            </a:custGeom>
            <a:solidFill>
              <a:srgbClr val="C7A997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5DCECE29-1F5A-ABB1-4F32-3879014C8935}"/>
                </a:ext>
              </a:extLst>
            </p:cNvPr>
            <p:cNvSpPr/>
            <p:nvPr/>
          </p:nvSpPr>
          <p:spPr>
            <a:xfrm>
              <a:off x="7808600" y="2474478"/>
              <a:ext cx="909285" cy="535536"/>
            </a:xfrm>
            <a:custGeom>
              <a:avLst/>
              <a:gdLst>
                <a:gd name="connsiteX0" fmla="*/ 0 w 909285"/>
                <a:gd name="connsiteY0" fmla="*/ 287931 h 535536"/>
                <a:gd name="connsiteX1" fmla="*/ 467693 w 909285"/>
                <a:gd name="connsiteY1" fmla="*/ 535537 h 535536"/>
                <a:gd name="connsiteX2" fmla="*/ 909285 w 909285"/>
                <a:gd name="connsiteY2" fmla="*/ 248137 h 535536"/>
                <a:gd name="connsiteX3" fmla="*/ 441945 w 909285"/>
                <a:gd name="connsiteY3" fmla="*/ 0 h 535536"/>
                <a:gd name="connsiteX4" fmla="*/ 0 w 909285"/>
                <a:gd name="connsiteY4" fmla="*/ 287931 h 53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9285" h="535536">
                  <a:moveTo>
                    <a:pt x="0" y="287931"/>
                  </a:moveTo>
                  <a:lnTo>
                    <a:pt x="467693" y="535537"/>
                  </a:lnTo>
                  <a:lnTo>
                    <a:pt x="909285" y="248137"/>
                  </a:lnTo>
                  <a:lnTo>
                    <a:pt x="441945" y="0"/>
                  </a:lnTo>
                  <a:lnTo>
                    <a:pt x="0" y="287931"/>
                  </a:lnTo>
                  <a:close/>
                </a:path>
              </a:pathLst>
            </a:custGeom>
            <a:solidFill>
              <a:srgbClr val="FFFFFF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75ED61BB-F652-F471-EF19-1F4F3A69F917}"/>
                </a:ext>
              </a:extLst>
            </p:cNvPr>
            <p:cNvSpPr/>
            <p:nvPr/>
          </p:nvSpPr>
          <p:spPr>
            <a:xfrm>
              <a:off x="7514087" y="2606063"/>
              <a:ext cx="798711" cy="1294626"/>
            </a:xfrm>
            <a:custGeom>
              <a:avLst/>
              <a:gdLst>
                <a:gd name="connsiteX0" fmla="*/ 35447 w 798711"/>
                <a:gd name="connsiteY0" fmla="*/ 890675 h 1294626"/>
                <a:gd name="connsiteX1" fmla="*/ 798711 w 798711"/>
                <a:gd name="connsiteY1" fmla="*/ 1294627 h 1294626"/>
                <a:gd name="connsiteX2" fmla="*/ 763264 w 798711"/>
                <a:gd name="connsiteY2" fmla="*/ 403775 h 1294626"/>
                <a:gd name="connsiteX3" fmla="*/ 0 w 798711"/>
                <a:gd name="connsiteY3" fmla="*/ 0 h 1294626"/>
                <a:gd name="connsiteX4" fmla="*/ 35447 w 798711"/>
                <a:gd name="connsiteY4" fmla="*/ 890675 h 129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8711" h="1294626">
                  <a:moveTo>
                    <a:pt x="35447" y="890675"/>
                  </a:moveTo>
                  <a:lnTo>
                    <a:pt x="798711" y="1294627"/>
                  </a:lnTo>
                  <a:lnTo>
                    <a:pt x="763264" y="403775"/>
                  </a:lnTo>
                  <a:lnTo>
                    <a:pt x="0" y="0"/>
                  </a:lnTo>
                  <a:lnTo>
                    <a:pt x="35447" y="890675"/>
                  </a:lnTo>
                  <a:close/>
                </a:path>
              </a:pathLst>
            </a:custGeom>
            <a:solidFill>
              <a:srgbClr val="B29682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4F0E4E24-8AAA-C9F7-D734-A627AF8EAF77}"/>
                </a:ext>
              </a:extLst>
            </p:cNvPr>
            <p:cNvSpPr/>
            <p:nvPr/>
          </p:nvSpPr>
          <p:spPr>
            <a:xfrm>
              <a:off x="8818407" y="4300397"/>
              <a:ext cx="1487023" cy="317112"/>
            </a:xfrm>
            <a:custGeom>
              <a:avLst/>
              <a:gdLst>
                <a:gd name="connsiteX0" fmla="*/ 11110 w 1487023"/>
                <a:gd name="connsiteY0" fmla="*/ 11319 h 317112"/>
                <a:gd name="connsiteX1" fmla="*/ 0 w 1487023"/>
                <a:gd name="connsiteY1" fmla="*/ 21754 h 317112"/>
                <a:gd name="connsiteX2" fmla="*/ 207217 w 1487023"/>
                <a:gd name="connsiteY2" fmla="*/ 131231 h 317112"/>
                <a:gd name="connsiteX3" fmla="*/ 223971 w 1487023"/>
                <a:gd name="connsiteY3" fmla="*/ 123803 h 317112"/>
                <a:gd name="connsiteX4" fmla="*/ 11110 w 1487023"/>
                <a:gd name="connsiteY4" fmla="*/ 11142 h 317112"/>
                <a:gd name="connsiteX5" fmla="*/ 1469565 w 1487023"/>
                <a:gd name="connsiteY5" fmla="*/ 0 h 317112"/>
                <a:gd name="connsiteX6" fmla="*/ 994288 w 1487023"/>
                <a:gd name="connsiteY6" fmla="*/ 309331 h 317112"/>
                <a:gd name="connsiteX7" fmla="*/ 1009102 w 1487023"/>
                <a:gd name="connsiteY7" fmla="*/ 317113 h 317112"/>
                <a:gd name="connsiteX8" fmla="*/ 1487024 w 1487023"/>
                <a:gd name="connsiteY8" fmla="*/ 7074 h 317112"/>
                <a:gd name="connsiteX9" fmla="*/ 1469741 w 1487023"/>
                <a:gd name="connsiteY9" fmla="*/ 0 h 317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87023" h="317112">
                  <a:moveTo>
                    <a:pt x="11110" y="11319"/>
                  </a:moveTo>
                  <a:lnTo>
                    <a:pt x="0" y="21754"/>
                  </a:lnTo>
                  <a:lnTo>
                    <a:pt x="207217" y="131231"/>
                  </a:lnTo>
                  <a:lnTo>
                    <a:pt x="223971" y="123803"/>
                  </a:lnTo>
                  <a:lnTo>
                    <a:pt x="11110" y="11142"/>
                  </a:lnTo>
                  <a:close/>
                  <a:moveTo>
                    <a:pt x="1469565" y="0"/>
                  </a:moveTo>
                  <a:lnTo>
                    <a:pt x="994288" y="309331"/>
                  </a:lnTo>
                  <a:lnTo>
                    <a:pt x="1009102" y="317113"/>
                  </a:lnTo>
                  <a:lnTo>
                    <a:pt x="1487024" y="7074"/>
                  </a:lnTo>
                  <a:lnTo>
                    <a:pt x="1469741" y="0"/>
                  </a:lnTo>
                  <a:close/>
                </a:path>
              </a:pathLst>
            </a:custGeom>
            <a:solidFill>
              <a:srgbClr val="4B6173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136030E8-BB65-4EFC-91EC-C375CE12E5BE}"/>
                </a:ext>
              </a:extLst>
            </p:cNvPr>
            <p:cNvSpPr/>
            <p:nvPr/>
          </p:nvSpPr>
          <p:spPr>
            <a:xfrm>
              <a:off x="8720707" y="3557931"/>
              <a:ext cx="947730" cy="1174537"/>
            </a:xfrm>
            <a:custGeom>
              <a:avLst/>
              <a:gdLst>
                <a:gd name="connsiteX0" fmla="*/ 101757 w 947730"/>
                <a:gd name="connsiteY0" fmla="*/ 750070 h 1174537"/>
                <a:gd name="connsiteX1" fmla="*/ 903818 w 947730"/>
                <a:gd name="connsiteY1" fmla="*/ 1174538 h 1174537"/>
                <a:gd name="connsiteX2" fmla="*/ 947731 w 947730"/>
                <a:gd name="connsiteY2" fmla="*/ 501579 h 1174537"/>
                <a:gd name="connsiteX3" fmla="*/ 0 w 947730"/>
                <a:gd name="connsiteY3" fmla="*/ 0 h 1174537"/>
                <a:gd name="connsiteX4" fmla="*/ 101757 w 947730"/>
                <a:gd name="connsiteY4" fmla="*/ 750070 h 1174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7730" h="1174537">
                  <a:moveTo>
                    <a:pt x="101757" y="750070"/>
                  </a:moveTo>
                  <a:lnTo>
                    <a:pt x="903818" y="1174538"/>
                  </a:lnTo>
                  <a:lnTo>
                    <a:pt x="947731" y="501579"/>
                  </a:lnTo>
                  <a:lnTo>
                    <a:pt x="0" y="0"/>
                  </a:lnTo>
                  <a:lnTo>
                    <a:pt x="101757" y="750070"/>
                  </a:lnTo>
                  <a:close/>
                </a:path>
              </a:pathLst>
            </a:custGeom>
            <a:solidFill>
              <a:srgbClr val="43525F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75AF66E8-620D-AD98-6841-24BA501ED712}"/>
                </a:ext>
              </a:extLst>
            </p:cNvPr>
            <p:cNvSpPr/>
            <p:nvPr/>
          </p:nvSpPr>
          <p:spPr>
            <a:xfrm>
              <a:off x="9624349" y="3611698"/>
              <a:ext cx="732049" cy="1120771"/>
            </a:xfrm>
            <a:custGeom>
              <a:avLst/>
              <a:gdLst>
                <a:gd name="connsiteX0" fmla="*/ 0 w 732049"/>
                <a:gd name="connsiteY0" fmla="*/ 1120772 h 1120771"/>
                <a:gd name="connsiteX1" fmla="*/ 688136 w 732049"/>
                <a:gd name="connsiteY1" fmla="*/ 672958 h 1120771"/>
                <a:gd name="connsiteX2" fmla="*/ 732049 w 732049"/>
                <a:gd name="connsiteY2" fmla="*/ 0 h 1120771"/>
                <a:gd name="connsiteX3" fmla="*/ 44089 w 732049"/>
                <a:gd name="connsiteY3" fmla="*/ 447813 h 1120771"/>
                <a:gd name="connsiteX4" fmla="*/ 0 w 732049"/>
                <a:gd name="connsiteY4" fmla="*/ 1120772 h 1120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2049" h="1120771">
                  <a:moveTo>
                    <a:pt x="0" y="1120772"/>
                  </a:moveTo>
                  <a:lnTo>
                    <a:pt x="688136" y="672958"/>
                  </a:lnTo>
                  <a:lnTo>
                    <a:pt x="732049" y="0"/>
                  </a:lnTo>
                  <a:lnTo>
                    <a:pt x="44089" y="447813"/>
                  </a:lnTo>
                  <a:lnTo>
                    <a:pt x="0" y="1120772"/>
                  </a:lnTo>
                  <a:close/>
                </a:path>
              </a:pathLst>
            </a:custGeom>
            <a:solidFill>
              <a:srgbClr val="71879B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970FDE59-AD9B-6FE5-4DF0-CBFC59F7D5A0}"/>
                </a:ext>
              </a:extLst>
            </p:cNvPr>
            <p:cNvSpPr/>
            <p:nvPr/>
          </p:nvSpPr>
          <p:spPr>
            <a:xfrm>
              <a:off x="8720707" y="3110118"/>
              <a:ext cx="1635690" cy="949392"/>
            </a:xfrm>
            <a:custGeom>
              <a:avLst/>
              <a:gdLst>
                <a:gd name="connsiteX0" fmla="*/ 0 w 1635690"/>
                <a:gd name="connsiteY0" fmla="*/ 447813 h 949392"/>
                <a:gd name="connsiteX1" fmla="*/ 947731 w 1635690"/>
                <a:gd name="connsiteY1" fmla="*/ 949393 h 949392"/>
                <a:gd name="connsiteX2" fmla="*/ 1635691 w 1635690"/>
                <a:gd name="connsiteY2" fmla="*/ 501579 h 949392"/>
                <a:gd name="connsiteX3" fmla="*/ 687960 w 1635690"/>
                <a:gd name="connsiteY3" fmla="*/ 0 h 949392"/>
                <a:gd name="connsiteX4" fmla="*/ 0 w 1635690"/>
                <a:gd name="connsiteY4" fmla="*/ 447813 h 949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5690" h="949392">
                  <a:moveTo>
                    <a:pt x="0" y="447813"/>
                  </a:moveTo>
                  <a:lnTo>
                    <a:pt x="947731" y="949393"/>
                  </a:lnTo>
                  <a:lnTo>
                    <a:pt x="1635691" y="501579"/>
                  </a:lnTo>
                  <a:lnTo>
                    <a:pt x="687960" y="0"/>
                  </a:lnTo>
                  <a:lnTo>
                    <a:pt x="0" y="447813"/>
                  </a:lnTo>
                  <a:close/>
                </a:path>
              </a:pathLst>
            </a:custGeom>
            <a:solidFill>
              <a:srgbClr val="5C6E80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D70C9B8-F90A-9ACB-A4F1-77ED353E1670}"/>
                </a:ext>
              </a:extLst>
            </p:cNvPr>
            <p:cNvSpPr/>
            <p:nvPr/>
          </p:nvSpPr>
          <p:spPr>
            <a:xfrm>
              <a:off x="8655279" y="3382662"/>
              <a:ext cx="1071355" cy="737158"/>
            </a:xfrm>
            <a:custGeom>
              <a:avLst/>
              <a:gdLst>
                <a:gd name="connsiteX0" fmla="*/ 7054 w 1071355"/>
                <a:gd name="connsiteY0" fmla="*/ 173855 h 737158"/>
                <a:gd name="connsiteX1" fmla="*/ 1071356 w 1071355"/>
                <a:gd name="connsiteY1" fmla="*/ 737159 h 737158"/>
                <a:gd name="connsiteX2" fmla="*/ 1064301 w 1071355"/>
                <a:gd name="connsiteY2" fmla="*/ 563127 h 737158"/>
                <a:gd name="connsiteX3" fmla="*/ 0 w 1071355"/>
                <a:gd name="connsiteY3" fmla="*/ 0 h 737158"/>
                <a:gd name="connsiteX4" fmla="*/ 7054 w 1071355"/>
                <a:gd name="connsiteY4" fmla="*/ 173855 h 737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355" h="737158">
                  <a:moveTo>
                    <a:pt x="7054" y="173855"/>
                  </a:moveTo>
                  <a:lnTo>
                    <a:pt x="1071356" y="737159"/>
                  </a:lnTo>
                  <a:lnTo>
                    <a:pt x="1064301" y="563127"/>
                  </a:lnTo>
                  <a:lnTo>
                    <a:pt x="0" y="0"/>
                  </a:lnTo>
                  <a:lnTo>
                    <a:pt x="7054" y="173855"/>
                  </a:lnTo>
                  <a:close/>
                </a:path>
              </a:pathLst>
            </a:custGeom>
            <a:solidFill>
              <a:srgbClr val="5C6E80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EFDCAEED-F532-018E-12E2-38DE8752A951}"/>
                </a:ext>
              </a:extLst>
            </p:cNvPr>
            <p:cNvSpPr/>
            <p:nvPr/>
          </p:nvSpPr>
          <p:spPr>
            <a:xfrm>
              <a:off x="9719580" y="3497975"/>
              <a:ext cx="695190" cy="621845"/>
            </a:xfrm>
            <a:custGeom>
              <a:avLst/>
              <a:gdLst>
                <a:gd name="connsiteX0" fmla="*/ 7055 w 695190"/>
                <a:gd name="connsiteY0" fmla="*/ 621845 h 621845"/>
                <a:gd name="connsiteX1" fmla="*/ 695191 w 695190"/>
                <a:gd name="connsiteY1" fmla="*/ 174032 h 621845"/>
                <a:gd name="connsiteX2" fmla="*/ 688137 w 695190"/>
                <a:gd name="connsiteY2" fmla="*/ 0 h 621845"/>
                <a:gd name="connsiteX3" fmla="*/ 0 w 695190"/>
                <a:gd name="connsiteY3" fmla="*/ 447814 h 621845"/>
                <a:gd name="connsiteX4" fmla="*/ 7055 w 695190"/>
                <a:gd name="connsiteY4" fmla="*/ 621845 h 621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5190" h="621845">
                  <a:moveTo>
                    <a:pt x="7055" y="621845"/>
                  </a:moveTo>
                  <a:lnTo>
                    <a:pt x="695191" y="174032"/>
                  </a:lnTo>
                  <a:lnTo>
                    <a:pt x="688137" y="0"/>
                  </a:lnTo>
                  <a:lnTo>
                    <a:pt x="0" y="447814"/>
                  </a:lnTo>
                  <a:lnTo>
                    <a:pt x="7055" y="621845"/>
                  </a:lnTo>
                  <a:close/>
                </a:path>
              </a:pathLst>
            </a:custGeom>
            <a:solidFill>
              <a:srgbClr val="97BAC7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5EE9C0F6-FD8C-F50E-F656-DA042E7F1D8F}"/>
                </a:ext>
              </a:extLst>
            </p:cNvPr>
            <p:cNvSpPr/>
            <p:nvPr/>
          </p:nvSpPr>
          <p:spPr>
            <a:xfrm>
              <a:off x="8655279" y="2934848"/>
              <a:ext cx="1752437" cy="1010940"/>
            </a:xfrm>
            <a:custGeom>
              <a:avLst/>
              <a:gdLst>
                <a:gd name="connsiteX0" fmla="*/ 0 w 1752437"/>
                <a:gd name="connsiteY0" fmla="*/ 447814 h 1010940"/>
                <a:gd name="connsiteX1" fmla="*/ 1064301 w 1752437"/>
                <a:gd name="connsiteY1" fmla="*/ 1010941 h 1010940"/>
                <a:gd name="connsiteX2" fmla="*/ 1752438 w 1752437"/>
                <a:gd name="connsiteY2" fmla="*/ 563127 h 1010940"/>
                <a:gd name="connsiteX3" fmla="*/ 688137 w 1752437"/>
                <a:gd name="connsiteY3" fmla="*/ 0 h 1010940"/>
                <a:gd name="connsiteX4" fmla="*/ 0 w 1752437"/>
                <a:gd name="connsiteY4" fmla="*/ 447814 h 1010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2437" h="1010940">
                  <a:moveTo>
                    <a:pt x="0" y="447814"/>
                  </a:moveTo>
                  <a:lnTo>
                    <a:pt x="1064301" y="1010941"/>
                  </a:lnTo>
                  <a:lnTo>
                    <a:pt x="1752438" y="563127"/>
                  </a:lnTo>
                  <a:lnTo>
                    <a:pt x="688137" y="0"/>
                  </a:lnTo>
                  <a:lnTo>
                    <a:pt x="0" y="447814"/>
                  </a:lnTo>
                  <a:close/>
                </a:path>
              </a:pathLst>
            </a:custGeom>
            <a:solidFill>
              <a:srgbClr val="ABC7D1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C4DDD508-83C6-FC85-06C6-5EE7BDF017E8}"/>
                </a:ext>
              </a:extLst>
            </p:cNvPr>
            <p:cNvSpPr/>
            <p:nvPr/>
          </p:nvSpPr>
          <p:spPr>
            <a:xfrm>
              <a:off x="8735168" y="2981717"/>
              <a:ext cx="1592660" cy="917027"/>
            </a:xfrm>
            <a:custGeom>
              <a:avLst/>
              <a:gdLst>
                <a:gd name="connsiteX0" fmla="*/ 0 w 1592660"/>
                <a:gd name="connsiteY0" fmla="*/ 397231 h 917027"/>
                <a:gd name="connsiteX1" fmla="*/ 982296 w 1592660"/>
                <a:gd name="connsiteY1" fmla="*/ 917027 h 917027"/>
                <a:gd name="connsiteX2" fmla="*/ 1592661 w 1592660"/>
                <a:gd name="connsiteY2" fmla="*/ 519796 h 917027"/>
                <a:gd name="connsiteX3" fmla="*/ 610364 w 1592660"/>
                <a:gd name="connsiteY3" fmla="*/ 0 h 917027"/>
                <a:gd name="connsiteX4" fmla="*/ 0 w 1592660"/>
                <a:gd name="connsiteY4" fmla="*/ 397231 h 917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2660" h="917027">
                  <a:moveTo>
                    <a:pt x="0" y="397231"/>
                  </a:moveTo>
                  <a:lnTo>
                    <a:pt x="982296" y="917027"/>
                  </a:lnTo>
                  <a:lnTo>
                    <a:pt x="1592661" y="519796"/>
                  </a:lnTo>
                  <a:lnTo>
                    <a:pt x="610364" y="0"/>
                  </a:lnTo>
                  <a:lnTo>
                    <a:pt x="0" y="397231"/>
                  </a:lnTo>
                  <a:close/>
                </a:path>
              </a:pathLst>
            </a:custGeom>
            <a:solidFill>
              <a:srgbClr val="345A66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3FF03574-1B68-26BF-C70F-F3B4FF2D84F2}"/>
                </a:ext>
              </a:extLst>
            </p:cNvPr>
            <p:cNvSpPr/>
            <p:nvPr/>
          </p:nvSpPr>
          <p:spPr>
            <a:xfrm>
              <a:off x="9345532" y="2981717"/>
              <a:ext cx="982296" cy="917027"/>
            </a:xfrm>
            <a:custGeom>
              <a:avLst/>
              <a:gdLst>
                <a:gd name="connsiteX0" fmla="*/ 29451 w 982296"/>
                <a:gd name="connsiteY0" fmla="*/ 735744 h 917027"/>
                <a:gd name="connsiteX1" fmla="*/ 371932 w 982296"/>
                <a:gd name="connsiteY1" fmla="*/ 917027 h 917027"/>
                <a:gd name="connsiteX2" fmla="*/ 982297 w 982296"/>
                <a:gd name="connsiteY2" fmla="*/ 519796 h 917027"/>
                <a:gd name="connsiteX3" fmla="*/ 0 w 982296"/>
                <a:gd name="connsiteY3" fmla="*/ 0 h 917027"/>
                <a:gd name="connsiteX4" fmla="*/ 29451 w 982296"/>
                <a:gd name="connsiteY4" fmla="*/ 735744 h 917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296" h="917027">
                  <a:moveTo>
                    <a:pt x="29451" y="735744"/>
                  </a:moveTo>
                  <a:lnTo>
                    <a:pt x="371932" y="917027"/>
                  </a:lnTo>
                  <a:lnTo>
                    <a:pt x="982297" y="519796"/>
                  </a:lnTo>
                  <a:lnTo>
                    <a:pt x="0" y="0"/>
                  </a:lnTo>
                  <a:lnTo>
                    <a:pt x="29451" y="735744"/>
                  </a:lnTo>
                  <a:close/>
                </a:path>
              </a:pathLst>
            </a:custGeom>
            <a:solidFill>
              <a:srgbClr val="294552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16" name="Content Placeholder 10">
              <a:extLst>
                <a:ext uri="{FF2B5EF4-FFF2-40B4-BE49-F238E27FC236}">
                  <a16:creationId xmlns:a16="http://schemas.microsoft.com/office/drawing/2014/main" id="{D7902299-6970-0EFC-516F-0764133ADEB5}"/>
                </a:ext>
              </a:extLst>
            </p:cNvPr>
            <p:cNvGrpSpPr/>
            <p:nvPr/>
          </p:nvGrpSpPr>
          <p:grpSpPr>
            <a:xfrm>
              <a:off x="8865316" y="2794597"/>
              <a:ext cx="1013865" cy="1800942"/>
              <a:chOff x="8865316" y="2794597"/>
              <a:chExt cx="1013865" cy="1800942"/>
            </a:xfrm>
          </p:grpSpPr>
          <p:sp>
            <p:nvSpPr>
              <p:cNvPr id="117" name="Freeform 116">
                <a:extLst>
                  <a:ext uri="{FF2B5EF4-FFF2-40B4-BE49-F238E27FC236}">
                    <a16:creationId xmlns:a16="http://schemas.microsoft.com/office/drawing/2014/main" id="{7FAD4A66-BC34-6987-0B45-6C10D202E4E7}"/>
                  </a:ext>
                </a:extLst>
              </p:cNvPr>
              <p:cNvSpPr/>
              <p:nvPr/>
            </p:nvSpPr>
            <p:spPr>
              <a:xfrm>
                <a:off x="8865316" y="3711490"/>
                <a:ext cx="109873" cy="604316"/>
              </a:xfrm>
              <a:custGeom>
                <a:avLst/>
                <a:gdLst>
                  <a:gd name="connsiteX0" fmla="*/ 28924 w 109873"/>
                  <a:gd name="connsiteY0" fmla="*/ 24010 h 604316"/>
                  <a:gd name="connsiteX1" fmla="*/ 13934 w 109873"/>
                  <a:gd name="connsiteY1" fmla="*/ 1726 h 604316"/>
                  <a:gd name="connsiteX2" fmla="*/ 12171 w 109873"/>
                  <a:gd name="connsiteY2" fmla="*/ 841 h 604316"/>
                  <a:gd name="connsiteX3" fmla="*/ 179 w 109873"/>
                  <a:gd name="connsiteY3" fmla="*/ 12691 h 604316"/>
                  <a:gd name="connsiteX4" fmla="*/ 80949 w 109873"/>
                  <a:gd name="connsiteY4" fmla="*/ 580240 h 604316"/>
                  <a:gd name="connsiteX5" fmla="*/ 95939 w 109873"/>
                  <a:gd name="connsiteY5" fmla="*/ 602524 h 604316"/>
                  <a:gd name="connsiteX6" fmla="*/ 97703 w 109873"/>
                  <a:gd name="connsiteY6" fmla="*/ 603409 h 604316"/>
                  <a:gd name="connsiteX7" fmla="*/ 109695 w 109873"/>
                  <a:gd name="connsiteY7" fmla="*/ 591559 h 604316"/>
                  <a:gd name="connsiteX8" fmla="*/ 28924 w 109873"/>
                  <a:gd name="connsiteY8" fmla="*/ 24010 h 604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9873" h="604316">
                    <a:moveTo>
                      <a:pt x="28924" y="24010"/>
                    </a:moveTo>
                    <a:cubicBezTo>
                      <a:pt x="27690" y="15167"/>
                      <a:pt x="21165" y="5617"/>
                      <a:pt x="13934" y="1726"/>
                    </a:cubicBezTo>
                    <a:cubicBezTo>
                      <a:pt x="13405" y="1372"/>
                      <a:pt x="12700" y="1195"/>
                      <a:pt x="12171" y="841"/>
                    </a:cubicBezTo>
                    <a:cubicBezTo>
                      <a:pt x="4235" y="-2165"/>
                      <a:pt x="-1056" y="3140"/>
                      <a:pt x="179" y="12691"/>
                    </a:cubicBezTo>
                    <a:lnTo>
                      <a:pt x="80949" y="580240"/>
                    </a:lnTo>
                    <a:cubicBezTo>
                      <a:pt x="82184" y="589083"/>
                      <a:pt x="88885" y="598634"/>
                      <a:pt x="95939" y="602524"/>
                    </a:cubicBezTo>
                    <a:cubicBezTo>
                      <a:pt x="96468" y="602878"/>
                      <a:pt x="97174" y="603055"/>
                      <a:pt x="97703" y="603409"/>
                    </a:cubicBezTo>
                    <a:cubicBezTo>
                      <a:pt x="105639" y="606592"/>
                      <a:pt x="110929" y="601110"/>
                      <a:pt x="109695" y="591559"/>
                    </a:cubicBezTo>
                    <a:lnTo>
                      <a:pt x="28924" y="24010"/>
                    </a:lnTo>
                    <a:close/>
                  </a:path>
                </a:pathLst>
              </a:custGeom>
              <a:solidFill>
                <a:srgbClr val="333333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3A3DEE4C-9959-19D2-A5F3-E87E7A247A1B}"/>
                  </a:ext>
                </a:extLst>
              </p:cNvPr>
              <p:cNvSpPr/>
              <p:nvPr/>
            </p:nvSpPr>
            <p:spPr>
              <a:xfrm>
                <a:off x="8972943" y="3768668"/>
                <a:ext cx="90195" cy="593713"/>
              </a:xfrm>
              <a:custGeom>
                <a:avLst/>
                <a:gdLst>
                  <a:gd name="connsiteX0" fmla="*/ 29050 w 90195"/>
                  <a:gd name="connsiteY0" fmla="*/ 24489 h 593713"/>
                  <a:gd name="connsiteX1" fmla="*/ 13883 w 90195"/>
                  <a:gd name="connsiteY1" fmla="*/ 1674 h 593713"/>
                  <a:gd name="connsiteX2" fmla="*/ 12649 w 90195"/>
                  <a:gd name="connsiteY2" fmla="*/ 1143 h 593713"/>
                  <a:gd name="connsiteX3" fmla="*/ 128 w 90195"/>
                  <a:gd name="connsiteY3" fmla="*/ 12109 h 593713"/>
                  <a:gd name="connsiteX4" fmla="*/ 61146 w 90195"/>
                  <a:gd name="connsiteY4" fmla="*/ 569223 h 593713"/>
                  <a:gd name="connsiteX5" fmla="*/ 76313 w 90195"/>
                  <a:gd name="connsiteY5" fmla="*/ 592038 h 593713"/>
                  <a:gd name="connsiteX6" fmla="*/ 77547 w 90195"/>
                  <a:gd name="connsiteY6" fmla="*/ 592568 h 593713"/>
                  <a:gd name="connsiteX7" fmla="*/ 90068 w 90195"/>
                  <a:gd name="connsiteY7" fmla="*/ 581780 h 593713"/>
                  <a:gd name="connsiteX8" fmla="*/ 28873 w 90195"/>
                  <a:gd name="connsiteY8" fmla="*/ 24666 h 593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195" h="593713">
                    <a:moveTo>
                      <a:pt x="29050" y="24489"/>
                    </a:moveTo>
                    <a:cubicBezTo>
                      <a:pt x="28168" y="15469"/>
                      <a:pt x="21466" y="5565"/>
                      <a:pt x="13883" y="1674"/>
                    </a:cubicBezTo>
                    <a:cubicBezTo>
                      <a:pt x="13530" y="1497"/>
                      <a:pt x="13001" y="1320"/>
                      <a:pt x="12649" y="1143"/>
                    </a:cubicBezTo>
                    <a:cubicBezTo>
                      <a:pt x="4713" y="-2394"/>
                      <a:pt x="-931" y="2558"/>
                      <a:pt x="128" y="12109"/>
                    </a:cubicBezTo>
                    <a:lnTo>
                      <a:pt x="61146" y="569223"/>
                    </a:lnTo>
                    <a:cubicBezTo>
                      <a:pt x="62204" y="578242"/>
                      <a:pt x="68730" y="588147"/>
                      <a:pt x="76313" y="592038"/>
                    </a:cubicBezTo>
                    <a:cubicBezTo>
                      <a:pt x="76665" y="592215"/>
                      <a:pt x="77018" y="592391"/>
                      <a:pt x="77547" y="592568"/>
                    </a:cubicBezTo>
                    <a:cubicBezTo>
                      <a:pt x="85483" y="596106"/>
                      <a:pt x="91127" y="591154"/>
                      <a:pt x="90068" y="581780"/>
                    </a:cubicBezTo>
                    <a:lnTo>
                      <a:pt x="28873" y="24666"/>
                    </a:lnTo>
                    <a:close/>
                  </a:path>
                </a:pathLst>
              </a:custGeom>
              <a:solidFill>
                <a:srgbClr val="333333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 118">
                <a:extLst>
                  <a:ext uri="{FF2B5EF4-FFF2-40B4-BE49-F238E27FC236}">
                    <a16:creationId xmlns:a16="http://schemas.microsoft.com/office/drawing/2014/main" id="{20764B65-01F9-5C7D-A277-D20F6D6A8F48}"/>
                  </a:ext>
                </a:extLst>
              </p:cNvPr>
              <p:cNvSpPr/>
              <p:nvPr/>
            </p:nvSpPr>
            <p:spPr>
              <a:xfrm>
                <a:off x="9080589" y="3825526"/>
                <a:ext cx="70657" cy="583461"/>
              </a:xfrm>
              <a:custGeom>
                <a:avLst/>
                <a:gdLst>
                  <a:gd name="connsiteX0" fmla="*/ 13284 w 70657"/>
                  <a:gd name="connsiteY0" fmla="*/ 1412 h 583461"/>
                  <a:gd name="connsiteX1" fmla="*/ 58 w 70657"/>
                  <a:gd name="connsiteY1" fmla="*/ 11317 h 583461"/>
                  <a:gd name="connsiteX2" fmla="*/ 41501 w 70657"/>
                  <a:gd name="connsiteY2" fmla="*/ 558173 h 583461"/>
                  <a:gd name="connsiteX3" fmla="*/ 57373 w 70657"/>
                  <a:gd name="connsiteY3" fmla="*/ 582049 h 583461"/>
                  <a:gd name="connsiteX4" fmla="*/ 70600 w 70657"/>
                  <a:gd name="connsiteY4" fmla="*/ 572145 h 583461"/>
                  <a:gd name="connsiteX5" fmla="*/ 29157 w 70657"/>
                  <a:gd name="connsiteY5" fmla="*/ 25289 h 583461"/>
                  <a:gd name="connsiteX6" fmla="*/ 13284 w 70657"/>
                  <a:gd name="connsiteY6" fmla="*/ 1412 h 583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657" h="583461">
                    <a:moveTo>
                      <a:pt x="13284" y="1412"/>
                    </a:moveTo>
                    <a:cubicBezTo>
                      <a:pt x="5172" y="-2479"/>
                      <a:pt x="-647" y="1943"/>
                      <a:pt x="58" y="11317"/>
                    </a:cubicBezTo>
                    <a:lnTo>
                      <a:pt x="41501" y="558173"/>
                    </a:lnTo>
                    <a:cubicBezTo>
                      <a:pt x="42207" y="567193"/>
                      <a:pt x="48908" y="577627"/>
                      <a:pt x="57373" y="582049"/>
                    </a:cubicBezTo>
                    <a:cubicBezTo>
                      <a:pt x="65486" y="585940"/>
                      <a:pt x="71305" y="581518"/>
                      <a:pt x="70600" y="572145"/>
                    </a:cubicBezTo>
                    <a:lnTo>
                      <a:pt x="29157" y="25289"/>
                    </a:lnTo>
                    <a:cubicBezTo>
                      <a:pt x="28451" y="16269"/>
                      <a:pt x="21750" y="5834"/>
                      <a:pt x="13284" y="1412"/>
                    </a:cubicBezTo>
                  </a:path>
                </a:pathLst>
              </a:custGeom>
              <a:solidFill>
                <a:srgbClr val="333333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5A975DC6-AB33-F565-97EA-3B7DEA23D925}"/>
                  </a:ext>
                </a:extLst>
              </p:cNvPr>
              <p:cNvSpPr/>
              <p:nvPr/>
            </p:nvSpPr>
            <p:spPr>
              <a:xfrm>
                <a:off x="9188385" y="3882526"/>
                <a:ext cx="51171" cy="573100"/>
              </a:xfrm>
              <a:custGeom>
                <a:avLst/>
                <a:gdLst>
                  <a:gd name="connsiteX0" fmla="*/ 13947 w 51171"/>
                  <a:gd name="connsiteY0" fmla="*/ 1715 h 573100"/>
                  <a:gd name="connsiteX1" fmla="*/ 14 w 51171"/>
                  <a:gd name="connsiteY1" fmla="*/ 10558 h 573100"/>
                  <a:gd name="connsiteX2" fmla="*/ 21882 w 51171"/>
                  <a:gd name="connsiteY2" fmla="*/ 546979 h 573100"/>
                  <a:gd name="connsiteX3" fmla="*/ 37225 w 51171"/>
                  <a:gd name="connsiteY3" fmla="*/ 571386 h 573100"/>
                  <a:gd name="connsiteX4" fmla="*/ 51157 w 51171"/>
                  <a:gd name="connsiteY4" fmla="*/ 562543 h 573100"/>
                  <a:gd name="connsiteX5" fmla="*/ 29289 w 51171"/>
                  <a:gd name="connsiteY5" fmla="*/ 26122 h 573100"/>
                  <a:gd name="connsiteX6" fmla="*/ 14123 w 51171"/>
                  <a:gd name="connsiteY6" fmla="*/ 1892 h 573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171" h="573100">
                    <a:moveTo>
                      <a:pt x="13947" y="1715"/>
                    </a:moveTo>
                    <a:cubicBezTo>
                      <a:pt x="5834" y="-2530"/>
                      <a:pt x="-338" y="1361"/>
                      <a:pt x="14" y="10558"/>
                    </a:cubicBezTo>
                    <a:lnTo>
                      <a:pt x="21882" y="546979"/>
                    </a:lnTo>
                    <a:cubicBezTo>
                      <a:pt x="22235" y="556176"/>
                      <a:pt x="29113" y="566964"/>
                      <a:pt x="37225" y="571386"/>
                    </a:cubicBezTo>
                    <a:cubicBezTo>
                      <a:pt x="45338" y="575631"/>
                      <a:pt x="51510" y="571740"/>
                      <a:pt x="51157" y="562543"/>
                    </a:cubicBezTo>
                    <a:lnTo>
                      <a:pt x="29289" y="26122"/>
                    </a:lnTo>
                    <a:cubicBezTo>
                      <a:pt x="28937" y="16925"/>
                      <a:pt x="22059" y="6137"/>
                      <a:pt x="14123" y="1892"/>
                    </a:cubicBezTo>
                  </a:path>
                </a:pathLst>
              </a:custGeom>
              <a:solidFill>
                <a:srgbClr val="333333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BE8C9EFC-0DBD-EAFE-877E-1B7A1C2886A0}"/>
                  </a:ext>
                </a:extLst>
              </p:cNvPr>
              <p:cNvSpPr/>
              <p:nvPr/>
            </p:nvSpPr>
            <p:spPr>
              <a:xfrm>
                <a:off x="9295976" y="3939508"/>
                <a:ext cx="31391" cy="562424"/>
              </a:xfrm>
              <a:custGeom>
                <a:avLst/>
                <a:gdLst>
                  <a:gd name="connsiteX0" fmla="*/ 13932 w 31391"/>
                  <a:gd name="connsiteY0" fmla="*/ 1683 h 562424"/>
                  <a:gd name="connsiteX1" fmla="*/ 0 w 31391"/>
                  <a:gd name="connsiteY1" fmla="*/ 9818 h 562424"/>
                  <a:gd name="connsiteX2" fmla="*/ 2116 w 31391"/>
                  <a:gd name="connsiteY2" fmla="*/ 535805 h 562424"/>
                  <a:gd name="connsiteX3" fmla="*/ 17459 w 31391"/>
                  <a:gd name="connsiteY3" fmla="*/ 560742 h 562424"/>
                  <a:gd name="connsiteX4" fmla="*/ 31391 w 31391"/>
                  <a:gd name="connsiteY4" fmla="*/ 552606 h 562424"/>
                  <a:gd name="connsiteX5" fmla="*/ 29275 w 31391"/>
                  <a:gd name="connsiteY5" fmla="*/ 26620 h 562424"/>
                  <a:gd name="connsiteX6" fmla="*/ 13932 w 31391"/>
                  <a:gd name="connsiteY6" fmla="*/ 1506 h 56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91" h="562424">
                    <a:moveTo>
                      <a:pt x="13932" y="1683"/>
                    </a:moveTo>
                    <a:cubicBezTo>
                      <a:pt x="6173" y="-2385"/>
                      <a:pt x="0" y="1152"/>
                      <a:pt x="0" y="9818"/>
                    </a:cubicBezTo>
                    <a:lnTo>
                      <a:pt x="2116" y="535805"/>
                    </a:lnTo>
                    <a:cubicBezTo>
                      <a:pt x="2116" y="544824"/>
                      <a:pt x="8641" y="555790"/>
                      <a:pt x="17459" y="560742"/>
                    </a:cubicBezTo>
                    <a:cubicBezTo>
                      <a:pt x="25219" y="564810"/>
                      <a:pt x="31391" y="561273"/>
                      <a:pt x="31391" y="552606"/>
                    </a:cubicBezTo>
                    <a:lnTo>
                      <a:pt x="29275" y="26620"/>
                    </a:lnTo>
                    <a:cubicBezTo>
                      <a:pt x="29275" y="17600"/>
                      <a:pt x="22750" y="6635"/>
                      <a:pt x="13932" y="1506"/>
                    </a:cubicBezTo>
                  </a:path>
                </a:pathLst>
              </a:custGeom>
              <a:solidFill>
                <a:srgbClr val="333333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03293230-29D9-67ED-4D8D-773D99079D55}"/>
                  </a:ext>
                </a:extLst>
              </p:cNvPr>
              <p:cNvSpPr/>
              <p:nvPr/>
            </p:nvSpPr>
            <p:spPr>
              <a:xfrm>
                <a:off x="9386256" y="3996492"/>
                <a:ext cx="46761" cy="552210"/>
              </a:xfrm>
              <a:custGeom>
                <a:avLst/>
                <a:gdLst>
                  <a:gd name="connsiteX0" fmla="*/ 32640 w 46761"/>
                  <a:gd name="connsiteY0" fmla="*/ 2355 h 552210"/>
                  <a:gd name="connsiteX1" fmla="*/ 31405 w 46761"/>
                  <a:gd name="connsiteY1" fmla="*/ 1648 h 552210"/>
                  <a:gd name="connsiteX2" fmla="*/ 17473 w 46761"/>
                  <a:gd name="connsiteY2" fmla="*/ 9253 h 552210"/>
                  <a:gd name="connsiteX3" fmla="*/ 14 w 46761"/>
                  <a:gd name="connsiteY3" fmla="*/ 524804 h 552210"/>
                  <a:gd name="connsiteX4" fmla="*/ 14123 w 46761"/>
                  <a:gd name="connsiteY4" fmla="*/ 549742 h 552210"/>
                  <a:gd name="connsiteX5" fmla="*/ 15357 w 46761"/>
                  <a:gd name="connsiteY5" fmla="*/ 550450 h 552210"/>
                  <a:gd name="connsiteX6" fmla="*/ 29289 w 46761"/>
                  <a:gd name="connsiteY6" fmla="*/ 543021 h 552210"/>
                  <a:gd name="connsiteX7" fmla="*/ 46748 w 46761"/>
                  <a:gd name="connsiteY7" fmla="*/ 27470 h 552210"/>
                  <a:gd name="connsiteX8" fmla="*/ 32640 w 46761"/>
                  <a:gd name="connsiteY8" fmla="*/ 2532 h 552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761" h="552210">
                    <a:moveTo>
                      <a:pt x="32640" y="2355"/>
                    </a:moveTo>
                    <a:cubicBezTo>
                      <a:pt x="32640" y="2355"/>
                      <a:pt x="31758" y="1825"/>
                      <a:pt x="31405" y="1648"/>
                    </a:cubicBezTo>
                    <a:cubicBezTo>
                      <a:pt x="23822" y="-2243"/>
                      <a:pt x="17826" y="941"/>
                      <a:pt x="17473" y="9253"/>
                    </a:cubicBezTo>
                    <a:lnTo>
                      <a:pt x="14" y="524804"/>
                    </a:lnTo>
                    <a:cubicBezTo>
                      <a:pt x="-339" y="533647"/>
                      <a:pt x="6010" y="544790"/>
                      <a:pt x="14123" y="549742"/>
                    </a:cubicBezTo>
                    <a:cubicBezTo>
                      <a:pt x="14475" y="549919"/>
                      <a:pt x="15004" y="550273"/>
                      <a:pt x="15357" y="550450"/>
                    </a:cubicBezTo>
                    <a:cubicBezTo>
                      <a:pt x="22940" y="554517"/>
                      <a:pt x="28936" y="551334"/>
                      <a:pt x="29289" y="543021"/>
                    </a:cubicBezTo>
                    <a:lnTo>
                      <a:pt x="46748" y="27470"/>
                    </a:lnTo>
                    <a:cubicBezTo>
                      <a:pt x="47101" y="18627"/>
                      <a:pt x="40752" y="7484"/>
                      <a:pt x="32640" y="2532"/>
                    </a:cubicBezTo>
                  </a:path>
                </a:pathLst>
              </a:custGeom>
              <a:solidFill>
                <a:srgbClr val="333333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C8062254-16D2-4FDF-6028-BF71F2644A38}"/>
                  </a:ext>
                </a:extLst>
              </p:cNvPr>
              <p:cNvSpPr/>
              <p:nvPr/>
            </p:nvSpPr>
            <p:spPr>
              <a:xfrm>
                <a:off x="9474391" y="4053536"/>
                <a:ext cx="66244" cy="542003"/>
              </a:xfrm>
              <a:custGeom>
                <a:avLst/>
                <a:gdLst>
                  <a:gd name="connsiteX0" fmla="*/ 52786 w 66244"/>
                  <a:gd name="connsiteY0" fmla="*/ 2791 h 542003"/>
                  <a:gd name="connsiteX1" fmla="*/ 51023 w 66244"/>
                  <a:gd name="connsiteY1" fmla="*/ 1730 h 542003"/>
                  <a:gd name="connsiteX2" fmla="*/ 37091 w 66244"/>
                  <a:gd name="connsiteY2" fmla="*/ 8628 h 542003"/>
                  <a:gd name="connsiteX3" fmla="*/ 56 w 66244"/>
                  <a:gd name="connsiteY3" fmla="*/ 513921 h 542003"/>
                  <a:gd name="connsiteX4" fmla="*/ 13460 w 66244"/>
                  <a:gd name="connsiteY4" fmla="*/ 539213 h 542003"/>
                  <a:gd name="connsiteX5" fmla="*/ 15223 w 66244"/>
                  <a:gd name="connsiteY5" fmla="*/ 540274 h 542003"/>
                  <a:gd name="connsiteX6" fmla="*/ 29155 w 66244"/>
                  <a:gd name="connsiteY6" fmla="*/ 533376 h 542003"/>
                  <a:gd name="connsiteX7" fmla="*/ 66189 w 66244"/>
                  <a:gd name="connsiteY7" fmla="*/ 28259 h 542003"/>
                  <a:gd name="connsiteX8" fmla="*/ 52786 w 66244"/>
                  <a:gd name="connsiteY8" fmla="*/ 2968 h 542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6244" h="542003">
                    <a:moveTo>
                      <a:pt x="52786" y="2791"/>
                    </a:moveTo>
                    <a:cubicBezTo>
                      <a:pt x="52786" y="2791"/>
                      <a:pt x="51552" y="2084"/>
                      <a:pt x="51023" y="1730"/>
                    </a:cubicBezTo>
                    <a:cubicBezTo>
                      <a:pt x="43793" y="-2161"/>
                      <a:pt x="37620" y="669"/>
                      <a:pt x="37091" y="8628"/>
                    </a:cubicBezTo>
                    <a:lnTo>
                      <a:pt x="56" y="513921"/>
                    </a:lnTo>
                    <a:cubicBezTo>
                      <a:pt x="-649" y="522411"/>
                      <a:pt x="5347" y="533730"/>
                      <a:pt x="13460" y="539213"/>
                    </a:cubicBezTo>
                    <a:cubicBezTo>
                      <a:pt x="13989" y="539566"/>
                      <a:pt x="14694" y="539920"/>
                      <a:pt x="15223" y="540274"/>
                    </a:cubicBezTo>
                    <a:cubicBezTo>
                      <a:pt x="22453" y="544165"/>
                      <a:pt x="28450" y="541335"/>
                      <a:pt x="29155" y="533376"/>
                    </a:cubicBezTo>
                    <a:lnTo>
                      <a:pt x="66189" y="28259"/>
                    </a:lnTo>
                    <a:cubicBezTo>
                      <a:pt x="66895" y="19770"/>
                      <a:pt x="60722" y="8451"/>
                      <a:pt x="52786" y="2968"/>
                    </a:cubicBezTo>
                  </a:path>
                </a:pathLst>
              </a:custGeom>
              <a:solidFill>
                <a:srgbClr val="333333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 123">
                <a:extLst>
                  <a:ext uri="{FF2B5EF4-FFF2-40B4-BE49-F238E27FC236}">
                    <a16:creationId xmlns:a16="http://schemas.microsoft.com/office/drawing/2014/main" id="{2DF97BF4-A931-E9FB-0468-285E24E560CB}"/>
                  </a:ext>
                </a:extLst>
              </p:cNvPr>
              <p:cNvSpPr/>
              <p:nvPr/>
            </p:nvSpPr>
            <p:spPr>
              <a:xfrm>
                <a:off x="9723284" y="2840227"/>
                <a:ext cx="101756" cy="73397"/>
              </a:xfrm>
              <a:custGeom>
                <a:avLst/>
                <a:gdLst>
                  <a:gd name="connsiteX0" fmla="*/ 88530 w 101756"/>
                  <a:gd name="connsiteY0" fmla="*/ 47222 h 73397"/>
                  <a:gd name="connsiteX1" fmla="*/ 0 w 101756"/>
                  <a:gd name="connsiteY1" fmla="*/ 0 h 73397"/>
                  <a:gd name="connsiteX2" fmla="*/ 13227 w 101756"/>
                  <a:gd name="connsiteY2" fmla="*/ 26176 h 73397"/>
                  <a:gd name="connsiteX3" fmla="*/ 101757 w 101756"/>
                  <a:gd name="connsiteY3" fmla="*/ 73398 h 73397"/>
                  <a:gd name="connsiteX4" fmla="*/ 88530 w 101756"/>
                  <a:gd name="connsiteY4" fmla="*/ 47222 h 73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756" h="73397">
                    <a:moveTo>
                      <a:pt x="88530" y="47222"/>
                    </a:moveTo>
                    <a:lnTo>
                      <a:pt x="0" y="0"/>
                    </a:lnTo>
                    <a:cubicBezTo>
                      <a:pt x="7583" y="4068"/>
                      <a:pt x="12521" y="13088"/>
                      <a:pt x="13227" y="26176"/>
                    </a:cubicBezTo>
                    <a:lnTo>
                      <a:pt x="101757" y="73398"/>
                    </a:lnTo>
                    <a:cubicBezTo>
                      <a:pt x="101227" y="60310"/>
                      <a:pt x="96113" y="51113"/>
                      <a:pt x="88530" y="47222"/>
                    </a:cubicBezTo>
                  </a:path>
                </a:pathLst>
              </a:custGeom>
              <a:solidFill>
                <a:srgbClr val="FFFFFF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 124">
                <a:extLst>
                  <a:ext uri="{FF2B5EF4-FFF2-40B4-BE49-F238E27FC236}">
                    <a16:creationId xmlns:a16="http://schemas.microsoft.com/office/drawing/2014/main" id="{19DB6A46-5EEA-6E1C-4AB9-BD55C12F29F4}"/>
                  </a:ext>
                </a:extLst>
              </p:cNvPr>
              <p:cNvSpPr/>
              <p:nvPr/>
            </p:nvSpPr>
            <p:spPr>
              <a:xfrm>
                <a:off x="9723284" y="2840227"/>
                <a:ext cx="123977" cy="559766"/>
              </a:xfrm>
              <a:custGeom>
                <a:avLst/>
                <a:gdLst>
                  <a:gd name="connsiteX0" fmla="*/ 101757 w 123977"/>
                  <a:gd name="connsiteY0" fmla="*/ 73398 h 559766"/>
                  <a:gd name="connsiteX1" fmla="*/ 101757 w 123977"/>
                  <a:gd name="connsiteY1" fmla="*/ 73398 h 559766"/>
                  <a:gd name="connsiteX2" fmla="*/ 88530 w 123977"/>
                  <a:gd name="connsiteY2" fmla="*/ 47222 h 559766"/>
                  <a:gd name="connsiteX3" fmla="*/ 0 w 123977"/>
                  <a:gd name="connsiteY3" fmla="*/ 0 h 559766"/>
                  <a:gd name="connsiteX4" fmla="*/ 13227 w 123977"/>
                  <a:gd name="connsiteY4" fmla="*/ 26176 h 559766"/>
                  <a:gd name="connsiteX5" fmla="*/ 72305 w 123977"/>
                  <a:gd name="connsiteY5" fmla="*/ 57657 h 559766"/>
                  <a:gd name="connsiteX6" fmla="*/ 13227 w 123977"/>
                  <a:gd name="connsiteY6" fmla="*/ 26176 h 559766"/>
                  <a:gd name="connsiteX7" fmla="*/ 35447 w 123977"/>
                  <a:gd name="connsiteY7" fmla="*/ 512545 h 559766"/>
                  <a:gd name="connsiteX8" fmla="*/ 123977 w 123977"/>
                  <a:gd name="connsiteY8" fmla="*/ 559767 h 559766"/>
                  <a:gd name="connsiteX9" fmla="*/ 101757 w 123977"/>
                  <a:gd name="connsiteY9" fmla="*/ 73398 h 559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77" h="559766">
                    <a:moveTo>
                      <a:pt x="101757" y="73398"/>
                    </a:moveTo>
                    <a:lnTo>
                      <a:pt x="101757" y="73398"/>
                    </a:lnTo>
                    <a:cubicBezTo>
                      <a:pt x="101051" y="60310"/>
                      <a:pt x="96113" y="51113"/>
                      <a:pt x="88530" y="47222"/>
                    </a:cubicBezTo>
                    <a:lnTo>
                      <a:pt x="0" y="0"/>
                    </a:lnTo>
                    <a:cubicBezTo>
                      <a:pt x="7583" y="4068"/>
                      <a:pt x="12521" y="13088"/>
                      <a:pt x="13227" y="26176"/>
                    </a:cubicBezTo>
                    <a:lnTo>
                      <a:pt x="72305" y="57657"/>
                    </a:lnTo>
                    <a:lnTo>
                      <a:pt x="13227" y="26176"/>
                    </a:lnTo>
                    <a:lnTo>
                      <a:pt x="35447" y="512545"/>
                    </a:lnTo>
                    <a:lnTo>
                      <a:pt x="123977" y="559767"/>
                    </a:lnTo>
                    <a:lnTo>
                      <a:pt x="101757" y="73398"/>
                    </a:lnTo>
                    <a:close/>
                  </a:path>
                </a:pathLst>
              </a:custGeom>
              <a:solidFill>
                <a:srgbClr val="BDC4C9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 125">
                <a:extLst>
                  <a:ext uri="{FF2B5EF4-FFF2-40B4-BE49-F238E27FC236}">
                    <a16:creationId xmlns:a16="http://schemas.microsoft.com/office/drawing/2014/main" id="{D2D49CB8-4371-BCFE-9319-FFD9780ACC5B}"/>
                  </a:ext>
                </a:extLst>
              </p:cNvPr>
              <p:cNvSpPr/>
              <p:nvPr/>
            </p:nvSpPr>
            <p:spPr>
              <a:xfrm>
                <a:off x="9224272" y="2841946"/>
                <a:ext cx="654909" cy="819095"/>
              </a:xfrm>
              <a:custGeom>
                <a:avLst/>
                <a:gdLst>
                  <a:gd name="connsiteX0" fmla="*/ 556680 w 654909"/>
                  <a:gd name="connsiteY0" fmla="*/ 11546 h 819095"/>
                  <a:gd name="connsiteX1" fmla="*/ 68001 w 654909"/>
                  <a:gd name="connsiteY1" fmla="*/ 327598 h 819095"/>
                  <a:gd name="connsiteX2" fmla="*/ 104 w 654909"/>
                  <a:gd name="connsiteY2" fmla="*/ 460067 h 819095"/>
                  <a:gd name="connsiteX3" fmla="*/ 16153 w 654909"/>
                  <a:gd name="connsiteY3" fmla="*/ 803886 h 819095"/>
                  <a:gd name="connsiteX4" fmla="*/ 49484 w 654909"/>
                  <a:gd name="connsiteY4" fmla="*/ 819096 h 819095"/>
                  <a:gd name="connsiteX5" fmla="*/ 32025 w 654909"/>
                  <a:gd name="connsiteY5" fmla="*/ 439551 h 819095"/>
                  <a:gd name="connsiteX6" fmla="*/ 69941 w 654909"/>
                  <a:gd name="connsiteY6" fmla="*/ 365623 h 819095"/>
                  <a:gd name="connsiteX7" fmla="*/ 558620 w 654909"/>
                  <a:gd name="connsiteY7" fmla="*/ 49571 h 819095"/>
                  <a:gd name="connsiteX8" fmla="*/ 600945 w 654909"/>
                  <a:gd name="connsiteY8" fmla="*/ 71679 h 819095"/>
                  <a:gd name="connsiteX9" fmla="*/ 623166 w 654909"/>
                  <a:gd name="connsiteY9" fmla="*/ 558048 h 819095"/>
                  <a:gd name="connsiteX10" fmla="*/ 654910 w 654909"/>
                  <a:gd name="connsiteY10" fmla="*/ 537532 h 819095"/>
                  <a:gd name="connsiteX11" fmla="*/ 632689 w 654909"/>
                  <a:gd name="connsiteY11" fmla="*/ 51340 h 819095"/>
                  <a:gd name="connsiteX12" fmla="*/ 556857 w 654909"/>
                  <a:gd name="connsiteY12" fmla="*/ 11723 h 819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54909" h="819095">
                    <a:moveTo>
                      <a:pt x="556680" y="11546"/>
                    </a:moveTo>
                    <a:lnTo>
                      <a:pt x="68001" y="327598"/>
                    </a:lnTo>
                    <a:cubicBezTo>
                      <a:pt x="28321" y="353242"/>
                      <a:pt x="-2012" y="412668"/>
                      <a:pt x="104" y="460067"/>
                    </a:cubicBezTo>
                    <a:lnTo>
                      <a:pt x="16153" y="803886"/>
                    </a:lnTo>
                    <a:lnTo>
                      <a:pt x="49484" y="819096"/>
                    </a:lnTo>
                    <a:lnTo>
                      <a:pt x="32025" y="439551"/>
                    </a:lnTo>
                    <a:cubicBezTo>
                      <a:pt x="30790" y="413022"/>
                      <a:pt x="47720" y="379949"/>
                      <a:pt x="69941" y="365623"/>
                    </a:cubicBezTo>
                    <a:lnTo>
                      <a:pt x="558620" y="49571"/>
                    </a:lnTo>
                    <a:cubicBezTo>
                      <a:pt x="580664" y="35245"/>
                      <a:pt x="599711" y="45150"/>
                      <a:pt x="600945" y="71679"/>
                    </a:cubicBezTo>
                    <a:lnTo>
                      <a:pt x="623166" y="558048"/>
                    </a:lnTo>
                    <a:lnTo>
                      <a:pt x="654910" y="537532"/>
                    </a:lnTo>
                    <a:lnTo>
                      <a:pt x="632689" y="51340"/>
                    </a:lnTo>
                    <a:cubicBezTo>
                      <a:pt x="630573" y="3941"/>
                      <a:pt x="596536" y="-13922"/>
                      <a:pt x="556857" y="11723"/>
                    </a:cubicBezTo>
                  </a:path>
                </a:pathLst>
              </a:custGeom>
              <a:solidFill>
                <a:srgbClr val="CDD7DB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621178CD-4FF4-628E-638F-0C2364F4D2BC}"/>
                  </a:ext>
                </a:extLst>
              </p:cNvPr>
              <p:cNvSpPr/>
              <p:nvPr/>
            </p:nvSpPr>
            <p:spPr>
              <a:xfrm>
                <a:off x="9136728" y="2794597"/>
                <a:ext cx="696778" cy="851942"/>
              </a:xfrm>
              <a:custGeom>
                <a:avLst/>
                <a:gdLst>
                  <a:gd name="connsiteX0" fmla="*/ 607543 w 696778"/>
                  <a:gd name="connsiteY0" fmla="*/ 4068 h 851942"/>
                  <a:gd name="connsiteX1" fmla="*/ 603839 w 696778"/>
                  <a:gd name="connsiteY1" fmla="*/ 2299 h 851942"/>
                  <a:gd name="connsiteX2" fmla="*/ 603134 w 696778"/>
                  <a:gd name="connsiteY2" fmla="*/ 2299 h 851942"/>
                  <a:gd name="connsiteX3" fmla="*/ 601899 w 696778"/>
                  <a:gd name="connsiteY3" fmla="*/ 1592 h 851942"/>
                  <a:gd name="connsiteX4" fmla="*/ 599959 w 696778"/>
                  <a:gd name="connsiteY4" fmla="*/ 1061 h 851942"/>
                  <a:gd name="connsiteX5" fmla="*/ 597843 w 696778"/>
                  <a:gd name="connsiteY5" fmla="*/ 707 h 851942"/>
                  <a:gd name="connsiteX6" fmla="*/ 596608 w 696778"/>
                  <a:gd name="connsiteY6" fmla="*/ 531 h 851942"/>
                  <a:gd name="connsiteX7" fmla="*/ 595903 w 696778"/>
                  <a:gd name="connsiteY7" fmla="*/ 531 h 851942"/>
                  <a:gd name="connsiteX8" fmla="*/ 591494 w 696778"/>
                  <a:gd name="connsiteY8" fmla="*/ 0 h 851942"/>
                  <a:gd name="connsiteX9" fmla="*/ 591494 w 696778"/>
                  <a:gd name="connsiteY9" fmla="*/ 0 h 851942"/>
                  <a:gd name="connsiteX10" fmla="*/ 590436 w 696778"/>
                  <a:gd name="connsiteY10" fmla="*/ 0 h 851942"/>
                  <a:gd name="connsiteX11" fmla="*/ 586909 w 696778"/>
                  <a:gd name="connsiteY11" fmla="*/ 0 h 851942"/>
                  <a:gd name="connsiteX12" fmla="*/ 585674 w 696778"/>
                  <a:gd name="connsiteY12" fmla="*/ 177 h 851942"/>
                  <a:gd name="connsiteX13" fmla="*/ 583558 w 696778"/>
                  <a:gd name="connsiteY13" fmla="*/ 531 h 851942"/>
                  <a:gd name="connsiteX14" fmla="*/ 581442 w 696778"/>
                  <a:gd name="connsiteY14" fmla="*/ 884 h 851942"/>
                  <a:gd name="connsiteX15" fmla="*/ 579678 w 696778"/>
                  <a:gd name="connsiteY15" fmla="*/ 1415 h 851942"/>
                  <a:gd name="connsiteX16" fmla="*/ 576680 w 696778"/>
                  <a:gd name="connsiteY16" fmla="*/ 2122 h 851942"/>
                  <a:gd name="connsiteX17" fmla="*/ 575093 w 696778"/>
                  <a:gd name="connsiteY17" fmla="*/ 2653 h 851942"/>
                  <a:gd name="connsiteX18" fmla="*/ 573506 w 696778"/>
                  <a:gd name="connsiteY18" fmla="*/ 3360 h 851942"/>
                  <a:gd name="connsiteX19" fmla="*/ 568392 w 696778"/>
                  <a:gd name="connsiteY19" fmla="*/ 5483 h 851942"/>
                  <a:gd name="connsiteX20" fmla="*/ 566628 w 696778"/>
                  <a:gd name="connsiteY20" fmla="*/ 6190 h 851942"/>
                  <a:gd name="connsiteX21" fmla="*/ 564864 w 696778"/>
                  <a:gd name="connsiteY21" fmla="*/ 7074 h 851942"/>
                  <a:gd name="connsiteX22" fmla="*/ 563101 w 696778"/>
                  <a:gd name="connsiteY22" fmla="*/ 7959 h 851942"/>
                  <a:gd name="connsiteX23" fmla="*/ 556576 w 696778"/>
                  <a:gd name="connsiteY23" fmla="*/ 11850 h 851942"/>
                  <a:gd name="connsiteX24" fmla="*/ 67896 w 696778"/>
                  <a:gd name="connsiteY24" fmla="*/ 327901 h 851942"/>
                  <a:gd name="connsiteX25" fmla="*/ 61019 w 696778"/>
                  <a:gd name="connsiteY25" fmla="*/ 332677 h 851942"/>
                  <a:gd name="connsiteX26" fmla="*/ 58902 w 696778"/>
                  <a:gd name="connsiteY26" fmla="*/ 334445 h 851942"/>
                  <a:gd name="connsiteX27" fmla="*/ 54494 w 696778"/>
                  <a:gd name="connsiteY27" fmla="*/ 338159 h 851942"/>
                  <a:gd name="connsiteX28" fmla="*/ 52025 w 696778"/>
                  <a:gd name="connsiteY28" fmla="*/ 340459 h 851942"/>
                  <a:gd name="connsiteX29" fmla="*/ 47969 w 696778"/>
                  <a:gd name="connsiteY29" fmla="*/ 344350 h 851942"/>
                  <a:gd name="connsiteX30" fmla="*/ 45500 w 696778"/>
                  <a:gd name="connsiteY30" fmla="*/ 346826 h 851942"/>
                  <a:gd name="connsiteX31" fmla="*/ 44089 w 696778"/>
                  <a:gd name="connsiteY31" fmla="*/ 348417 h 851942"/>
                  <a:gd name="connsiteX32" fmla="*/ 42502 w 696778"/>
                  <a:gd name="connsiteY32" fmla="*/ 350186 h 851942"/>
                  <a:gd name="connsiteX33" fmla="*/ 37740 w 696778"/>
                  <a:gd name="connsiteY33" fmla="*/ 355669 h 851942"/>
                  <a:gd name="connsiteX34" fmla="*/ 36329 w 696778"/>
                  <a:gd name="connsiteY34" fmla="*/ 357437 h 851942"/>
                  <a:gd name="connsiteX35" fmla="*/ 35094 w 696778"/>
                  <a:gd name="connsiteY35" fmla="*/ 359029 h 851942"/>
                  <a:gd name="connsiteX36" fmla="*/ 32449 w 696778"/>
                  <a:gd name="connsiteY36" fmla="*/ 362743 h 851942"/>
                  <a:gd name="connsiteX37" fmla="*/ 30686 w 696778"/>
                  <a:gd name="connsiteY37" fmla="*/ 365042 h 851942"/>
                  <a:gd name="connsiteX38" fmla="*/ 29275 w 696778"/>
                  <a:gd name="connsiteY38" fmla="*/ 367165 h 851942"/>
                  <a:gd name="connsiteX39" fmla="*/ 27335 w 696778"/>
                  <a:gd name="connsiteY39" fmla="*/ 370171 h 851942"/>
                  <a:gd name="connsiteX40" fmla="*/ 26100 w 696778"/>
                  <a:gd name="connsiteY40" fmla="*/ 372117 h 851942"/>
                  <a:gd name="connsiteX41" fmla="*/ 23984 w 696778"/>
                  <a:gd name="connsiteY41" fmla="*/ 375654 h 851942"/>
                  <a:gd name="connsiteX42" fmla="*/ 22573 w 696778"/>
                  <a:gd name="connsiteY42" fmla="*/ 377953 h 851942"/>
                  <a:gd name="connsiteX43" fmla="*/ 22044 w 696778"/>
                  <a:gd name="connsiteY43" fmla="*/ 378838 h 851942"/>
                  <a:gd name="connsiteX44" fmla="*/ 18517 w 696778"/>
                  <a:gd name="connsiteY44" fmla="*/ 385381 h 851942"/>
                  <a:gd name="connsiteX45" fmla="*/ 18517 w 696778"/>
                  <a:gd name="connsiteY45" fmla="*/ 385912 h 851942"/>
                  <a:gd name="connsiteX46" fmla="*/ 17635 w 696778"/>
                  <a:gd name="connsiteY46" fmla="*/ 387327 h 851942"/>
                  <a:gd name="connsiteX47" fmla="*/ 15343 w 696778"/>
                  <a:gd name="connsiteY47" fmla="*/ 392102 h 851942"/>
                  <a:gd name="connsiteX48" fmla="*/ 14285 w 696778"/>
                  <a:gd name="connsiteY48" fmla="*/ 394224 h 851942"/>
                  <a:gd name="connsiteX49" fmla="*/ 13227 w 696778"/>
                  <a:gd name="connsiteY49" fmla="*/ 396524 h 851942"/>
                  <a:gd name="connsiteX50" fmla="*/ 12345 w 696778"/>
                  <a:gd name="connsiteY50" fmla="*/ 398469 h 851942"/>
                  <a:gd name="connsiteX51" fmla="*/ 10229 w 696778"/>
                  <a:gd name="connsiteY51" fmla="*/ 403775 h 851942"/>
                  <a:gd name="connsiteX52" fmla="*/ 9876 w 696778"/>
                  <a:gd name="connsiteY52" fmla="*/ 404836 h 851942"/>
                  <a:gd name="connsiteX53" fmla="*/ 9876 w 696778"/>
                  <a:gd name="connsiteY53" fmla="*/ 405190 h 851942"/>
                  <a:gd name="connsiteX54" fmla="*/ 7407 w 696778"/>
                  <a:gd name="connsiteY54" fmla="*/ 412088 h 851942"/>
                  <a:gd name="connsiteX55" fmla="*/ 7054 w 696778"/>
                  <a:gd name="connsiteY55" fmla="*/ 413326 h 851942"/>
                  <a:gd name="connsiteX56" fmla="*/ 6349 w 696778"/>
                  <a:gd name="connsiteY56" fmla="*/ 415802 h 851942"/>
                  <a:gd name="connsiteX57" fmla="*/ 5291 w 696778"/>
                  <a:gd name="connsiteY57" fmla="*/ 419162 h 851942"/>
                  <a:gd name="connsiteX58" fmla="*/ 4585 w 696778"/>
                  <a:gd name="connsiteY58" fmla="*/ 421815 h 851942"/>
                  <a:gd name="connsiteX59" fmla="*/ 3703 w 696778"/>
                  <a:gd name="connsiteY59" fmla="*/ 424998 h 851942"/>
                  <a:gd name="connsiteX60" fmla="*/ 3174 w 696778"/>
                  <a:gd name="connsiteY60" fmla="*/ 426944 h 851942"/>
                  <a:gd name="connsiteX61" fmla="*/ 2469 w 696778"/>
                  <a:gd name="connsiteY61" fmla="*/ 430304 h 851942"/>
                  <a:gd name="connsiteX62" fmla="*/ 1763 w 696778"/>
                  <a:gd name="connsiteY62" fmla="*/ 434195 h 851942"/>
                  <a:gd name="connsiteX63" fmla="*/ 1411 w 696778"/>
                  <a:gd name="connsiteY63" fmla="*/ 435610 h 851942"/>
                  <a:gd name="connsiteX64" fmla="*/ 1058 w 696778"/>
                  <a:gd name="connsiteY64" fmla="*/ 438440 h 851942"/>
                  <a:gd name="connsiteX65" fmla="*/ 353 w 696778"/>
                  <a:gd name="connsiteY65" fmla="*/ 444453 h 851942"/>
                  <a:gd name="connsiteX66" fmla="*/ 176 w 696778"/>
                  <a:gd name="connsiteY66" fmla="*/ 446222 h 851942"/>
                  <a:gd name="connsiteX67" fmla="*/ 0 w 696778"/>
                  <a:gd name="connsiteY67" fmla="*/ 449936 h 851942"/>
                  <a:gd name="connsiteX68" fmla="*/ 0 w 696778"/>
                  <a:gd name="connsiteY68" fmla="*/ 452589 h 851942"/>
                  <a:gd name="connsiteX69" fmla="*/ 0 w 696778"/>
                  <a:gd name="connsiteY69" fmla="*/ 460901 h 851942"/>
                  <a:gd name="connsiteX70" fmla="*/ 16048 w 696778"/>
                  <a:gd name="connsiteY70" fmla="*/ 804720 h 851942"/>
                  <a:gd name="connsiteX71" fmla="*/ 104578 w 696778"/>
                  <a:gd name="connsiteY71" fmla="*/ 851942 h 851942"/>
                  <a:gd name="connsiteX72" fmla="*/ 88530 w 696778"/>
                  <a:gd name="connsiteY72" fmla="*/ 508123 h 851942"/>
                  <a:gd name="connsiteX73" fmla="*/ 88530 w 696778"/>
                  <a:gd name="connsiteY73" fmla="*/ 499811 h 851942"/>
                  <a:gd name="connsiteX74" fmla="*/ 88530 w 696778"/>
                  <a:gd name="connsiteY74" fmla="*/ 497158 h 851942"/>
                  <a:gd name="connsiteX75" fmla="*/ 88883 w 696778"/>
                  <a:gd name="connsiteY75" fmla="*/ 491675 h 851942"/>
                  <a:gd name="connsiteX76" fmla="*/ 89588 w 696778"/>
                  <a:gd name="connsiteY76" fmla="*/ 485662 h 851942"/>
                  <a:gd name="connsiteX77" fmla="*/ 90294 w 696778"/>
                  <a:gd name="connsiteY77" fmla="*/ 481417 h 851942"/>
                  <a:gd name="connsiteX78" fmla="*/ 90999 w 696778"/>
                  <a:gd name="connsiteY78" fmla="*/ 477526 h 851942"/>
                  <a:gd name="connsiteX79" fmla="*/ 92233 w 696778"/>
                  <a:gd name="connsiteY79" fmla="*/ 472220 h 851942"/>
                  <a:gd name="connsiteX80" fmla="*/ 92939 w 696778"/>
                  <a:gd name="connsiteY80" fmla="*/ 469037 h 851942"/>
                  <a:gd name="connsiteX81" fmla="*/ 94702 w 696778"/>
                  <a:gd name="connsiteY81" fmla="*/ 462847 h 851942"/>
                  <a:gd name="connsiteX82" fmla="*/ 95408 w 696778"/>
                  <a:gd name="connsiteY82" fmla="*/ 460371 h 851942"/>
                  <a:gd name="connsiteX83" fmla="*/ 98229 w 696778"/>
                  <a:gd name="connsiteY83" fmla="*/ 452058 h 851942"/>
                  <a:gd name="connsiteX84" fmla="*/ 98582 w 696778"/>
                  <a:gd name="connsiteY84" fmla="*/ 450997 h 851942"/>
                  <a:gd name="connsiteX85" fmla="*/ 101580 w 696778"/>
                  <a:gd name="connsiteY85" fmla="*/ 443746 h 851942"/>
                  <a:gd name="connsiteX86" fmla="*/ 102638 w 696778"/>
                  <a:gd name="connsiteY86" fmla="*/ 441446 h 851942"/>
                  <a:gd name="connsiteX87" fmla="*/ 105989 w 696778"/>
                  <a:gd name="connsiteY87" fmla="*/ 434549 h 851942"/>
                  <a:gd name="connsiteX88" fmla="*/ 106695 w 696778"/>
                  <a:gd name="connsiteY88" fmla="*/ 433134 h 851942"/>
                  <a:gd name="connsiteX89" fmla="*/ 110927 w 696778"/>
                  <a:gd name="connsiteY89" fmla="*/ 425175 h 851942"/>
                  <a:gd name="connsiteX90" fmla="*/ 112338 w 696778"/>
                  <a:gd name="connsiteY90" fmla="*/ 422876 h 851942"/>
                  <a:gd name="connsiteX91" fmla="*/ 115689 w 696778"/>
                  <a:gd name="connsiteY91" fmla="*/ 417393 h 851942"/>
                  <a:gd name="connsiteX92" fmla="*/ 117629 w 696778"/>
                  <a:gd name="connsiteY92" fmla="*/ 414387 h 851942"/>
                  <a:gd name="connsiteX93" fmla="*/ 120803 w 696778"/>
                  <a:gd name="connsiteY93" fmla="*/ 409965 h 851942"/>
                  <a:gd name="connsiteX94" fmla="*/ 123448 w 696778"/>
                  <a:gd name="connsiteY94" fmla="*/ 406251 h 851942"/>
                  <a:gd name="connsiteX95" fmla="*/ 126094 w 696778"/>
                  <a:gd name="connsiteY95" fmla="*/ 402891 h 851942"/>
                  <a:gd name="connsiteX96" fmla="*/ 130855 w 696778"/>
                  <a:gd name="connsiteY96" fmla="*/ 397408 h 851942"/>
                  <a:gd name="connsiteX97" fmla="*/ 133853 w 696778"/>
                  <a:gd name="connsiteY97" fmla="*/ 394048 h 851942"/>
                  <a:gd name="connsiteX98" fmla="*/ 136146 w 696778"/>
                  <a:gd name="connsiteY98" fmla="*/ 391572 h 851942"/>
                  <a:gd name="connsiteX99" fmla="*/ 140202 w 696778"/>
                  <a:gd name="connsiteY99" fmla="*/ 387681 h 851942"/>
                  <a:gd name="connsiteX100" fmla="*/ 142671 w 696778"/>
                  <a:gd name="connsiteY100" fmla="*/ 385381 h 851942"/>
                  <a:gd name="connsiteX101" fmla="*/ 147080 w 696778"/>
                  <a:gd name="connsiteY101" fmla="*/ 381667 h 851942"/>
                  <a:gd name="connsiteX102" fmla="*/ 149196 w 696778"/>
                  <a:gd name="connsiteY102" fmla="*/ 379899 h 851942"/>
                  <a:gd name="connsiteX103" fmla="*/ 156074 w 696778"/>
                  <a:gd name="connsiteY103" fmla="*/ 375123 h 851942"/>
                  <a:gd name="connsiteX104" fmla="*/ 644753 w 696778"/>
                  <a:gd name="connsiteY104" fmla="*/ 59072 h 851942"/>
                  <a:gd name="connsiteX105" fmla="*/ 651278 w 696778"/>
                  <a:gd name="connsiteY105" fmla="*/ 55181 h 851942"/>
                  <a:gd name="connsiteX106" fmla="*/ 653042 w 696778"/>
                  <a:gd name="connsiteY106" fmla="*/ 54296 h 851942"/>
                  <a:gd name="connsiteX107" fmla="*/ 656569 w 696778"/>
                  <a:gd name="connsiteY107" fmla="*/ 52705 h 851942"/>
                  <a:gd name="connsiteX108" fmla="*/ 661683 w 696778"/>
                  <a:gd name="connsiteY108" fmla="*/ 50582 h 851942"/>
                  <a:gd name="connsiteX109" fmla="*/ 664858 w 696778"/>
                  <a:gd name="connsiteY109" fmla="*/ 49521 h 851942"/>
                  <a:gd name="connsiteX110" fmla="*/ 667856 w 696778"/>
                  <a:gd name="connsiteY110" fmla="*/ 48814 h 851942"/>
                  <a:gd name="connsiteX111" fmla="*/ 671735 w 696778"/>
                  <a:gd name="connsiteY111" fmla="*/ 48106 h 851942"/>
                  <a:gd name="connsiteX112" fmla="*/ 673852 w 696778"/>
                  <a:gd name="connsiteY112" fmla="*/ 47753 h 851942"/>
                  <a:gd name="connsiteX113" fmla="*/ 678614 w 696778"/>
                  <a:gd name="connsiteY113" fmla="*/ 47399 h 851942"/>
                  <a:gd name="connsiteX114" fmla="*/ 679672 w 696778"/>
                  <a:gd name="connsiteY114" fmla="*/ 47399 h 851942"/>
                  <a:gd name="connsiteX115" fmla="*/ 685139 w 696778"/>
                  <a:gd name="connsiteY115" fmla="*/ 47929 h 851942"/>
                  <a:gd name="connsiteX116" fmla="*/ 686549 w 696778"/>
                  <a:gd name="connsiteY116" fmla="*/ 48106 h 851942"/>
                  <a:gd name="connsiteX117" fmla="*/ 690606 w 696778"/>
                  <a:gd name="connsiteY117" fmla="*/ 49168 h 851942"/>
                  <a:gd name="connsiteX118" fmla="*/ 691840 w 696778"/>
                  <a:gd name="connsiteY118" fmla="*/ 49521 h 851942"/>
                  <a:gd name="connsiteX119" fmla="*/ 696778 w 696778"/>
                  <a:gd name="connsiteY119" fmla="*/ 51644 h 851942"/>
                  <a:gd name="connsiteX120" fmla="*/ 608248 w 696778"/>
                  <a:gd name="connsiteY120" fmla="*/ 4422 h 851942"/>
                  <a:gd name="connsiteX121" fmla="*/ 607895 w 696778"/>
                  <a:gd name="connsiteY121" fmla="*/ 4422 h 851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696778" h="851942">
                    <a:moveTo>
                      <a:pt x="607543" y="4068"/>
                    </a:moveTo>
                    <a:cubicBezTo>
                      <a:pt x="606308" y="3360"/>
                      <a:pt x="605073" y="2830"/>
                      <a:pt x="603839" y="2299"/>
                    </a:cubicBezTo>
                    <a:lnTo>
                      <a:pt x="603134" y="2299"/>
                    </a:lnTo>
                    <a:cubicBezTo>
                      <a:pt x="603134" y="2299"/>
                      <a:pt x="602252" y="1769"/>
                      <a:pt x="601899" y="1592"/>
                    </a:cubicBezTo>
                    <a:cubicBezTo>
                      <a:pt x="601194" y="1415"/>
                      <a:pt x="600664" y="1238"/>
                      <a:pt x="599959" y="1061"/>
                    </a:cubicBezTo>
                    <a:cubicBezTo>
                      <a:pt x="599254" y="1061"/>
                      <a:pt x="598548" y="707"/>
                      <a:pt x="597843" y="707"/>
                    </a:cubicBezTo>
                    <a:cubicBezTo>
                      <a:pt x="597490" y="707"/>
                      <a:pt x="596961" y="531"/>
                      <a:pt x="596608" y="531"/>
                    </a:cubicBezTo>
                    <a:lnTo>
                      <a:pt x="595903" y="531"/>
                    </a:lnTo>
                    <a:cubicBezTo>
                      <a:pt x="594492" y="177"/>
                      <a:pt x="592905" y="177"/>
                      <a:pt x="591494" y="0"/>
                    </a:cubicBezTo>
                    <a:lnTo>
                      <a:pt x="591494" y="0"/>
                    </a:lnTo>
                    <a:cubicBezTo>
                      <a:pt x="591494" y="0"/>
                      <a:pt x="590612" y="0"/>
                      <a:pt x="590436" y="0"/>
                    </a:cubicBezTo>
                    <a:cubicBezTo>
                      <a:pt x="589202" y="0"/>
                      <a:pt x="588143" y="0"/>
                      <a:pt x="586909" y="0"/>
                    </a:cubicBezTo>
                    <a:cubicBezTo>
                      <a:pt x="586556" y="0"/>
                      <a:pt x="586203" y="0"/>
                      <a:pt x="585674" y="177"/>
                    </a:cubicBezTo>
                    <a:cubicBezTo>
                      <a:pt x="584969" y="177"/>
                      <a:pt x="584264" y="354"/>
                      <a:pt x="583558" y="531"/>
                    </a:cubicBezTo>
                    <a:cubicBezTo>
                      <a:pt x="582852" y="531"/>
                      <a:pt x="582147" y="531"/>
                      <a:pt x="581442" y="884"/>
                    </a:cubicBezTo>
                    <a:cubicBezTo>
                      <a:pt x="580913" y="884"/>
                      <a:pt x="580207" y="1238"/>
                      <a:pt x="579678" y="1415"/>
                    </a:cubicBezTo>
                    <a:cubicBezTo>
                      <a:pt x="578620" y="1592"/>
                      <a:pt x="577739" y="1945"/>
                      <a:pt x="576680" y="2122"/>
                    </a:cubicBezTo>
                    <a:cubicBezTo>
                      <a:pt x="576151" y="2122"/>
                      <a:pt x="575622" y="2299"/>
                      <a:pt x="575093" y="2653"/>
                    </a:cubicBezTo>
                    <a:cubicBezTo>
                      <a:pt x="574564" y="2653"/>
                      <a:pt x="574035" y="3007"/>
                      <a:pt x="573506" y="3360"/>
                    </a:cubicBezTo>
                    <a:cubicBezTo>
                      <a:pt x="571742" y="3891"/>
                      <a:pt x="570155" y="4598"/>
                      <a:pt x="568392" y="5483"/>
                    </a:cubicBezTo>
                    <a:cubicBezTo>
                      <a:pt x="567863" y="5660"/>
                      <a:pt x="567157" y="5836"/>
                      <a:pt x="566628" y="6190"/>
                    </a:cubicBezTo>
                    <a:cubicBezTo>
                      <a:pt x="566099" y="6367"/>
                      <a:pt x="565394" y="6898"/>
                      <a:pt x="564864" y="7074"/>
                    </a:cubicBezTo>
                    <a:cubicBezTo>
                      <a:pt x="564335" y="7428"/>
                      <a:pt x="563806" y="7605"/>
                      <a:pt x="563101" y="7959"/>
                    </a:cubicBezTo>
                    <a:cubicBezTo>
                      <a:pt x="560985" y="9197"/>
                      <a:pt x="558692" y="10435"/>
                      <a:pt x="556576" y="11850"/>
                    </a:cubicBezTo>
                    <a:lnTo>
                      <a:pt x="67896" y="327901"/>
                    </a:lnTo>
                    <a:cubicBezTo>
                      <a:pt x="65604" y="329316"/>
                      <a:pt x="63311" y="331085"/>
                      <a:pt x="61019" y="332677"/>
                    </a:cubicBezTo>
                    <a:cubicBezTo>
                      <a:pt x="60313" y="333207"/>
                      <a:pt x="59608" y="333915"/>
                      <a:pt x="58902" y="334445"/>
                    </a:cubicBezTo>
                    <a:cubicBezTo>
                      <a:pt x="57315" y="335683"/>
                      <a:pt x="55904" y="336921"/>
                      <a:pt x="54494" y="338159"/>
                    </a:cubicBezTo>
                    <a:cubicBezTo>
                      <a:pt x="53612" y="338867"/>
                      <a:pt x="52906" y="339574"/>
                      <a:pt x="52025" y="340459"/>
                    </a:cubicBezTo>
                    <a:cubicBezTo>
                      <a:pt x="50614" y="341697"/>
                      <a:pt x="49379" y="342935"/>
                      <a:pt x="47969" y="344350"/>
                    </a:cubicBezTo>
                    <a:cubicBezTo>
                      <a:pt x="47087" y="345234"/>
                      <a:pt x="46381" y="345941"/>
                      <a:pt x="45500" y="346826"/>
                    </a:cubicBezTo>
                    <a:cubicBezTo>
                      <a:pt x="44971" y="347356"/>
                      <a:pt x="44441" y="347887"/>
                      <a:pt x="44089" y="348417"/>
                    </a:cubicBezTo>
                    <a:cubicBezTo>
                      <a:pt x="43560" y="348948"/>
                      <a:pt x="43031" y="349655"/>
                      <a:pt x="42502" y="350186"/>
                    </a:cubicBezTo>
                    <a:cubicBezTo>
                      <a:pt x="40914" y="351955"/>
                      <a:pt x="39327" y="353900"/>
                      <a:pt x="37740" y="355669"/>
                    </a:cubicBezTo>
                    <a:cubicBezTo>
                      <a:pt x="37211" y="356199"/>
                      <a:pt x="36682" y="356907"/>
                      <a:pt x="36329" y="357437"/>
                    </a:cubicBezTo>
                    <a:cubicBezTo>
                      <a:pt x="35976" y="357968"/>
                      <a:pt x="35624" y="358498"/>
                      <a:pt x="35094" y="359029"/>
                    </a:cubicBezTo>
                    <a:cubicBezTo>
                      <a:pt x="34213" y="360267"/>
                      <a:pt x="33331" y="361505"/>
                      <a:pt x="32449" y="362743"/>
                    </a:cubicBezTo>
                    <a:cubicBezTo>
                      <a:pt x="31920" y="363627"/>
                      <a:pt x="31215" y="364335"/>
                      <a:pt x="30686" y="365042"/>
                    </a:cubicBezTo>
                    <a:cubicBezTo>
                      <a:pt x="30157" y="365750"/>
                      <a:pt x="29804" y="366457"/>
                      <a:pt x="29275" y="367165"/>
                    </a:cubicBezTo>
                    <a:cubicBezTo>
                      <a:pt x="28569" y="368226"/>
                      <a:pt x="28040" y="369110"/>
                      <a:pt x="27335" y="370171"/>
                    </a:cubicBezTo>
                    <a:cubicBezTo>
                      <a:pt x="26806" y="370879"/>
                      <a:pt x="26453" y="371409"/>
                      <a:pt x="26100" y="372117"/>
                    </a:cubicBezTo>
                    <a:cubicBezTo>
                      <a:pt x="25395" y="373355"/>
                      <a:pt x="24690" y="374416"/>
                      <a:pt x="23984" y="375654"/>
                    </a:cubicBezTo>
                    <a:cubicBezTo>
                      <a:pt x="23455" y="376362"/>
                      <a:pt x="23102" y="377246"/>
                      <a:pt x="22573" y="377953"/>
                    </a:cubicBezTo>
                    <a:cubicBezTo>
                      <a:pt x="22397" y="378307"/>
                      <a:pt x="22221" y="378484"/>
                      <a:pt x="22044" y="378838"/>
                    </a:cubicBezTo>
                    <a:cubicBezTo>
                      <a:pt x="20810" y="380960"/>
                      <a:pt x="19575" y="383259"/>
                      <a:pt x="18517" y="385381"/>
                    </a:cubicBezTo>
                    <a:lnTo>
                      <a:pt x="18517" y="385912"/>
                    </a:lnTo>
                    <a:cubicBezTo>
                      <a:pt x="18517" y="385912"/>
                      <a:pt x="17812" y="386796"/>
                      <a:pt x="17635" y="387327"/>
                    </a:cubicBezTo>
                    <a:cubicBezTo>
                      <a:pt x="16930" y="388919"/>
                      <a:pt x="16048" y="390510"/>
                      <a:pt x="15343" y="392102"/>
                    </a:cubicBezTo>
                    <a:cubicBezTo>
                      <a:pt x="14990" y="392810"/>
                      <a:pt x="14637" y="393517"/>
                      <a:pt x="14285" y="394224"/>
                    </a:cubicBezTo>
                    <a:cubicBezTo>
                      <a:pt x="13932" y="394932"/>
                      <a:pt x="13579" y="395816"/>
                      <a:pt x="13227" y="396524"/>
                    </a:cubicBezTo>
                    <a:cubicBezTo>
                      <a:pt x="12874" y="397231"/>
                      <a:pt x="12698" y="397939"/>
                      <a:pt x="12345" y="398469"/>
                    </a:cubicBezTo>
                    <a:cubicBezTo>
                      <a:pt x="11639" y="400238"/>
                      <a:pt x="10934" y="402006"/>
                      <a:pt x="10229" y="403775"/>
                    </a:cubicBezTo>
                    <a:cubicBezTo>
                      <a:pt x="10229" y="404129"/>
                      <a:pt x="9876" y="404482"/>
                      <a:pt x="9876" y="404836"/>
                    </a:cubicBezTo>
                    <a:lnTo>
                      <a:pt x="9876" y="405190"/>
                    </a:lnTo>
                    <a:cubicBezTo>
                      <a:pt x="8818" y="407489"/>
                      <a:pt x="8112" y="409788"/>
                      <a:pt x="7407" y="412088"/>
                    </a:cubicBezTo>
                    <a:cubicBezTo>
                      <a:pt x="7407" y="412441"/>
                      <a:pt x="7231" y="412972"/>
                      <a:pt x="7054" y="413326"/>
                    </a:cubicBezTo>
                    <a:cubicBezTo>
                      <a:pt x="6878" y="414210"/>
                      <a:pt x="6525" y="414917"/>
                      <a:pt x="6349" y="415802"/>
                    </a:cubicBezTo>
                    <a:cubicBezTo>
                      <a:pt x="5996" y="417040"/>
                      <a:pt x="5643" y="418101"/>
                      <a:pt x="5291" y="419162"/>
                    </a:cubicBezTo>
                    <a:cubicBezTo>
                      <a:pt x="5114" y="420046"/>
                      <a:pt x="4938" y="420931"/>
                      <a:pt x="4585" y="421815"/>
                    </a:cubicBezTo>
                    <a:cubicBezTo>
                      <a:pt x="4232" y="422876"/>
                      <a:pt x="4056" y="423937"/>
                      <a:pt x="3703" y="424998"/>
                    </a:cubicBezTo>
                    <a:cubicBezTo>
                      <a:pt x="3703" y="425706"/>
                      <a:pt x="3351" y="426237"/>
                      <a:pt x="3174" y="426944"/>
                    </a:cubicBezTo>
                    <a:cubicBezTo>
                      <a:pt x="2998" y="428182"/>
                      <a:pt x="2822" y="429243"/>
                      <a:pt x="2469" y="430304"/>
                    </a:cubicBezTo>
                    <a:cubicBezTo>
                      <a:pt x="2293" y="431542"/>
                      <a:pt x="1940" y="432957"/>
                      <a:pt x="1763" y="434195"/>
                    </a:cubicBezTo>
                    <a:cubicBezTo>
                      <a:pt x="1763" y="434726"/>
                      <a:pt x="1587" y="435080"/>
                      <a:pt x="1411" y="435610"/>
                    </a:cubicBezTo>
                    <a:cubicBezTo>
                      <a:pt x="1411" y="436494"/>
                      <a:pt x="1234" y="437379"/>
                      <a:pt x="1058" y="438440"/>
                    </a:cubicBezTo>
                    <a:cubicBezTo>
                      <a:pt x="705" y="440385"/>
                      <a:pt x="529" y="442508"/>
                      <a:pt x="353" y="444453"/>
                    </a:cubicBezTo>
                    <a:cubicBezTo>
                      <a:pt x="353" y="444984"/>
                      <a:pt x="353" y="445514"/>
                      <a:pt x="176" y="446222"/>
                    </a:cubicBezTo>
                    <a:cubicBezTo>
                      <a:pt x="176" y="447460"/>
                      <a:pt x="176" y="448698"/>
                      <a:pt x="0" y="449936"/>
                    </a:cubicBezTo>
                    <a:cubicBezTo>
                      <a:pt x="0" y="450820"/>
                      <a:pt x="0" y="451704"/>
                      <a:pt x="0" y="452589"/>
                    </a:cubicBezTo>
                    <a:cubicBezTo>
                      <a:pt x="0" y="455419"/>
                      <a:pt x="0" y="458072"/>
                      <a:pt x="0" y="460901"/>
                    </a:cubicBezTo>
                    <a:lnTo>
                      <a:pt x="16048" y="804720"/>
                    </a:lnTo>
                    <a:lnTo>
                      <a:pt x="104578" y="851942"/>
                    </a:lnTo>
                    <a:lnTo>
                      <a:pt x="88530" y="508123"/>
                    </a:lnTo>
                    <a:cubicBezTo>
                      <a:pt x="88530" y="505470"/>
                      <a:pt x="88530" y="502641"/>
                      <a:pt x="88530" y="499811"/>
                    </a:cubicBezTo>
                    <a:cubicBezTo>
                      <a:pt x="88530" y="498926"/>
                      <a:pt x="88530" y="498042"/>
                      <a:pt x="88530" y="497158"/>
                    </a:cubicBezTo>
                    <a:cubicBezTo>
                      <a:pt x="88530" y="495389"/>
                      <a:pt x="88706" y="493621"/>
                      <a:pt x="88883" y="491675"/>
                    </a:cubicBezTo>
                    <a:cubicBezTo>
                      <a:pt x="89059" y="489730"/>
                      <a:pt x="89412" y="487607"/>
                      <a:pt x="89588" y="485662"/>
                    </a:cubicBezTo>
                    <a:cubicBezTo>
                      <a:pt x="89765" y="484247"/>
                      <a:pt x="89941" y="482832"/>
                      <a:pt x="90294" y="481417"/>
                    </a:cubicBezTo>
                    <a:cubicBezTo>
                      <a:pt x="90470" y="480179"/>
                      <a:pt x="90823" y="478764"/>
                      <a:pt x="90999" y="477526"/>
                    </a:cubicBezTo>
                    <a:cubicBezTo>
                      <a:pt x="91352" y="475758"/>
                      <a:pt x="91704" y="473989"/>
                      <a:pt x="92233" y="472220"/>
                    </a:cubicBezTo>
                    <a:cubicBezTo>
                      <a:pt x="92410" y="471159"/>
                      <a:pt x="92763" y="470098"/>
                      <a:pt x="92939" y="469037"/>
                    </a:cubicBezTo>
                    <a:cubicBezTo>
                      <a:pt x="93468" y="467091"/>
                      <a:pt x="93997" y="464969"/>
                      <a:pt x="94702" y="462847"/>
                    </a:cubicBezTo>
                    <a:cubicBezTo>
                      <a:pt x="94879" y="461962"/>
                      <a:pt x="95231" y="461255"/>
                      <a:pt x="95408" y="460371"/>
                    </a:cubicBezTo>
                    <a:cubicBezTo>
                      <a:pt x="96290" y="457541"/>
                      <a:pt x="97348" y="454711"/>
                      <a:pt x="98229" y="452058"/>
                    </a:cubicBezTo>
                    <a:cubicBezTo>
                      <a:pt x="98229" y="451704"/>
                      <a:pt x="98582" y="451351"/>
                      <a:pt x="98582" y="450997"/>
                    </a:cubicBezTo>
                    <a:cubicBezTo>
                      <a:pt x="99464" y="448521"/>
                      <a:pt x="100522" y="446045"/>
                      <a:pt x="101580" y="443746"/>
                    </a:cubicBezTo>
                    <a:cubicBezTo>
                      <a:pt x="101933" y="443038"/>
                      <a:pt x="102286" y="442154"/>
                      <a:pt x="102638" y="441446"/>
                    </a:cubicBezTo>
                    <a:cubicBezTo>
                      <a:pt x="103697" y="439147"/>
                      <a:pt x="104755" y="436848"/>
                      <a:pt x="105989" y="434549"/>
                    </a:cubicBezTo>
                    <a:cubicBezTo>
                      <a:pt x="106166" y="434195"/>
                      <a:pt x="106518" y="433665"/>
                      <a:pt x="106695" y="433134"/>
                    </a:cubicBezTo>
                    <a:cubicBezTo>
                      <a:pt x="108106" y="430481"/>
                      <a:pt x="109516" y="427828"/>
                      <a:pt x="110927" y="425175"/>
                    </a:cubicBezTo>
                    <a:cubicBezTo>
                      <a:pt x="111280" y="424468"/>
                      <a:pt x="111809" y="423760"/>
                      <a:pt x="112338" y="422876"/>
                    </a:cubicBezTo>
                    <a:cubicBezTo>
                      <a:pt x="113396" y="420931"/>
                      <a:pt x="114631" y="419162"/>
                      <a:pt x="115689" y="417393"/>
                    </a:cubicBezTo>
                    <a:cubicBezTo>
                      <a:pt x="116394" y="416332"/>
                      <a:pt x="116923" y="415448"/>
                      <a:pt x="117629" y="414387"/>
                    </a:cubicBezTo>
                    <a:cubicBezTo>
                      <a:pt x="118687" y="412795"/>
                      <a:pt x="119745" y="411380"/>
                      <a:pt x="120803" y="409965"/>
                    </a:cubicBezTo>
                    <a:cubicBezTo>
                      <a:pt x="121685" y="408727"/>
                      <a:pt x="122567" y="407489"/>
                      <a:pt x="123448" y="406251"/>
                    </a:cubicBezTo>
                    <a:cubicBezTo>
                      <a:pt x="124330" y="405013"/>
                      <a:pt x="125212" y="403952"/>
                      <a:pt x="126094" y="402891"/>
                    </a:cubicBezTo>
                    <a:cubicBezTo>
                      <a:pt x="127681" y="400945"/>
                      <a:pt x="129268" y="399177"/>
                      <a:pt x="130855" y="397408"/>
                    </a:cubicBezTo>
                    <a:cubicBezTo>
                      <a:pt x="131913" y="396347"/>
                      <a:pt x="132795" y="395109"/>
                      <a:pt x="133853" y="394048"/>
                    </a:cubicBezTo>
                    <a:cubicBezTo>
                      <a:pt x="134559" y="393163"/>
                      <a:pt x="135440" y="392456"/>
                      <a:pt x="136146" y="391572"/>
                    </a:cubicBezTo>
                    <a:cubicBezTo>
                      <a:pt x="137380" y="390333"/>
                      <a:pt x="138791" y="388919"/>
                      <a:pt x="140202" y="387681"/>
                    </a:cubicBezTo>
                    <a:cubicBezTo>
                      <a:pt x="140907" y="386973"/>
                      <a:pt x="141789" y="386089"/>
                      <a:pt x="142671" y="385381"/>
                    </a:cubicBezTo>
                    <a:cubicBezTo>
                      <a:pt x="144082" y="384143"/>
                      <a:pt x="145669" y="382905"/>
                      <a:pt x="147080" y="381667"/>
                    </a:cubicBezTo>
                    <a:cubicBezTo>
                      <a:pt x="147785" y="381137"/>
                      <a:pt x="148491" y="380429"/>
                      <a:pt x="149196" y="379899"/>
                    </a:cubicBezTo>
                    <a:cubicBezTo>
                      <a:pt x="151489" y="378130"/>
                      <a:pt x="153781" y="376538"/>
                      <a:pt x="156074" y="375123"/>
                    </a:cubicBezTo>
                    <a:lnTo>
                      <a:pt x="644753" y="59072"/>
                    </a:lnTo>
                    <a:cubicBezTo>
                      <a:pt x="647046" y="57657"/>
                      <a:pt x="649162" y="56419"/>
                      <a:pt x="651278" y="55181"/>
                    </a:cubicBezTo>
                    <a:cubicBezTo>
                      <a:pt x="651807" y="54827"/>
                      <a:pt x="652336" y="54650"/>
                      <a:pt x="653042" y="54296"/>
                    </a:cubicBezTo>
                    <a:cubicBezTo>
                      <a:pt x="654276" y="53589"/>
                      <a:pt x="655335" y="53235"/>
                      <a:pt x="656569" y="52705"/>
                    </a:cubicBezTo>
                    <a:cubicBezTo>
                      <a:pt x="658332" y="51997"/>
                      <a:pt x="659919" y="51290"/>
                      <a:pt x="661683" y="50582"/>
                    </a:cubicBezTo>
                    <a:cubicBezTo>
                      <a:pt x="662741" y="50229"/>
                      <a:pt x="663799" y="49875"/>
                      <a:pt x="664858" y="49521"/>
                    </a:cubicBezTo>
                    <a:cubicBezTo>
                      <a:pt x="665916" y="49168"/>
                      <a:pt x="666798" y="48991"/>
                      <a:pt x="667856" y="48814"/>
                    </a:cubicBezTo>
                    <a:cubicBezTo>
                      <a:pt x="669090" y="48460"/>
                      <a:pt x="670501" y="48283"/>
                      <a:pt x="671735" y="48106"/>
                    </a:cubicBezTo>
                    <a:cubicBezTo>
                      <a:pt x="672441" y="48106"/>
                      <a:pt x="673146" y="47929"/>
                      <a:pt x="673852" y="47753"/>
                    </a:cubicBezTo>
                    <a:cubicBezTo>
                      <a:pt x="675439" y="47753"/>
                      <a:pt x="677026" y="47399"/>
                      <a:pt x="678614" y="47399"/>
                    </a:cubicBezTo>
                    <a:cubicBezTo>
                      <a:pt x="678966" y="47399"/>
                      <a:pt x="679319" y="47399"/>
                      <a:pt x="679672" y="47399"/>
                    </a:cubicBezTo>
                    <a:cubicBezTo>
                      <a:pt x="681611" y="47399"/>
                      <a:pt x="683375" y="47576"/>
                      <a:pt x="685139" y="47929"/>
                    </a:cubicBezTo>
                    <a:cubicBezTo>
                      <a:pt x="685668" y="47929"/>
                      <a:pt x="686020" y="47929"/>
                      <a:pt x="686549" y="48106"/>
                    </a:cubicBezTo>
                    <a:cubicBezTo>
                      <a:pt x="687960" y="48283"/>
                      <a:pt x="689371" y="48637"/>
                      <a:pt x="690606" y="49168"/>
                    </a:cubicBezTo>
                    <a:cubicBezTo>
                      <a:pt x="690958" y="49168"/>
                      <a:pt x="691487" y="49344"/>
                      <a:pt x="691840" y="49521"/>
                    </a:cubicBezTo>
                    <a:cubicBezTo>
                      <a:pt x="693603" y="50052"/>
                      <a:pt x="695190" y="50759"/>
                      <a:pt x="696778" y="51644"/>
                    </a:cubicBezTo>
                    <a:lnTo>
                      <a:pt x="608248" y="4422"/>
                    </a:lnTo>
                    <a:lnTo>
                      <a:pt x="607895" y="4422"/>
                    </a:lnTo>
                    <a:close/>
                  </a:path>
                </a:pathLst>
              </a:custGeom>
              <a:solidFill>
                <a:srgbClr val="D9E0E8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345F5862-21DF-9DFA-4B84-3C6146DE51C4}"/>
                  </a:ext>
                </a:extLst>
              </p:cNvPr>
              <p:cNvSpPr/>
              <p:nvPr/>
            </p:nvSpPr>
            <p:spPr>
              <a:xfrm>
                <a:off x="9363266" y="3168482"/>
                <a:ext cx="328980" cy="461962"/>
              </a:xfrm>
              <a:custGeom>
                <a:avLst/>
                <a:gdLst>
                  <a:gd name="connsiteX0" fmla="*/ 269725 w 328980"/>
                  <a:gd name="connsiteY0" fmla="*/ 9020 h 461962"/>
                  <a:gd name="connsiteX1" fmla="*/ 261260 w 328980"/>
                  <a:gd name="connsiteY1" fmla="*/ 5306 h 461962"/>
                  <a:gd name="connsiteX2" fmla="*/ 259673 w 328980"/>
                  <a:gd name="connsiteY2" fmla="*/ 4775 h 461962"/>
                  <a:gd name="connsiteX3" fmla="*/ 256851 w 328980"/>
                  <a:gd name="connsiteY3" fmla="*/ 3891 h 461962"/>
                  <a:gd name="connsiteX4" fmla="*/ 252442 w 328980"/>
                  <a:gd name="connsiteY4" fmla="*/ 2476 h 461962"/>
                  <a:gd name="connsiteX5" fmla="*/ 247504 w 328980"/>
                  <a:gd name="connsiteY5" fmla="*/ 1592 h 461962"/>
                  <a:gd name="connsiteX6" fmla="*/ 244506 w 328980"/>
                  <a:gd name="connsiteY6" fmla="*/ 1061 h 461962"/>
                  <a:gd name="connsiteX7" fmla="*/ 242919 w 328980"/>
                  <a:gd name="connsiteY7" fmla="*/ 707 h 461962"/>
                  <a:gd name="connsiteX8" fmla="*/ 232866 w 328980"/>
                  <a:gd name="connsiteY8" fmla="*/ 0 h 461962"/>
                  <a:gd name="connsiteX9" fmla="*/ 232161 w 328980"/>
                  <a:gd name="connsiteY9" fmla="*/ 0 h 461962"/>
                  <a:gd name="connsiteX10" fmla="*/ 229692 w 328980"/>
                  <a:gd name="connsiteY10" fmla="*/ 0 h 461962"/>
                  <a:gd name="connsiteX11" fmla="*/ 221756 w 328980"/>
                  <a:gd name="connsiteY11" fmla="*/ 354 h 461962"/>
                  <a:gd name="connsiteX12" fmla="*/ 219111 w 328980"/>
                  <a:gd name="connsiteY12" fmla="*/ 707 h 461962"/>
                  <a:gd name="connsiteX13" fmla="*/ 214173 w 328980"/>
                  <a:gd name="connsiteY13" fmla="*/ 1415 h 461962"/>
                  <a:gd name="connsiteX14" fmla="*/ 209588 w 328980"/>
                  <a:gd name="connsiteY14" fmla="*/ 2122 h 461962"/>
                  <a:gd name="connsiteX15" fmla="*/ 205532 w 328980"/>
                  <a:gd name="connsiteY15" fmla="*/ 3184 h 461962"/>
                  <a:gd name="connsiteX16" fmla="*/ 198830 w 328980"/>
                  <a:gd name="connsiteY16" fmla="*/ 4952 h 461962"/>
                  <a:gd name="connsiteX17" fmla="*/ 195127 w 328980"/>
                  <a:gd name="connsiteY17" fmla="*/ 5836 h 461962"/>
                  <a:gd name="connsiteX18" fmla="*/ 186838 w 328980"/>
                  <a:gd name="connsiteY18" fmla="*/ 8843 h 461962"/>
                  <a:gd name="connsiteX19" fmla="*/ 185956 w 328980"/>
                  <a:gd name="connsiteY19" fmla="*/ 9197 h 461962"/>
                  <a:gd name="connsiteX20" fmla="*/ 175904 w 328980"/>
                  <a:gd name="connsiteY20" fmla="*/ 13618 h 461962"/>
                  <a:gd name="connsiteX21" fmla="*/ 171848 w 328980"/>
                  <a:gd name="connsiteY21" fmla="*/ 15741 h 461962"/>
                  <a:gd name="connsiteX22" fmla="*/ 167968 w 328980"/>
                  <a:gd name="connsiteY22" fmla="*/ 17686 h 461962"/>
                  <a:gd name="connsiteX23" fmla="*/ 153154 w 328980"/>
                  <a:gd name="connsiteY23" fmla="*/ 26352 h 461962"/>
                  <a:gd name="connsiteX24" fmla="*/ 137812 w 328980"/>
                  <a:gd name="connsiteY24" fmla="*/ 37318 h 461962"/>
                  <a:gd name="connsiteX25" fmla="*/ 133050 w 328980"/>
                  <a:gd name="connsiteY25" fmla="*/ 41209 h 461962"/>
                  <a:gd name="connsiteX26" fmla="*/ 122998 w 328980"/>
                  <a:gd name="connsiteY26" fmla="*/ 49698 h 461962"/>
                  <a:gd name="connsiteX27" fmla="*/ 117531 w 328980"/>
                  <a:gd name="connsiteY27" fmla="*/ 54650 h 461962"/>
                  <a:gd name="connsiteX28" fmla="*/ 108537 w 328980"/>
                  <a:gd name="connsiteY28" fmla="*/ 63493 h 461962"/>
                  <a:gd name="connsiteX29" fmla="*/ 103246 w 328980"/>
                  <a:gd name="connsiteY29" fmla="*/ 68976 h 461962"/>
                  <a:gd name="connsiteX30" fmla="*/ 100071 w 328980"/>
                  <a:gd name="connsiteY30" fmla="*/ 72160 h 461962"/>
                  <a:gd name="connsiteX31" fmla="*/ 96545 w 328980"/>
                  <a:gd name="connsiteY31" fmla="*/ 76227 h 461962"/>
                  <a:gd name="connsiteX32" fmla="*/ 85963 w 328980"/>
                  <a:gd name="connsiteY32" fmla="*/ 88785 h 461962"/>
                  <a:gd name="connsiteX33" fmla="*/ 82612 w 328980"/>
                  <a:gd name="connsiteY33" fmla="*/ 92676 h 461962"/>
                  <a:gd name="connsiteX34" fmla="*/ 79791 w 328980"/>
                  <a:gd name="connsiteY34" fmla="*/ 96390 h 461962"/>
                  <a:gd name="connsiteX35" fmla="*/ 73618 w 328980"/>
                  <a:gd name="connsiteY35" fmla="*/ 104702 h 461962"/>
                  <a:gd name="connsiteX36" fmla="*/ 69738 w 328980"/>
                  <a:gd name="connsiteY36" fmla="*/ 109831 h 461962"/>
                  <a:gd name="connsiteX37" fmla="*/ 66564 w 328980"/>
                  <a:gd name="connsiteY37" fmla="*/ 114606 h 461962"/>
                  <a:gd name="connsiteX38" fmla="*/ 62155 w 328980"/>
                  <a:gd name="connsiteY38" fmla="*/ 121327 h 461962"/>
                  <a:gd name="connsiteX39" fmla="*/ 59157 w 328980"/>
                  <a:gd name="connsiteY39" fmla="*/ 125749 h 461962"/>
                  <a:gd name="connsiteX40" fmla="*/ 54396 w 328980"/>
                  <a:gd name="connsiteY40" fmla="*/ 133707 h 461962"/>
                  <a:gd name="connsiteX41" fmla="*/ 51398 w 328980"/>
                  <a:gd name="connsiteY41" fmla="*/ 138660 h 461962"/>
                  <a:gd name="connsiteX42" fmla="*/ 50163 w 328980"/>
                  <a:gd name="connsiteY42" fmla="*/ 140782 h 461962"/>
                  <a:gd name="connsiteX43" fmla="*/ 42227 w 328980"/>
                  <a:gd name="connsiteY43" fmla="*/ 155461 h 461962"/>
                  <a:gd name="connsiteX44" fmla="*/ 41698 w 328980"/>
                  <a:gd name="connsiteY44" fmla="*/ 156522 h 461962"/>
                  <a:gd name="connsiteX45" fmla="*/ 40287 w 328980"/>
                  <a:gd name="connsiteY45" fmla="*/ 159529 h 461962"/>
                  <a:gd name="connsiteX46" fmla="*/ 35173 w 328980"/>
                  <a:gd name="connsiteY46" fmla="*/ 170141 h 461962"/>
                  <a:gd name="connsiteX47" fmla="*/ 32880 w 328980"/>
                  <a:gd name="connsiteY47" fmla="*/ 175093 h 461962"/>
                  <a:gd name="connsiteX48" fmla="*/ 30587 w 328980"/>
                  <a:gd name="connsiteY48" fmla="*/ 180222 h 461962"/>
                  <a:gd name="connsiteX49" fmla="*/ 28648 w 328980"/>
                  <a:gd name="connsiteY49" fmla="*/ 184820 h 461962"/>
                  <a:gd name="connsiteX50" fmla="*/ 23710 w 328980"/>
                  <a:gd name="connsiteY50" fmla="*/ 197024 h 461962"/>
                  <a:gd name="connsiteX51" fmla="*/ 22828 w 328980"/>
                  <a:gd name="connsiteY51" fmla="*/ 199146 h 461962"/>
                  <a:gd name="connsiteX52" fmla="*/ 22828 w 328980"/>
                  <a:gd name="connsiteY52" fmla="*/ 199677 h 461962"/>
                  <a:gd name="connsiteX53" fmla="*/ 17185 w 328980"/>
                  <a:gd name="connsiteY53" fmla="*/ 215064 h 461962"/>
                  <a:gd name="connsiteX54" fmla="*/ 16303 w 328980"/>
                  <a:gd name="connsiteY54" fmla="*/ 217893 h 461962"/>
                  <a:gd name="connsiteX55" fmla="*/ 14539 w 328980"/>
                  <a:gd name="connsiteY55" fmla="*/ 223553 h 461962"/>
                  <a:gd name="connsiteX56" fmla="*/ 12247 w 328980"/>
                  <a:gd name="connsiteY56" fmla="*/ 231158 h 461962"/>
                  <a:gd name="connsiteX57" fmla="*/ 10660 w 328980"/>
                  <a:gd name="connsiteY57" fmla="*/ 237171 h 461962"/>
                  <a:gd name="connsiteX58" fmla="*/ 8896 w 328980"/>
                  <a:gd name="connsiteY58" fmla="*/ 244246 h 461962"/>
                  <a:gd name="connsiteX59" fmla="*/ 7838 w 328980"/>
                  <a:gd name="connsiteY59" fmla="*/ 248667 h 461962"/>
                  <a:gd name="connsiteX60" fmla="*/ 6251 w 328980"/>
                  <a:gd name="connsiteY60" fmla="*/ 256449 h 461962"/>
                  <a:gd name="connsiteX61" fmla="*/ 4487 w 328980"/>
                  <a:gd name="connsiteY61" fmla="*/ 265115 h 461962"/>
                  <a:gd name="connsiteX62" fmla="*/ 3958 w 328980"/>
                  <a:gd name="connsiteY62" fmla="*/ 268122 h 461962"/>
                  <a:gd name="connsiteX63" fmla="*/ 3253 w 328980"/>
                  <a:gd name="connsiteY63" fmla="*/ 274312 h 461962"/>
                  <a:gd name="connsiteX64" fmla="*/ 1489 w 328980"/>
                  <a:gd name="connsiteY64" fmla="*/ 287931 h 461962"/>
                  <a:gd name="connsiteX65" fmla="*/ 960 w 328980"/>
                  <a:gd name="connsiteY65" fmla="*/ 291645 h 461962"/>
                  <a:gd name="connsiteX66" fmla="*/ 431 w 328980"/>
                  <a:gd name="connsiteY66" fmla="*/ 300134 h 461962"/>
                  <a:gd name="connsiteX67" fmla="*/ 78 w 328980"/>
                  <a:gd name="connsiteY67" fmla="*/ 306147 h 461962"/>
                  <a:gd name="connsiteX68" fmla="*/ 78 w 328980"/>
                  <a:gd name="connsiteY68" fmla="*/ 324895 h 461962"/>
                  <a:gd name="connsiteX69" fmla="*/ 53161 w 328980"/>
                  <a:gd name="connsiteY69" fmla="*/ 430835 h 461962"/>
                  <a:gd name="connsiteX70" fmla="*/ 111711 w 328980"/>
                  <a:gd name="connsiteY70" fmla="*/ 461962 h 461962"/>
                  <a:gd name="connsiteX71" fmla="*/ 58628 w 328980"/>
                  <a:gd name="connsiteY71" fmla="*/ 356022 h 461962"/>
                  <a:gd name="connsiteX72" fmla="*/ 58628 w 328980"/>
                  <a:gd name="connsiteY72" fmla="*/ 337275 h 461962"/>
                  <a:gd name="connsiteX73" fmla="*/ 58981 w 328980"/>
                  <a:gd name="connsiteY73" fmla="*/ 331262 h 461962"/>
                  <a:gd name="connsiteX74" fmla="*/ 59862 w 328980"/>
                  <a:gd name="connsiteY74" fmla="*/ 319058 h 461962"/>
                  <a:gd name="connsiteX75" fmla="*/ 61626 w 328980"/>
                  <a:gd name="connsiteY75" fmla="*/ 305440 h 461962"/>
                  <a:gd name="connsiteX76" fmla="*/ 63037 w 328980"/>
                  <a:gd name="connsiteY76" fmla="*/ 296243 h 461962"/>
                  <a:gd name="connsiteX77" fmla="*/ 64800 w 328980"/>
                  <a:gd name="connsiteY77" fmla="*/ 287577 h 461962"/>
                  <a:gd name="connsiteX78" fmla="*/ 67446 w 328980"/>
                  <a:gd name="connsiteY78" fmla="*/ 275373 h 461962"/>
                  <a:gd name="connsiteX79" fmla="*/ 69209 w 328980"/>
                  <a:gd name="connsiteY79" fmla="*/ 268299 h 461962"/>
                  <a:gd name="connsiteX80" fmla="*/ 73089 w 328980"/>
                  <a:gd name="connsiteY80" fmla="*/ 254504 h 461962"/>
                  <a:gd name="connsiteX81" fmla="*/ 74853 w 328980"/>
                  <a:gd name="connsiteY81" fmla="*/ 248844 h 461962"/>
                  <a:gd name="connsiteX82" fmla="*/ 81378 w 328980"/>
                  <a:gd name="connsiteY82" fmla="*/ 229920 h 461962"/>
                  <a:gd name="connsiteX83" fmla="*/ 82260 w 328980"/>
                  <a:gd name="connsiteY83" fmla="*/ 227798 h 461962"/>
                  <a:gd name="connsiteX84" fmla="*/ 89137 w 328980"/>
                  <a:gd name="connsiteY84" fmla="*/ 211173 h 461962"/>
                  <a:gd name="connsiteX85" fmla="*/ 91430 w 328980"/>
                  <a:gd name="connsiteY85" fmla="*/ 206044 h 461962"/>
                  <a:gd name="connsiteX86" fmla="*/ 98837 w 328980"/>
                  <a:gd name="connsiteY86" fmla="*/ 190657 h 461962"/>
                  <a:gd name="connsiteX87" fmla="*/ 100424 w 328980"/>
                  <a:gd name="connsiteY87" fmla="*/ 187650 h 461962"/>
                  <a:gd name="connsiteX88" fmla="*/ 110124 w 328980"/>
                  <a:gd name="connsiteY88" fmla="*/ 169964 h 461962"/>
                  <a:gd name="connsiteX89" fmla="*/ 113122 w 328980"/>
                  <a:gd name="connsiteY89" fmla="*/ 165012 h 461962"/>
                  <a:gd name="connsiteX90" fmla="*/ 120705 w 328980"/>
                  <a:gd name="connsiteY90" fmla="*/ 152632 h 461962"/>
                  <a:gd name="connsiteX91" fmla="*/ 125114 w 328980"/>
                  <a:gd name="connsiteY91" fmla="*/ 145911 h 461962"/>
                  <a:gd name="connsiteX92" fmla="*/ 132168 w 328980"/>
                  <a:gd name="connsiteY92" fmla="*/ 136007 h 461962"/>
                  <a:gd name="connsiteX93" fmla="*/ 138341 w 328980"/>
                  <a:gd name="connsiteY93" fmla="*/ 127517 h 461962"/>
                  <a:gd name="connsiteX94" fmla="*/ 144337 w 328980"/>
                  <a:gd name="connsiteY94" fmla="*/ 119912 h 461962"/>
                  <a:gd name="connsiteX95" fmla="*/ 154918 w 328980"/>
                  <a:gd name="connsiteY95" fmla="*/ 107355 h 461962"/>
                  <a:gd name="connsiteX96" fmla="*/ 161620 w 328980"/>
                  <a:gd name="connsiteY96" fmla="*/ 100104 h 461962"/>
                  <a:gd name="connsiteX97" fmla="*/ 166910 w 328980"/>
                  <a:gd name="connsiteY97" fmla="*/ 94621 h 461962"/>
                  <a:gd name="connsiteX98" fmla="*/ 175904 w 328980"/>
                  <a:gd name="connsiteY98" fmla="*/ 85778 h 461962"/>
                  <a:gd name="connsiteX99" fmla="*/ 181371 w 328980"/>
                  <a:gd name="connsiteY99" fmla="*/ 80826 h 461962"/>
                  <a:gd name="connsiteX100" fmla="*/ 191424 w 328980"/>
                  <a:gd name="connsiteY100" fmla="*/ 72336 h 461962"/>
                  <a:gd name="connsiteX101" fmla="*/ 196185 w 328980"/>
                  <a:gd name="connsiteY101" fmla="*/ 68445 h 461962"/>
                  <a:gd name="connsiteX102" fmla="*/ 211528 w 328980"/>
                  <a:gd name="connsiteY102" fmla="*/ 57480 h 461962"/>
                  <a:gd name="connsiteX103" fmla="*/ 226341 w 328980"/>
                  <a:gd name="connsiteY103" fmla="*/ 48814 h 461962"/>
                  <a:gd name="connsiteX104" fmla="*/ 230221 w 328980"/>
                  <a:gd name="connsiteY104" fmla="*/ 46868 h 461962"/>
                  <a:gd name="connsiteX105" fmla="*/ 244330 w 328980"/>
                  <a:gd name="connsiteY105" fmla="*/ 40325 h 461962"/>
                  <a:gd name="connsiteX106" fmla="*/ 245212 w 328980"/>
                  <a:gd name="connsiteY106" fmla="*/ 39971 h 461962"/>
                  <a:gd name="connsiteX107" fmla="*/ 257204 w 328980"/>
                  <a:gd name="connsiteY107" fmla="*/ 35903 h 461962"/>
                  <a:gd name="connsiteX108" fmla="*/ 263905 w 328980"/>
                  <a:gd name="connsiteY108" fmla="*/ 34134 h 461962"/>
                  <a:gd name="connsiteX109" fmla="*/ 272546 w 328980"/>
                  <a:gd name="connsiteY109" fmla="*/ 32366 h 461962"/>
                  <a:gd name="connsiteX110" fmla="*/ 277484 w 328980"/>
                  <a:gd name="connsiteY110" fmla="*/ 31658 h 461962"/>
                  <a:gd name="connsiteX111" fmla="*/ 288066 w 328980"/>
                  <a:gd name="connsiteY111" fmla="*/ 30951 h 461962"/>
                  <a:gd name="connsiteX112" fmla="*/ 290535 w 328980"/>
                  <a:gd name="connsiteY112" fmla="*/ 30951 h 461962"/>
                  <a:gd name="connsiteX113" fmla="*/ 302879 w 328980"/>
                  <a:gd name="connsiteY113" fmla="*/ 32012 h 461962"/>
                  <a:gd name="connsiteX114" fmla="*/ 305878 w 328980"/>
                  <a:gd name="connsiteY114" fmla="*/ 32543 h 461962"/>
                  <a:gd name="connsiteX115" fmla="*/ 315048 w 328980"/>
                  <a:gd name="connsiteY115" fmla="*/ 34842 h 461962"/>
                  <a:gd name="connsiteX116" fmla="*/ 317870 w 328980"/>
                  <a:gd name="connsiteY116" fmla="*/ 35726 h 461962"/>
                  <a:gd name="connsiteX117" fmla="*/ 328980 w 328980"/>
                  <a:gd name="connsiteY117" fmla="*/ 40501 h 461962"/>
                  <a:gd name="connsiteX118" fmla="*/ 270430 w 328980"/>
                  <a:gd name="connsiteY118" fmla="*/ 9374 h 461962"/>
                  <a:gd name="connsiteX119" fmla="*/ 269549 w 328980"/>
                  <a:gd name="connsiteY119" fmla="*/ 8843 h 461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</a:cxnLst>
                <a:rect l="l" t="t" r="r" b="b"/>
                <a:pathLst>
                  <a:path w="328980" h="461962">
                    <a:moveTo>
                      <a:pt x="269725" y="9020"/>
                    </a:moveTo>
                    <a:cubicBezTo>
                      <a:pt x="266903" y="7605"/>
                      <a:pt x="264082" y="6367"/>
                      <a:pt x="261260" y="5306"/>
                    </a:cubicBezTo>
                    <a:cubicBezTo>
                      <a:pt x="260731" y="5129"/>
                      <a:pt x="260202" y="4952"/>
                      <a:pt x="259673" y="4775"/>
                    </a:cubicBezTo>
                    <a:cubicBezTo>
                      <a:pt x="258791" y="4422"/>
                      <a:pt x="257733" y="4245"/>
                      <a:pt x="256851" y="3891"/>
                    </a:cubicBezTo>
                    <a:cubicBezTo>
                      <a:pt x="255440" y="3360"/>
                      <a:pt x="253853" y="2830"/>
                      <a:pt x="252442" y="2476"/>
                    </a:cubicBezTo>
                    <a:cubicBezTo>
                      <a:pt x="250855" y="2122"/>
                      <a:pt x="249268" y="1769"/>
                      <a:pt x="247504" y="1592"/>
                    </a:cubicBezTo>
                    <a:cubicBezTo>
                      <a:pt x="246446" y="1415"/>
                      <a:pt x="245564" y="1238"/>
                      <a:pt x="244506" y="1061"/>
                    </a:cubicBezTo>
                    <a:cubicBezTo>
                      <a:pt x="243977" y="1061"/>
                      <a:pt x="243448" y="884"/>
                      <a:pt x="242919" y="707"/>
                    </a:cubicBezTo>
                    <a:cubicBezTo>
                      <a:pt x="239568" y="354"/>
                      <a:pt x="236217" y="0"/>
                      <a:pt x="232866" y="0"/>
                    </a:cubicBezTo>
                    <a:lnTo>
                      <a:pt x="232161" y="0"/>
                    </a:lnTo>
                    <a:cubicBezTo>
                      <a:pt x="232161" y="0"/>
                      <a:pt x="230574" y="0"/>
                      <a:pt x="229692" y="0"/>
                    </a:cubicBezTo>
                    <a:cubicBezTo>
                      <a:pt x="227047" y="0"/>
                      <a:pt x="224402" y="0"/>
                      <a:pt x="221756" y="354"/>
                    </a:cubicBezTo>
                    <a:cubicBezTo>
                      <a:pt x="220874" y="354"/>
                      <a:pt x="219993" y="707"/>
                      <a:pt x="219111" y="707"/>
                    </a:cubicBezTo>
                    <a:cubicBezTo>
                      <a:pt x="217524" y="707"/>
                      <a:pt x="215760" y="1238"/>
                      <a:pt x="214173" y="1415"/>
                    </a:cubicBezTo>
                    <a:cubicBezTo>
                      <a:pt x="212586" y="1592"/>
                      <a:pt x="211175" y="1769"/>
                      <a:pt x="209588" y="2122"/>
                    </a:cubicBezTo>
                    <a:cubicBezTo>
                      <a:pt x="208177" y="2299"/>
                      <a:pt x="206942" y="2830"/>
                      <a:pt x="205532" y="3184"/>
                    </a:cubicBezTo>
                    <a:cubicBezTo>
                      <a:pt x="203239" y="3714"/>
                      <a:pt x="201123" y="4245"/>
                      <a:pt x="198830" y="4952"/>
                    </a:cubicBezTo>
                    <a:cubicBezTo>
                      <a:pt x="197596" y="5306"/>
                      <a:pt x="196361" y="5483"/>
                      <a:pt x="195127" y="5836"/>
                    </a:cubicBezTo>
                    <a:cubicBezTo>
                      <a:pt x="192305" y="6721"/>
                      <a:pt x="189483" y="7782"/>
                      <a:pt x="186838" y="8843"/>
                    </a:cubicBezTo>
                    <a:lnTo>
                      <a:pt x="185956" y="9197"/>
                    </a:lnTo>
                    <a:cubicBezTo>
                      <a:pt x="182606" y="10435"/>
                      <a:pt x="179255" y="12027"/>
                      <a:pt x="175904" y="13618"/>
                    </a:cubicBezTo>
                    <a:cubicBezTo>
                      <a:pt x="174493" y="14326"/>
                      <a:pt x="173258" y="15033"/>
                      <a:pt x="171848" y="15741"/>
                    </a:cubicBezTo>
                    <a:cubicBezTo>
                      <a:pt x="170613" y="16448"/>
                      <a:pt x="169203" y="16979"/>
                      <a:pt x="167968" y="17686"/>
                    </a:cubicBezTo>
                    <a:cubicBezTo>
                      <a:pt x="163030" y="20339"/>
                      <a:pt x="158092" y="23169"/>
                      <a:pt x="153154" y="26352"/>
                    </a:cubicBezTo>
                    <a:cubicBezTo>
                      <a:pt x="148040" y="29713"/>
                      <a:pt x="142926" y="33427"/>
                      <a:pt x="137812" y="37318"/>
                    </a:cubicBezTo>
                    <a:cubicBezTo>
                      <a:pt x="136224" y="38556"/>
                      <a:pt x="134637" y="39971"/>
                      <a:pt x="133050" y="41209"/>
                    </a:cubicBezTo>
                    <a:cubicBezTo>
                      <a:pt x="129699" y="43862"/>
                      <a:pt x="126349" y="46692"/>
                      <a:pt x="122998" y="49698"/>
                    </a:cubicBezTo>
                    <a:cubicBezTo>
                      <a:pt x="121234" y="51290"/>
                      <a:pt x="119294" y="53058"/>
                      <a:pt x="117531" y="54650"/>
                    </a:cubicBezTo>
                    <a:cubicBezTo>
                      <a:pt x="114533" y="57480"/>
                      <a:pt x="111358" y="60487"/>
                      <a:pt x="108537" y="63493"/>
                    </a:cubicBezTo>
                    <a:cubicBezTo>
                      <a:pt x="106773" y="65262"/>
                      <a:pt x="105009" y="67031"/>
                      <a:pt x="103246" y="68976"/>
                    </a:cubicBezTo>
                    <a:cubicBezTo>
                      <a:pt x="102188" y="70037"/>
                      <a:pt x="101129" y="71098"/>
                      <a:pt x="100071" y="72160"/>
                    </a:cubicBezTo>
                    <a:cubicBezTo>
                      <a:pt x="98837" y="73398"/>
                      <a:pt x="97779" y="74813"/>
                      <a:pt x="96545" y="76227"/>
                    </a:cubicBezTo>
                    <a:cubicBezTo>
                      <a:pt x="93017" y="80295"/>
                      <a:pt x="89490" y="84363"/>
                      <a:pt x="85963" y="88785"/>
                    </a:cubicBezTo>
                    <a:cubicBezTo>
                      <a:pt x="84905" y="90023"/>
                      <a:pt x="83670" y="91261"/>
                      <a:pt x="82612" y="92676"/>
                    </a:cubicBezTo>
                    <a:cubicBezTo>
                      <a:pt x="81731" y="93914"/>
                      <a:pt x="80849" y="95152"/>
                      <a:pt x="79791" y="96390"/>
                    </a:cubicBezTo>
                    <a:cubicBezTo>
                      <a:pt x="77674" y="99043"/>
                      <a:pt x="75558" y="101872"/>
                      <a:pt x="73618" y="104702"/>
                    </a:cubicBezTo>
                    <a:cubicBezTo>
                      <a:pt x="72384" y="106471"/>
                      <a:pt x="70973" y="108062"/>
                      <a:pt x="69738" y="109831"/>
                    </a:cubicBezTo>
                    <a:cubicBezTo>
                      <a:pt x="68680" y="111423"/>
                      <a:pt x="67622" y="113015"/>
                      <a:pt x="66564" y="114606"/>
                    </a:cubicBezTo>
                    <a:cubicBezTo>
                      <a:pt x="65153" y="116729"/>
                      <a:pt x="63566" y="119028"/>
                      <a:pt x="62155" y="121327"/>
                    </a:cubicBezTo>
                    <a:cubicBezTo>
                      <a:pt x="61274" y="122742"/>
                      <a:pt x="60216" y="124157"/>
                      <a:pt x="59157" y="125749"/>
                    </a:cubicBezTo>
                    <a:cubicBezTo>
                      <a:pt x="57570" y="128402"/>
                      <a:pt x="55983" y="131054"/>
                      <a:pt x="54396" y="133707"/>
                    </a:cubicBezTo>
                    <a:cubicBezTo>
                      <a:pt x="53337" y="135299"/>
                      <a:pt x="52456" y="137068"/>
                      <a:pt x="51398" y="138660"/>
                    </a:cubicBezTo>
                    <a:cubicBezTo>
                      <a:pt x="51045" y="139367"/>
                      <a:pt x="50516" y="140074"/>
                      <a:pt x="50163" y="140782"/>
                    </a:cubicBezTo>
                    <a:cubicBezTo>
                      <a:pt x="47341" y="145557"/>
                      <a:pt x="44696" y="150509"/>
                      <a:pt x="42227" y="155461"/>
                    </a:cubicBezTo>
                    <a:cubicBezTo>
                      <a:pt x="42051" y="155815"/>
                      <a:pt x="41874" y="156169"/>
                      <a:pt x="41698" y="156522"/>
                    </a:cubicBezTo>
                    <a:cubicBezTo>
                      <a:pt x="41169" y="157584"/>
                      <a:pt x="40816" y="158468"/>
                      <a:pt x="40287" y="159529"/>
                    </a:cubicBezTo>
                    <a:cubicBezTo>
                      <a:pt x="38524" y="163067"/>
                      <a:pt x="36760" y="166604"/>
                      <a:pt x="35173" y="170141"/>
                    </a:cubicBezTo>
                    <a:cubicBezTo>
                      <a:pt x="34467" y="171733"/>
                      <a:pt x="33762" y="173501"/>
                      <a:pt x="32880" y="175093"/>
                    </a:cubicBezTo>
                    <a:cubicBezTo>
                      <a:pt x="32175" y="176862"/>
                      <a:pt x="31293" y="178453"/>
                      <a:pt x="30587" y="180222"/>
                    </a:cubicBezTo>
                    <a:cubicBezTo>
                      <a:pt x="29882" y="181814"/>
                      <a:pt x="29177" y="183229"/>
                      <a:pt x="28648" y="184820"/>
                    </a:cubicBezTo>
                    <a:cubicBezTo>
                      <a:pt x="26884" y="188888"/>
                      <a:pt x="25297" y="192956"/>
                      <a:pt x="23710" y="197024"/>
                    </a:cubicBezTo>
                    <a:cubicBezTo>
                      <a:pt x="23357" y="197731"/>
                      <a:pt x="23181" y="198439"/>
                      <a:pt x="22828" y="199146"/>
                    </a:cubicBezTo>
                    <a:lnTo>
                      <a:pt x="22828" y="199677"/>
                    </a:lnTo>
                    <a:cubicBezTo>
                      <a:pt x="20712" y="204806"/>
                      <a:pt x="18772" y="209935"/>
                      <a:pt x="17185" y="215064"/>
                    </a:cubicBezTo>
                    <a:cubicBezTo>
                      <a:pt x="16832" y="215948"/>
                      <a:pt x="16656" y="217009"/>
                      <a:pt x="16303" y="217893"/>
                    </a:cubicBezTo>
                    <a:cubicBezTo>
                      <a:pt x="15774" y="219839"/>
                      <a:pt x="15069" y="221608"/>
                      <a:pt x="14539" y="223553"/>
                    </a:cubicBezTo>
                    <a:cubicBezTo>
                      <a:pt x="13834" y="226029"/>
                      <a:pt x="12952" y="228682"/>
                      <a:pt x="12247" y="231158"/>
                    </a:cubicBezTo>
                    <a:cubicBezTo>
                      <a:pt x="11718" y="233104"/>
                      <a:pt x="11189" y="235226"/>
                      <a:pt x="10660" y="237171"/>
                    </a:cubicBezTo>
                    <a:cubicBezTo>
                      <a:pt x="9954" y="239471"/>
                      <a:pt x="9425" y="241770"/>
                      <a:pt x="8896" y="244246"/>
                    </a:cubicBezTo>
                    <a:cubicBezTo>
                      <a:pt x="8543" y="245661"/>
                      <a:pt x="8191" y="247076"/>
                      <a:pt x="7838" y="248667"/>
                    </a:cubicBezTo>
                    <a:cubicBezTo>
                      <a:pt x="7309" y="251320"/>
                      <a:pt x="6780" y="253973"/>
                      <a:pt x="6251" y="256449"/>
                    </a:cubicBezTo>
                    <a:cubicBezTo>
                      <a:pt x="5721" y="259279"/>
                      <a:pt x="5016" y="262286"/>
                      <a:pt x="4487" y="265115"/>
                    </a:cubicBezTo>
                    <a:cubicBezTo>
                      <a:pt x="4311" y="266177"/>
                      <a:pt x="4134" y="267238"/>
                      <a:pt x="3958" y="268122"/>
                    </a:cubicBezTo>
                    <a:cubicBezTo>
                      <a:pt x="3605" y="270245"/>
                      <a:pt x="3429" y="272367"/>
                      <a:pt x="3253" y="274312"/>
                    </a:cubicBezTo>
                    <a:cubicBezTo>
                      <a:pt x="2547" y="278911"/>
                      <a:pt x="2018" y="283332"/>
                      <a:pt x="1489" y="287931"/>
                    </a:cubicBezTo>
                    <a:cubicBezTo>
                      <a:pt x="1489" y="289169"/>
                      <a:pt x="1137" y="290407"/>
                      <a:pt x="960" y="291645"/>
                    </a:cubicBezTo>
                    <a:cubicBezTo>
                      <a:pt x="783" y="294475"/>
                      <a:pt x="607" y="297304"/>
                      <a:pt x="431" y="300134"/>
                    </a:cubicBezTo>
                    <a:cubicBezTo>
                      <a:pt x="431" y="302080"/>
                      <a:pt x="254" y="304202"/>
                      <a:pt x="78" y="306147"/>
                    </a:cubicBezTo>
                    <a:cubicBezTo>
                      <a:pt x="78" y="312515"/>
                      <a:pt x="-98" y="318705"/>
                      <a:pt x="78" y="324895"/>
                    </a:cubicBezTo>
                    <a:cubicBezTo>
                      <a:pt x="2547" y="377953"/>
                      <a:pt x="22652" y="414564"/>
                      <a:pt x="53161" y="430835"/>
                    </a:cubicBezTo>
                    <a:lnTo>
                      <a:pt x="111711" y="461962"/>
                    </a:lnTo>
                    <a:cubicBezTo>
                      <a:pt x="81202" y="445691"/>
                      <a:pt x="61097" y="409081"/>
                      <a:pt x="58628" y="356022"/>
                    </a:cubicBezTo>
                    <a:cubicBezTo>
                      <a:pt x="58275" y="349832"/>
                      <a:pt x="58275" y="343642"/>
                      <a:pt x="58628" y="337275"/>
                    </a:cubicBezTo>
                    <a:cubicBezTo>
                      <a:pt x="58628" y="335330"/>
                      <a:pt x="58804" y="333207"/>
                      <a:pt x="58981" y="331262"/>
                    </a:cubicBezTo>
                    <a:cubicBezTo>
                      <a:pt x="59157" y="327194"/>
                      <a:pt x="59510" y="323126"/>
                      <a:pt x="59862" y="319058"/>
                    </a:cubicBezTo>
                    <a:cubicBezTo>
                      <a:pt x="60216" y="314637"/>
                      <a:pt x="60921" y="310038"/>
                      <a:pt x="61626" y="305440"/>
                    </a:cubicBezTo>
                    <a:cubicBezTo>
                      <a:pt x="61979" y="302257"/>
                      <a:pt x="62508" y="299250"/>
                      <a:pt x="63037" y="296243"/>
                    </a:cubicBezTo>
                    <a:cubicBezTo>
                      <a:pt x="63566" y="293413"/>
                      <a:pt x="64095" y="290407"/>
                      <a:pt x="64800" y="287577"/>
                    </a:cubicBezTo>
                    <a:cubicBezTo>
                      <a:pt x="65682" y="283509"/>
                      <a:pt x="66388" y="279441"/>
                      <a:pt x="67446" y="275373"/>
                    </a:cubicBezTo>
                    <a:cubicBezTo>
                      <a:pt x="67975" y="273074"/>
                      <a:pt x="68680" y="270598"/>
                      <a:pt x="69209" y="268299"/>
                    </a:cubicBezTo>
                    <a:cubicBezTo>
                      <a:pt x="70444" y="263701"/>
                      <a:pt x="71678" y="259102"/>
                      <a:pt x="73089" y="254504"/>
                    </a:cubicBezTo>
                    <a:cubicBezTo>
                      <a:pt x="73618" y="252558"/>
                      <a:pt x="74147" y="250790"/>
                      <a:pt x="74853" y="248844"/>
                    </a:cubicBezTo>
                    <a:cubicBezTo>
                      <a:pt x="76793" y="242477"/>
                      <a:pt x="79085" y="236287"/>
                      <a:pt x="81378" y="229920"/>
                    </a:cubicBezTo>
                    <a:cubicBezTo>
                      <a:pt x="81554" y="229213"/>
                      <a:pt x="81907" y="228505"/>
                      <a:pt x="82260" y="227798"/>
                    </a:cubicBezTo>
                    <a:cubicBezTo>
                      <a:pt x="84376" y="222138"/>
                      <a:pt x="86669" y="216656"/>
                      <a:pt x="89137" y="211173"/>
                    </a:cubicBezTo>
                    <a:cubicBezTo>
                      <a:pt x="89843" y="209404"/>
                      <a:pt x="90725" y="207635"/>
                      <a:pt x="91430" y="206044"/>
                    </a:cubicBezTo>
                    <a:cubicBezTo>
                      <a:pt x="93723" y="200915"/>
                      <a:pt x="96192" y="195609"/>
                      <a:pt x="98837" y="190657"/>
                    </a:cubicBezTo>
                    <a:cubicBezTo>
                      <a:pt x="99366" y="189596"/>
                      <a:pt x="99895" y="188534"/>
                      <a:pt x="100424" y="187650"/>
                    </a:cubicBezTo>
                    <a:cubicBezTo>
                      <a:pt x="103422" y="181637"/>
                      <a:pt x="106773" y="175801"/>
                      <a:pt x="110124" y="169964"/>
                    </a:cubicBezTo>
                    <a:cubicBezTo>
                      <a:pt x="111182" y="168195"/>
                      <a:pt x="112064" y="166604"/>
                      <a:pt x="113122" y="165012"/>
                    </a:cubicBezTo>
                    <a:cubicBezTo>
                      <a:pt x="115591" y="160767"/>
                      <a:pt x="118236" y="156700"/>
                      <a:pt x="120705" y="152632"/>
                    </a:cubicBezTo>
                    <a:cubicBezTo>
                      <a:pt x="122116" y="150332"/>
                      <a:pt x="123703" y="148210"/>
                      <a:pt x="125114" y="145911"/>
                    </a:cubicBezTo>
                    <a:cubicBezTo>
                      <a:pt x="127407" y="142551"/>
                      <a:pt x="129699" y="139190"/>
                      <a:pt x="132168" y="136007"/>
                    </a:cubicBezTo>
                    <a:cubicBezTo>
                      <a:pt x="134284" y="133177"/>
                      <a:pt x="136224" y="130347"/>
                      <a:pt x="138341" y="127517"/>
                    </a:cubicBezTo>
                    <a:cubicBezTo>
                      <a:pt x="140280" y="124864"/>
                      <a:pt x="142396" y="122388"/>
                      <a:pt x="144337" y="119912"/>
                    </a:cubicBezTo>
                    <a:cubicBezTo>
                      <a:pt x="147864" y="115667"/>
                      <a:pt x="151391" y="111423"/>
                      <a:pt x="154918" y="107355"/>
                    </a:cubicBezTo>
                    <a:cubicBezTo>
                      <a:pt x="157034" y="104879"/>
                      <a:pt x="159327" y="102403"/>
                      <a:pt x="161620" y="100104"/>
                    </a:cubicBezTo>
                    <a:cubicBezTo>
                      <a:pt x="163383" y="98335"/>
                      <a:pt x="165146" y="96390"/>
                      <a:pt x="166910" y="94621"/>
                    </a:cubicBezTo>
                    <a:cubicBezTo>
                      <a:pt x="169908" y="91614"/>
                      <a:pt x="172906" y="88608"/>
                      <a:pt x="175904" y="85778"/>
                    </a:cubicBezTo>
                    <a:cubicBezTo>
                      <a:pt x="177667" y="84186"/>
                      <a:pt x="179431" y="82418"/>
                      <a:pt x="181371" y="80826"/>
                    </a:cubicBezTo>
                    <a:cubicBezTo>
                      <a:pt x="184722" y="77819"/>
                      <a:pt x="188073" y="75166"/>
                      <a:pt x="191424" y="72336"/>
                    </a:cubicBezTo>
                    <a:cubicBezTo>
                      <a:pt x="193011" y="71098"/>
                      <a:pt x="194598" y="69684"/>
                      <a:pt x="196185" y="68445"/>
                    </a:cubicBezTo>
                    <a:cubicBezTo>
                      <a:pt x="201299" y="64555"/>
                      <a:pt x="206413" y="60840"/>
                      <a:pt x="211528" y="57480"/>
                    </a:cubicBezTo>
                    <a:cubicBezTo>
                      <a:pt x="216466" y="54296"/>
                      <a:pt x="221404" y="51467"/>
                      <a:pt x="226341" y="48814"/>
                    </a:cubicBezTo>
                    <a:cubicBezTo>
                      <a:pt x="227576" y="48106"/>
                      <a:pt x="228987" y="47399"/>
                      <a:pt x="230221" y="46868"/>
                    </a:cubicBezTo>
                    <a:cubicBezTo>
                      <a:pt x="234983" y="44392"/>
                      <a:pt x="239745" y="42270"/>
                      <a:pt x="244330" y="40325"/>
                    </a:cubicBezTo>
                    <a:lnTo>
                      <a:pt x="245212" y="39971"/>
                    </a:lnTo>
                    <a:cubicBezTo>
                      <a:pt x="249268" y="38379"/>
                      <a:pt x="253324" y="37141"/>
                      <a:pt x="257204" y="35903"/>
                    </a:cubicBezTo>
                    <a:cubicBezTo>
                      <a:pt x="259496" y="35196"/>
                      <a:pt x="261789" y="34665"/>
                      <a:pt x="263905" y="34134"/>
                    </a:cubicBezTo>
                    <a:cubicBezTo>
                      <a:pt x="266903" y="33427"/>
                      <a:pt x="269725" y="32896"/>
                      <a:pt x="272546" y="32366"/>
                    </a:cubicBezTo>
                    <a:cubicBezTo>
                      <a:pt x="274310" y="32189"/>
                      <a:pt x="275897" y="31835"/>
                      <a:pt x="277484" y="31658"/>
                    </a:cubicBezTo>
                    <a:cubicBezTo>
                      <a:pt x="281012" y="31305"/>
                      <a:pt x="284715" y="30951"/>
                      <a:pt x="288066" y="30951"/>
                    </a:cubicBezTo>
                    <a:cubicBezTo>
                      <a:pt x="288771" y="30951"/>
                      <a:pt x="289653" y="30951"/>
                      <a:pt x="290535" y="30951"/>
                    </a:cubicBezTo>
                    <a:cubicBezTo>
                      <a:pt x="294767" y="30951"/>
                      <a:pt x="298824" y="31305"/>
                      <a:pt x="302879" y="32012"/>
                    </a:cubicBezTo>
                    <a:cubicBezTo>
                      <a:pt x="303937" y="32012"/>
                      <a:pt x="304820" y="32366"/>
                      <a:pt x="305878" y="32543"/>
                    </a:cubicBezTo>
                    <a:cubicBezTo>
                      <a:pt x="309052" y="33073"/>
                      <a:pt x="312050" y="33958"/>
                      <a:pt x="315048" y="34842"/>
                    </a:cubicBezTo>
                    <a:cubicBezTo>
                      <a:pt x="315930" y="35196"/>
                      <a:pt x="316988" y="35372"/>
                      <a:pt x="317870" y="35726"/>
                    </a:cubicBezTo>
                    <a:cubicBezTo>
                      <a:pt x="321749" y="37141"/>
                      <a:pt x="325453" y="38556"/>
                      <a:pt x="328980" y="40501"/>
                    </a:cubicBezTo>
                    <a:lnTo>
                      <a:pt x="270430" y="9374"/>
                    </a:lnTo>
                    <a:cubicBezTo>
                      <a:pt x="270430" y="9374"/>
                      <a:pt x="269725" y="9020"/>
                      <a:pt x="269549" y="8843"/>
                    </a:cubicBezTo>
                  </a:path>
                </a:pathLst>
              </a:custGeom>
              <a:solidFill>
                <a:srgbClr val="991B2E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353AD6FD-197E-B8DB-2E7B-1B2C25C16E28}"/>
                  </a:ext>
                </a:extLst>
              </p:cNvPr>
              <p:cNvSpPr/>
              <p:nvPr/>
            </p:nvSpPr>
            <p:spPr>
              <a:xfrm>
                <a:off x="9421818" y="3199712"/>
                <a:ext cx="323937" cy="440400"/>
              </a:xfrm>
              <a:custGeom>
                <a:avLst/>
                <a:gdLst>
                  <a:gd name="connsiteX0" fmla="*/ 152975 w 323937"/>
                  <a:gd name="connsiteY0" fmla="*/ 26427 h 440400"/>
                  <a:gd name="connsiteX1" fmla="*/ 252 w 323937"/>
                  <a:gd name="connsiteY1" fmla="*/ 324792 h 440400"/>
                  <a:gd name="connsiteX2" fmla="*/ 170963 w 323937"/>
                  <a:gd name="connsiteY2" fmla="*/ 413931 h 440400"/>
                  <a:gd name="connsiteX3" fmla="*/ 323687 w 323937"/>
                  <a:gd name="connsiteY3" fmla="*/ 115565 h 440400"/>
                  <a:gd name="connsiteX4" fmla="*/ 152975 w 323937"/>
                  <a:gd name="connsiteY4" fmla="*/ 26427 h 440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3937" h="440400">
                    <a:moveTo>
                      <a:pt x="152975" y="26427"/>
                    </a:moveTo>
                    <a:cubicBezTo>
                      <a:pt x="63563" y="84261"/>
                      <a:pt x="-4686" y="217791"/>
                      <a:pt x="252" y="324792"/>
                    </a:cubicBezTo>
                    <a:cubicBezTo>
                      <a:pt x="5190" y="431617"/>
                      <a:pt x="81552" y="471765"/>
                      <a:pt x="170963" y="413931"/>
                    </a:cubicBezTo>
                    <a:cubicBezTo>
                      <a:pt x="260199" y="356274"/>
                      <a:pt x="328624" y="222566"/>
                      <a:pt x="323687" y="115565"/>
                    </a:cubicBezTo>
                    <a:cubicBezTo>
                      <a:pt x="318749" y="8564"/>
                      <a:pt x="242211" y="-31230"/>
                      <a:pt x="152975" y="26427"/>
                    </a:cubicBezTo>
                  </a:path>
                </a:pathLst>
              </a:custGeom>
              <a:solidFill>
                <a:srgbClr val="E71C3C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F0C055BB-486F-7E41-C2DB-5BC4A2AE677B}"/>
                </a:ext>
              </a:extLst>
            </p:cNvPr>
            <p:cNvSpPr/>
            <p:nvPr/>
          </p:nvSpPr>
          <p:spPr>
            <a:xfrm>
              <a:off x="9495610" y="3295823"/>
              <a:ext cx="176001" cy="247959"/>
            </a:xfrm>
            <a:custGeom>
              <a:avLst/>
              <a:gdLst>
                <a:gd name="connsiteX0" fmla="*/ 107753 w 176001"/>
                <a:gd name="connsiteY0" fmla="*/ 84540 h 247959"/>
                <a:gd name="connsiteX1" fmla="*/ 103697 w 176001"/>
                <a:gd name="connsiteY1" fmla="*/ 0 h 247959"/>
                <a:gd name="connsiteX2" fmla="*/ 62429 w 176001"/>
                <a:gd name="connsiteY2" fmla="*/ 26529 h 247959"/>
                <a:gd name="connsiteX3" fmla="*/ 66486 w 176001"/>
                <a:gd name="connsiteY3" fmla="*/ 111246 h 247959"/>
                <a:gd name="connsiteX4" fmla="*/ 0 w 176001"/>
                <a:gd name="connsiteY4" fmla="*/ 154223 h 247959"/>
                <a:gd name="connsiteX5" fmla="*/ 2116 w 176001"/>
                <a:gd name="connsiteY5" fmla="*/ 200561 h 247959"/>
                <a:gd name="connsiteX6" fmla="*/ 68602 w 176001"/>
                <a:gd name="connsiteY6" fmla="*/ 157584 h 247959"/>
                <a:gd name="connsiteX7" fmla="*/ 72835 w 176001"/>
                <a:gd name="connsiteY7" fmla="*/ 247960 h 247959"/>
                <a:gd name="connsiteX8" fmla="*/ 114102 w 176001"/>
                <a:gd name="connsiteY8" fmla="*/ 221254 h 247959"/>
                <a:gd name="connsiteX9" fmla="*/ 109869 w 176001"/>
                <a:gd name="connsiteY9" fmla="*/ 130877 h 247959"/>
                <a:gd name="connsiteX10" fmla="*/ 176002 w 176001"/>
                <a:gd name="connsiteY10" fmla="*/ 88077 h 247959"/>
                <a:gd name="connsiteX11" fmla="*/ 173886 w 176001"/>
                <a:gd name="connsiteY11" fmla="*/ 41916 h 247959"/>
                <a:gd name="connsiteX12" fmla="*/ 107753 w 176001"/>
                <a:gd name="connsiteY12" fmla="*/ 84540 h 247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6001" h="247959">
                  <a:moveTo>
                    <a:pt x="107753" y="84540"/>
                  </a:moveTo>
                  <a:lnTo>
                    <a:pt x="103697" y="0"/>
                  </a:lnTo>
                  <a:lnTo>
                    <a:pt x="62429" y="26529"/>
                  </a:lnTo>
                  <a:lnTo>
                    <a:pt x="66486" y="111246"/>
                  </a:lnTo>
                  <a:lnTo>
                    <a:pt x="0" y="154223"/>
                  </a:lnTo>
                  <a:lnTo>
                    <a:pt x="2116" y="200561"/>
                  </a:lnTo>
                  <a:lnTo>
                    <a:pt x="68602" y="157584"/>
                  </a:lnTo>
                  <a:lnTo>
                    <a:pt x="72835" y="247960"/>
                  </a:lnTo>
                  <a:lnTo>
                    <a:pt x="114102" y="221254"/>
                  </a:lnTo>
                  <a:lnTo>
                    <a:pt x="109869" y="130877"/>
                  </a:lnTo>
                  <a:lnTo>
                    <a:pt x="176002" y="88077"/>
                  </a:lnTo>
                  <a:lnTo>
                    <a:pt x="173886" y="41916"/>
                  </a:lnTo>
                  <a:lnTo>
                    <a:pt x="107753" y="84540"/>
                  </a:lnTo>
                  <a:close/>
                </a:path>
              </a:pathLst>
            </a:custGeom>
            <a:solidFill>
              <a:srgbClr val="FFFFFF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31" name="Content Placeholder 10">
              <a:extLst>
                <a:ext uri="{FF2B5EF4-FFF2-40B4-BE49-F238E27FC236}">
                  <a16:creationId xmlns:a16="http://schemas.microsoft.com/office/drawing/2014/main" id="{C97F0915-9A6C-372F-76E6-CAEFF82C71AD}"/>
                </a:ext>
              </a:extLst>
            </p:cNvPr>
            <p:cNvGrpSpPr/>
            <p:nvPr/>
          </p:nvGrpSpPr>
          <p:grpSpPr>
            <a:xfrm>
              <a:off x="9865117" y="2920699"/>
              <a:ext cx="443789" cy="547503"/>
              <a:chOff x="9865117" y="2920699"/>
              <a:chExt cx="443789" cy="547503"/>
            </a:xfrm>
          </p:grpSpPr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3D8154FC-BC6D-3ACA-8972-89C96C322E86}"/>
                  </a:ext>
                </a:extLst>
              </p:cNvPr>
              <p:cNvSpPr/>
              <p:nvPr/>
            </p:nvSpPr>
            <p:spPr>
              <a:xfrm>
                <a:off x="9865117" y="2920699"/>
                <a:ext cx="381940" cy="536244"/>
              </a:xfrm>
              <a:custGeom>
                <a:avLst/>
                <a:gdLst>
                  <a:gd name="connsiteX0" fmla="*/ 312986 w 381940"/>
                  <a:gd name="connsiteY0" fmla="*/ 10612 h 536244"/>
                  <a:gd name="connsiteX1" fmla="*/ 303110 w 381940"/>
                  <a:gd name="connsiteY1" fmla="*/ 6190 h 536244"/>
                  <a:gd name="connsiteX2" fmla="*/ 301170 w 381940"/>
                  <a:gd name="connsiteY2" fmla="*/ 5660 h 536244"/>
                  <a:gd name="connsiteX3" fmla="*/ 297819 w 381940"/>
                  <a:gd name="connsiteY3" fmla="*/ 4598 h 536244"/>
                  <a:gd name="connsiteX4" fmla="*/ 292705 w 381940"/>
                  <a:gd name="connsiteY4" fmla="*/ 3007 h 536244"/>
                  <a:gd name="connsiteX5" fmla="*/ 287061 w 381940"/>
                  <a:gd name="connsiteY5" fmla="*/ 1945 h 536244"/>
                  <a:gd name="connsiteX6" fmla="*/ 283711 w 381940"/>
                  <a:gd name="connsiteY6" fmla="*/ 1238 h 536244"/>
                  <a:gd name="connsiteX7" fmla="*/ 281771 w 381940"/>
                  <a:gd name="connsiteY7" fmla="*/ 884 h 536244"/>
                  <a:gd name="connsiteX8" fmla="*/ 270132 w 381940"/>
                  <a:gd name="connsiteY8" fmla="*/ 0 h 536244"/>
                  <a:gd name="connsiteX9" fmla="*/ 269426 w 381940"/>
                  <a:gd name="connsiteY9" fmla="*/ 0 h 536244"/>
                  <a:gd name="connsiteX10" fmla="*/ 266604 w 381940"/>
                  <a:gd name="connsiteY10" fmla="*/ 0 h 536244"/>
                  <a:gd name="connsiteX11" fmla="*/ 257434 w 381940"/>
                  <a:gd name="connsiteY11" fmla="*/ 354 h 536244"/>
                  <a:gd name="connsiteX12" fmla="*/ 254260 w 381940"/>
                  <a:gd name="connsiteY12" fmla="*/ 884 h 536244"/>
                  <a:gd name="connsiteX13" fmla="*/ 248440 w 381940"/>
                  <a:gd name="connsiteY13" fmla="*/ 1769 h 536244"/>
                  <a:gd name="connsiteX14" fmla="*/ 243149 w 381940"/>
                  <a:gd name="connsiteY14" fmla="*/ 2476 h 536244"/>
                  <a:gd name="connsiteX15" fmla="*/ 238388 w 381940"/>
                  <a:gd name="connsiteY15" fmla="*/ 3714 h 536244"/>
                  <a:gd name="connsiteX16" fmla="*/ 230628 w 381940"/>
                  <a:gd name="connsiteY16" fmla="*/ 5836 h 536244"/>
                  <a:gd name="connsiteX17" fmla="*/ 226395 w 381940"/>
                  <a:gd name="connsiteY17" fmla="*/ 6898 h 536244"/>
                  <a:gd name="connsiteX18" fmla="*/ 216696 w 381940"/>
                  <a:gd name="connsiteY18" fmla="*/ 10435 h 536244"/>
                  <a:gd name="connsiteX19" fmla="*/ 215815 w 381940"/>
                  <a:gd name="connsiteY19" fmla="*/ 10789 h 536244"/>
                  <a:gd name="connsiteX20" fmla="*/ 204175 w 381940"/>
                  <a:gd name="connsiteY20" fmla="*/ 15918 h 536244"/>
                  <a:gd name="connsiteX21" fmla="*/ 199590 w 381940"/>
                  <a:gd name="connsiteY21" fmla="*/ 18394 h 536244"/>
                  <a:gd name="connsiteX22" fmla="*/ 195181 w 381940"/>
                  <a:gd name="connsiteY22" fmla="*/ 20693 h 536244"/>
                  <a:gd name="connsiteX23" fmla="*/ 177898 w 381940"/>
                  <a:gd name="connsiteY23" fmla="*/ 30774 h 536244"/>
                  <a:gd name="connsiteX24" fmla="*/ 160086 w 381940"/>
                  <a:gd name="connsiteY24" fmla="*/ 43331 h 536244"/>
                  <a:gd name="connsiteX25" fmla="*/ 154443 w 381940"/>
                  <a:gd name="connsiteY25" fmla="*/ 47929 h 536244"/>
                  <a:gd name="connsiteX26" fmla="*/ 142803 w 381940"/>
                  <a:gd name="connsiteY26" fmla="*/ 57657 h 536244"/>
                  <a:gd name="connsiteX27" fmla="*/ 136455 w 381940"/>
                  <a:gd name="connsiteY27" fmla="*/ 63316 h 536244"/>
                  <a:gd name="connsiteX28" fmla="*/ 125873 w 381940"/>
                  <a:gd name="connsiteY28" fmla="*/ 73574 h 536244"/>
                  <a:gd name="connsiteX29" fmla="*/ 119701 w 381940"/>
                  <a:gd name="connsiteY29" fmla="*/ 79941 h 536244"/>
                  <a:gd name="connsiteX30" fmla="*/ 115998 w 381940"/>
                  <a:gd name="connsiteY30" fmla="*/ 83655 h 536244"/>
                  <a:gd name="connsiteX31" fmla="*/ 111941 w 381940"/>
                  <a:gd name="connsiteY31" fmla="*/ 88431 h 536244"/>
                  <a:gd name="connsiteX32" fmla="*/ 99597 w 381940"/>
                  <a:gd name="connsiteY32" fmla="*/ 102933 h 536244"/>
                  <a:gd name="connsiteX33" fmla="*/ 95717 w 381940"/>
                  <a:gd name="connsiteY33" fmla="*/ 107355 h 536244"/>
                  <a:gd name="connsiteX34" fmla="*/ 92542 w 381940"/>
                  <a:gd name="connsiteY34" fmla="*/ 111777 h 536244"/>
                  <a:gd name="connsiteX35" fmla="*/ 85312 w 381940"/>
                  <a:gd name="connsiteY35" fmla="*/ 121504 h 536244"/>
                  <a:gd name="connsiteX36" fmla="*/ 80727 w 381940"/>
                  <a:gd name="connsiteY36" fmla="*/ 127517 h 536244"/>
                  <a:gd name="connsiteX37" fmla="*/ 77023 w 381940"/>
                  <a:gd name="connsiteY37" fmla="*/ 133000 h 536244"/>
                  <a:gd name="connsiteX38" fmla="*/ 71909 w 381940"/>
                  <a:gd name="connsiteY38" fmla="*/ 140605 h 536244"/>
                  <a:gd name="connsiteX39" fmla="*/ 68558 w 381940"/>
                  <a:gd name="connsiteY39" fmla="*/ 145734 h 536244"/>
                  <a:gd name="connsiteX40" fmla="*/ 62915 w 381940"/>
                  <a:gd name="connsiteY40" fmla="*/ 155108 h 536244"/>
                  <a:gd name="connsiteX41" fmla="*/ 59387 w 381940"/>
                  <a:gd name="connsiteY41" fmla="*/ 160944 h 536244"/>
                  <a:gd name="connsiteX42" fmla="*/ 57977 w 381940"/>
                  <a:gd name="connsiteY42" fmla="*/ 163243 h 536244"/>
                  <a:gd name="connsiteX43" fmla="*/ 48630 w 381940"/>
                  <a:gd name="connsiteY43" fmla="*/ 180222 h 536244"/>
                  <a:gd name="connsiteX44" fmla="*/ 48101 w 381940"/>
                  <a:gd name="connsiteY44" fmla="*/ 181460 h 536244"/>
                  <a:gd name="connsiteX45" fmla="*/ 46337 w 381940"/>
                  <a:gd name="connsiteY45" fmla="*/ 184997 h 536244"/>
                  <a:gd name="connsiteX46" fmla="*/ 40341 w 381940"/>
                  <a:gd name="connsiteY46" fmla="*/ 197201 h 536244"/>
                  <a:gd name="connsiteX47" fmla="*/ 37696 w 381940"/>
                  <a:gd name="connsiteY47" fmla="*/ 203037 h 536244"/>
                  <a:gd name="connsiteX48" fmla="*/ 35051 w 381940"/>
                  <a:gd name="connsiteY48" fmla="*/ 209050 h 536244"/>
                  <a:gd name="connsiteX49" fmla="*/ 32758 w 381940"/>
                  <a:gd name="connsiteY49" fmla="*/ 214356 h 536244"/>
                  <a:gd name="connsiteX50" fmla="*/ 27115 w 381940"/>
                  <a:gd name="connsiteY50" fmla="*/ 228505 h 536244"/>
                  <a:gd name="connsiteX51" fmla="*/ 26057 w 381940"/>
                  <a:gd name="connsiteY51" fmla="*/ 230981 h 536244"/>
                  <a:gd name="connsiteX52" fmla="*/ 26057 w 381940"/>
                  <a:gd name="connsiteY52" fmla="*/ 231689 h 536244"/>
                  <a:gd name="connsiteX53" fmla="*/ 19532 w 381940"/>
                  <a:gd name="connsiteY53" fmla="*/ 249552 h 536244"/>
                  <a:gd name="connsiteX54" fmla="*/ 18473 w 381940"/>
                  <a:gd name="connsiteY54" fmla="*/ 252912 h 536244"/>
                  <a:gd name="connsiteX55" fmla="*/ 16533 w 381940"/>
                  <a:gd name="connsiteY55" fmla="*/ 259456 h 536244"/>
                  <a:gd name="connsiteX56" fmla="*/ 13888 w 381940"/>
                  <a:gd name="connsiteY56" fmla="*/ 268299 h 536244"/>
                  <a:gd name="connsiteX57" fmla="*/ 12124 w 381940"/>
                  <a:gd name="connsiteY57" fmla="*/ 275373 h 536244"/>
                  <a:gd name="connsiteX58" fmla="*/ 10008 w 381940"/>
                  <a:gd name="connsiteY58" fmla="*/ 283509 h 536244"/>
                  <a:gd name="connsiteX59" fmla="*/ 8774 w 381940"/>
                  <a:gd name="connsiteY59" fmla="*/ 288638 h 536244"/>
                  <a:gd name="connsiteX60" fmla="*/ 7010 w 381940"/>
                  <a:gd name="connsiteY60" fmla="*/ 297658 h 536244"/>
                  <a:gd name="connsiteX61" fmla="*/ 5070 w 381940"/>
                  <a:gd name="connsiteY61" fmla="*/ 307739 h 536244"/>
                  <a:gd name="connsiteX62" fmla="*/ 4365 w 381940"/>
                  <a:gd name="connsiteY62" fmla="*/ 311276 h 536244"/>
                  <a:gd name="connsiteX63" fmla="*/ 3483 w 381940"/>
                  <a:gd name="connsiteY63" fmla="*/ 318528 h 536244"/>
                  <a:gd name="connsiteX64" fmla="*/ 1543 w 381940"/>
                  <a:gd name="connsiteY64" fmla="*/ 334268 h 536244"/>
                  <a:gd name="connsiteX65" fmla="*/ 1014 w 381940"/>
                  <a:gd name="connsiteY65" fmla="*/ 338690 h 536244"/>
                  <a:gd name="connsiteX66" fmla="*/ 485 w 381940"/>
                  <a:gd name="connsiteY66" fmla="*/ 348417 h 536244"/>
                  <a:gd name="connsiteX67" fmla="*/ 132 w 381940"/>
                  <a:gd name="connsiteY67" fmla="*/ 355315 h 536244"/>
                  <a:gd name="connsiteX68" fmla="*/ 132 w 381940"/>
                  <a:gd name="connsiteY68" fmla="*/ 377069 h 536244"/>
                  <a:gd name="connsiteX69" fmla="*/ 61857 w 381940"/>
                  <a:gd name="connsiteY69" fmla="*/ 500164 h 536244"/>
                  <a:gd name="connsiteX70" fmla="*/ 129753 w 381940"/>
                  <a:gd name="connsiteY70" fmla="*/ 536244 h 536244"/>
                  <a:gd name="connsiteX71" fmla="*/ 68029 w 381940"/>
                  <a:gd name="connsiteY71" fmla="*/ 413149 h 536244"/>
                  <a:gd name="connsiteX72" fmla="*/ 68029 w 381940"/>
                  <a:gd name="connsiteY72" fmla="*/ 391395 h 536244"/>
                  <a:gd name="connsiteX73" fmla="*/ 68382 w 381940"/>
                  <a:gd name="connsiteY73" fmla="*/ 384497 h 536244"/>
                  <a:gd name="connsiteX74" fmla="*/ 69440 w 381940"/>
                  <a:gd name="connsiteY74" fmla="*/ 370348 h 536244"/>
                  <a:gd name="connsiteX75" fmla="*/ 71380 w 381940"/>
                  <a:gd name="connsiteY75" fmla="*/ 354607 h 536244"/>
                  <a:gd name="connsiteX76" fmla="*/ 72967 w 381940"/>
                  <a:gd name="connsiteY76" fmla="*/ 343819 h 536244"/>
                  <a:gd name="connsiteX77" fmla="*/ 74907 w 381940"/>
                  <a:gd name="connsiteY77" fmla="*/ 333738 h 536244"/>
                  <a:gd name="connsiteX78" fmla="*/ 77905 w 381940"/>
                  <a:gd name="connsiteY78" fmla="*/ 319589 h 536244"/>
                  <a:gd name="connsiteX79" fmla="*/ 80021 w 381940"/>
                  <a:gd name="connsiteY79" fmla="*/ 311453 h 536244"/>
                  <a:gd name="connsiteX80" fmla="*/ 84430 w 381940"/>
                  <a:gd name="connsiteY80" fmla="*/ 295536 h 536244"/>
                  <a:gd name="connsiteX81" fmla="*/ 86370 w 381940"/>
                  <a:gd name="connsiteY81" fmla="*/ 288992 h 536244"/>
                  <a:gd name="connsiteX82" fmla="*/ 93953 w 381940"/>
                  <a:gd name="connsiteY82" fmla="*/ 267061 h 536244"/>
                  <a:gd name="connsiteX83" fmla="*/ 95011 w 381940"/>
                  <a:gd name="connsiteY83" fmla="*/ 264585 h 536244"/>
                  <a:gd name="connsiteX84" fmla="*/ 102947 w 381940"/>
                  <a:gd name="connsiteY84" fmla="*/ 245307 h 536244"/>
                  <a:gd name="connsiteX85" fmla="*/ 105593 w 381940"/>
                  <a:gd name="connsiteY85" fmla="*/ 239294 h 536244"/>
                  <a:gd name="connsiteX86" fmla="*/ 114234 w 381940"/>
                  <a:gd name="connsiteY86" fmla="*/ 221431 h 536244"/>
                  <a:gd name="connsiteX87" fmla="*/ 115998 w 381940"/>
                  <a:gd name="connsiteY87" fmla="*/ 217893 h 536244"/>
                  <a:gd name="connsiteX88" fmla="*/ 127284 w 381940"/>
                  <a:gd name="connsiteY88" fmla="*/ 197377 h 536244"/>
                  <a:gd name="connsiteX89" fmla="*/ 130811 w 381940"/>
                  <a:gd name="connsiteY89" fmla="*/ 191541 h 536244"/>
                  <a:gd name="connsiteX90" fmla="*/ 139806 w 381940"/>
                  <a:gd name="connsiteY90" fmla="*/ 177215 h 536244"/>
                  <a:gd name="connsiteX91" fmla="*/ 144920 w 381940"/>
                  <a:gd name="connsiteY91" fmla="*/ 169433 h 536244"/>
                  <a:gd name="connsiteX92" fmla="*/ 153032 w 381940"/>
                  <a:gd name="connsiteY92" fmla="*/ 157760 h 536244"/>
                  <a:gd name="connsiteX93" fmla="*/ 160262 w 381940"/>
                  <a:gd name="connsiteY93" fmla="*/ 148033 h 536244"/>
                  <a:gd name="connsiteX94" fmla="*/ 167317 w 381940"/>
                  <a:gd name="connsiteY94" fmla="*/ 139190 h 536244"/>
                  <a:gd name="connsiteX95" fmla="*/ 179661 w 381940"/>
                  <a:gd name="connsiteY95" fmla="*/ 124687 h 536244"/>
                  <a:gd name="connsiteX96" fmla="*/ 187245 w 381940"/>
                  <a:gd name="connsiteY96" fmla="*/ 116198 h 536244"/>
                  <a:gd name="connsiteX97" fmla="*/ 193417 w 381940"/>
                  <a:gd name="connsiteY97" fmla="*/ 109831 h 536244"/>
                  <a:gd name="connsiteX98" fmla="*/ 203999 w 381940"/>
                  <a:gd name="connsiteY98" fmla="*/ 99573 h 536244"/>
                  <a:gd name="connsiteX99" fmla="*/ 210348 w 381940"/>
                  <a:gd name="connsiteY99" fmla="*/ 93737 h 536244"/>
                  <a:gd name="connsiteX100" fmla="*/ 221987 w 381940"/>
                  <a:gd name="connsiteY100" fmla="*/ 84009 h 536244"/>
                  <a:gd name="connsiteX101" fmla="*/ 227630 w 381940"/>
                  <a:gd name="connsiteY101" fmla="*/ 79411 h 536244"/>
                  <a:gd name="connsiteX102" fmla="*/ 245442 w 381940"/>
                  <a:gd name="connsiteY102" fmla="*/ 66854 h 536244"/>
                  <a:gd name="connsiteX103" fmla="*/ 262725 w 381940"/>
                  <a:gd name="connsiteY103" fmla="*/ 56773 h 536244"/>
                  <a:gd name="connsiteX104" fmla="*/ 267134 w 381940"/>
                  <a:gd name="connsiteY104" fmla="*/ 54473 h 536244"/>
                  <a:gd name="connsiteX105" fmla="*/ 283535 w 381940"/>
                  <a:gd name="connsiteY105" fmla="*/ 47045 h 536244"/>
                  <a:gd name="connsiteX106" fmla="*/ 284416 w 381940"/>
                  <a:gd name="connsiteY106" fmla="*/ 46691 h 536244"/>
                  <a:gd name="connsiteX107" fmla="*/ 298348 w 381940"/>
                  <a:gd name="connsiteY107" fmla="*/ 42093 h 536244"/>
                  <a:gd name="connsiteX108" fmla="*/ 306108 w 381940"/>
                  <a:gd name="connsiteY108" fmla="*/ 39971 h 536244"/>
                  <a:gd name="connsiteX109" fmla="*/ 316160 w 381940"/>
                  <a:gd name="connsiteY109" fmla="*/ 38025 h 536244"/>
                  <a:gd name="connsiteX110" fmla="*/ 321980 w 381940"/>
                  <a:gd name="connsiteY110" fmla="*/ 37141 h 536244"/>
                  <a:gd name="connsiteX111" fmla="*/ 334325 w 381940"/>
                  <a:gd name="connsiteY111" fmla="*/ 36433 h 536244"/>
                  <a:gd name="connsiteX112" fmla="*/ 337146 w 381940"/>
                  <a:gd name="connsiteY112" fmla="*/ 36433 h 536244"/>
                  <a:gd name="connsiteX113" fmla="*/ 351431 w 381940"/>
                  <a:gd name="connsiteY113" fmla="*/ 37671 h 536244"/>
                  <a:gd name="connsiteX114" fmla="*/ 354958 w 381940"/>
                  <a:gd name="connsiteY114" fmla="*/ 38379 h 536244"/>
                  <a:gd name="connsiteX115" fmla="*/ 365716 w 381940"/>
                  <a:gd name="connsiteY115" fmla="*/ 41032 h 536244"/>
                  <a:gd name="connsiteX116" fmla="*/ 369067 w 381940"/>
                  <a:gd name="connsiteY116" fmla="*/ 42093 h 536244"/>
                  <a:gd name="connsiteX117" fmla="*/ 381940 w 381940"/>
                  <a:gd name="connsiteY117" fmla="*/ 47576 h 536244"/>
                  <a:gd name="connsiteX118" fmla="*/ 314044 w 381940"/>
                  <a:gd name="connsiteY118" fmla="*/ 11496 h 536244"/>
                  <a:gd name="connsiteX119" fmla="*/ 312986 w 381940"/>
                  <a:gd name="connsiteY119" fmla="*/ 10965 h 536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</a:cxnLst>
                <a:rect l="l" t="t" r="r" b="b"/>
                <a:pathLst>
                  <a:path w="381940" h="536244">
                    <a:moveTo>
                      <a:pt x="312986" y="10612"/>
                    </a:moveTo>
                    <a:cubicBezTo>
                      <a:pt x="309811" y="9020"/>
                      <a:pt x="306461" y="7428"/>
                      <a:pt x="303110" y="6190"/>
                    </a:cubicBezTo>
                    <a:cubicBezTo>
                      <a:pt x="302405" y="6013"/>
                      <a:pt x="301875" y="5836"/>
                      <a:pt x="301170" y="5660"/>
                    </a:cubicBezTo>
                    <a:cubicBezTo>
                      <a:pt x="300112" y="5306"/>
                      <a:pt x="299054" y="4952"/>
                      <a:pt x="297819" y="4598"/>
                    </a:cubicBezTo>
                    <a:cubicBezTo>
                      <a:pt x="296056" y="4068"/>
                      <a:pt x="294469" y="3360"/>
                      <a:pt x="292705" y="3007"/>
                    </a:cubicBezTo>
                    <a:cubicBezTo>
                      <a:pt x="290941" y="2653"/>
                      <a:pt x="289002" y="2299"/>
                      <a:pt x="287061" y="1945"/>
                    </a:cubicBezTo>
                    <a:cubicBezTo>
                      <a:pt x="285827" y="1769"/>
                      <a:pt x="284769" y="1415"/>
                      <a:pt x="283711" y="1238"/>
                    </a:cubicBezTo>
                    <a:cubicBezTo>
                      <a:pt x="283006" y="1238"/>
                      <a:pt x="282477" y="1061"/>
                      <a:pt x="281771" y="884"/>
                    </a:cubicBezTo>
                    <a:cubicBezTo>
                      <a:pt x="277891" y="354"/>
                      <a:pt x="274011" y="177"/>
                      <a:pt x="270132" y="0"/>
                    </a:cubicBezTo>
                    <a:lnTo>
                      <a:pt x="269426" y="0"/>
                    </a:lnTo>
                    <a:cubicBezTo>
                      <a:pt x="268544" y="0"/>
                      <a:pt x="267486" y="0"/>
                      <a:pt x="266604" y="0"/>
                    </a:cubicBezTo>
                    <a:cubicBezTo>
                      <a:pt x="263607" y="0"/>
                      <a:pt x="260608" y="0"/>
                      <a:pt x="257434" y="354"/>
                    </a:cubicBezTo>
                    <a:cubicBezTo>
                      <a:pt x="256376" y="354"/>
                      <a:pt x="255318" y="707"/>
                      <a:pt x="254260" y="884"/>
                    </a:cubicBezTo>
                    <a:cubicBezTo>
                      <a:pt x="252320" y="1061"/>
                      <a:pt x="250380" y="1415"/>
                      <a:pt x="248440" y="1769"/>
                    </a:cubicBezTo>
                    <a:cubicBezTo>
                      <a:pt x="246677" y="2122"/>
                      <a:pt x="244913" y="2122"/>
                      <a:pt x="243149" y="2476"/>
                    </a:cubicBezTo>
                    <a:cubicBezTo>
                      <a:pt x="241562" y="2830"/>
                      <a:pt x="239975" y="3360"/>
                      <a:pt x="238388" y="3714"/>
                    </a:cubicBezTo>
                    <a:cubicBezTo>
                      <a:pt x="235742" y="4422"/>
                      <a:pt x="233273" y="4952"/>
                      <a:pt x="230628" y="5836"/>
                    </a:cubicBezTo>
                    <a:cubicBezTo>
                      <a:pt x="229217" y="6190"/>
                      <a:pt x="227807" y="6544"/>
                      <a:pt x="226395" y="6898"/>
                    </a:cubicBezTo>
                    <a:cubicBezTo>
                      <a:pt x="223221" y="7959"/>
                      <a:pt x="219870" y="9197"/>
                      <a:pt x="216696" y="10435"/>
                    </a:cubicBezTo>
                    <a:cubicBezTo>
                      <a:pt x="216344" y="10435"/>
                      <a:pt x="215991" y="10612"/>
                      <a:pt x="215815" y="10789"/>
                    </a:cubicBezTo>
                    <a:cubicBezTo>
                      <a:pt x="211935" y="12380"/>
                      <a:pt x="208055" y="13972"/>
                      <a:pt x="204175" y="15918"/>
                    </a:cubicBezTo>
                    <a:cubicBezTo>
                      <a:pt x="202588" y="16625"/>
                      <a:pt x="201001" y="17509"/>
                      <a:pt x="199590" y="18394"/>
                    </a:cubicBezTo>
                    <a:cubicBezTo>
                      <a:pt x="198179" y="19101"/>
                      <a:pt x="196592" y="19808"/>
                      <a:pt x="195181" y="20693"/>
                    </a:cubicBezTo>
                    <a:cubicBezTo>
                      <a:pt x="189537" y="23699"/>
                      <a:pt x="183718" y="27060"/>
                      <a:pt x="177898" y="30774"/>
                    </a:cubicBezTo>
                    <a:cubicBezTo>
                      <a:pt x="171902" y="34665"/>
                      <a:pt x="165906" y="38909"/>
                      <a:pt x="160086" y="43331"/>
                    </a:cubicBezTo>
                    <a:cubicBezTo>
                      <a:pt x="158146" y="44746"/>
                      <a:pt x="156383" y="46338"/>
                      <a:pt x="154443" y="47929"/>
                    </a:cubicBezTo>
                    <a:cubicBezTo>
                      <a:pt x="150563" y="51113"/>
                      <a:pt x="146507" y="54296"/>
                      <a:pt x="142803" y="57657"/>
                    </a:cubicBezTo>
                    <a:cubicBezTo>
                      <a:pt x="140687" y="59602"/>
                      <a:pt x="138571" y="61371"/>
                      <a:pt x="136455" y="63316"/>
                    </a:cubicBezTo>
                    <a:cubicBezTo>
                      <a:pt x="132928" y="66677"/>
                      <a:pt x="129400" y="70037"/>
                      <a:pt x="125873" y="73574"/>
                    </a:cubicBezTo>
                    <a:cubicBezTo>
                      <a:pt x="123757" y="75697"/>
                      <a:pt x="121817" y="77819"/>
                      <a:pt x="119701" y="79941"/>
                    </a:cubicBezTo>
                    <a:cubicBezTo>
                      <a:pt x="118466" y="81179"/>
                      <a:pt x="117232" y="82417"/>
                      <a:pt x="115998" y="83655"/>
                    </a:cubicBezTo>
                    <a:cubicBezTo>
                      <a:pt x="114587" y="85247"/>
                      <a:pt x="113352" y="86839"/>
                      <a:pt x="111941" y="88431"/>
                    </a:cubicBezTo>
                    <a:cubicBezTo>
                      <a:pt x="107709" y="93206"/>
                      <a:pt x="103653" y="97981"/>
                      <a:pt x="99597" y="102933"/>
                    </a:cubicBezTo>
                    <a:cubicBezTo>
                      <a:pt x="98362" y="104525"/>
                      <a:pt x="96951" y="105940"/>
                      <a:pt x="95717" y="107355"/>
                    </a:cubicBezTo>
                    <a:cubicBezTo>
                      <a:pt x="94658" y="108770"/>
                      <a:pt x="93600" y="110185"/>
                      <a:pt x="92542" y="111777"/>
                    </a:cubicBezTo>
                    <a:cubicBezTo>
                      <a:pt x="90073" y="114960"/>
                      <a:pt x="87781" y="118144"/>
                      <a:pt x="85312" y="121504"/>
                    </a:cubicBezTo>
                    <a:cubicBezTo>
                      <a:pt x="83901" y="123626"/>
                      <a:pt x="82314" y="125572"/>
                      <a:pt x="80727" y="127517"/>
                    </a:cubicBezTo>
                    <a:cubicBezTo>
                      <a:pt x="79492" y="129286"/>
                      <a:pt x="78257" y="131231"/>
                      <a:pt x="77023" y="133000"/>
                    </a:cubicBezTo>
                    <a:cubicBezTo>
                      <a:pt x="75260" y="135476"/>
                      <a:pt x="73673" y="138129"/>
                      <a:pt x="71909" y="140605"/>
                    </a:cubicBezTo>
                    <a:cubicBezTo>
                      <a:pt x="70851" y="142373"/>
                      <a:pt x="69616" y="143965"/>
                      <a:pt x="68558" y="145734"/>
                    </a:cubicBezTo>
                    <a:cubicBezTo>
                      <a:pt x="66618" y="148741"/>
                      <a:pt x="64855" y="151924"/>
                      <a:pt x="62915" y="155108"/>
                    </a:cubicBezTo>
                    <a:cubicBezTo>
                      <a:pt x="61680" y="157053"/>
                      <a:pt x="60622" y="158999"/>
                      <a:pt x="59387" y="160944"/>
                    </a:cubicBezTo>
                    <a:cubicBezTo>
                      <a:pt x="58858" y="161651"/>
                      <a:pt x="58506" y="162536"/>
                      <a:pt x="57977" y="163243"/>
                    </a:cubicBezTo>
                    <a:cubicBezTo>
                      <a:pt x="54802" y="168903"/>
                      <a:pt x="51628" y="174562"/>
                      <a:pt x="48630" y="180222"/>
                    </a:cubicBezTo>
                    <a:cubicBezTo>
                      <a:pt x="48453" y="180576"/>
                      <a:pt x="48277" y="180929"/>
                      <a:pt x="48101" y="181460"/>
                    </a:cubicBezTo>
                    <a:cubicBezTo>
                      <a:pt x="47572" y="182698"/>
                      <a:pt x="47043" y="183759"/>
                      <a:pt x="46337" y="184997"/>
                    </a:cubicBezTo>
                    <a:cubicBezTo>
                      <a:pt x="44221" y="189065"/>
                      <a:pt x="42281" y="193133"/>
                      <a:pt x="40341" y="197201"/>
                    </a:cubicBezTo>
                    <a:cubicBezTo>
                      <a:pt x="39460" y="199146"/>
                      <a:pt x="38578" y="201092"/>
                      <a:pt x="37696" y="203037"/>
                    </a:cubicBezTo>
                    <a:cubicBezTo>
                      <a:pt x="36814" y="204982"/>
                      <a:pt x="35932" y="207105"/>
                      <a:pt x="35051" y="209050"/>
                    </a:cubicBezTo>
                    <a:cubicBezTo>
                      <a:pt x="34345" y="210819"/>
                      <a:pt x="33464" y="212588"/>
                      <a:pt x="32758" y="214356"/>
                    </a:cubicBezTo>
                    <a:cubicBezTo>
                      <a:pt x="30818" y="218955"/>
                      <a:pt x="28878" y="223730"/>
                      <a:pt x="27115" y="228505"/>
                    </a:cubicBezTo>
                    <a:cubicBezTo>
                      <a:pt x="26762" y="229389"/>
                      <a:pt x="26409" y="230097"/>
                      <a:pt x="26057" y="230981"/>
                    </a:cubicBezTo>
                    <a:lnTo>
                      <a:pt x="26057" y="231689"/>
                    </a:lnTo>
                    <a:cubicBezTo>
                      <a:pt x="23587" y="237525"/>
                      <a:pt x="21471" y="243538"/>
                      <a:pt x="19532" y="249552"/>
                    </a:cubicBezTo>
                    <a:cubicBezTo>
                      <a:pt x="19178" y="250613"/>
                      <a:pt x="18826" y="251674"/>
                      <a:pt x="18473" y="252912"/>
                    </a:cubicBezTo>
                    <a:cubicBezTo>
                      <a:pt x="17768" y="255034"/>
                      <a:pt x="17062" y="257334"/>
                      <a:pt x="16533" y="259456"/>
                    </a:cubicBezTo>
                    <a:cubicBezTo>
                      <a:pt x="15652" y="262463"/>
                      <a:pt x="14594" y="265292"/>
                      <a:pt x="13888" y="268299"/>
                    </a:cubicBezTo>
                    <a:cubicBezTo>
                      <a:pt x="13182" y="270598"/>
                      <a:pt x="12653" y="272897"/>
                      <a:pt x="12124" y="275373"/>
                    </a:cubicBezTo>
                    <a:cubicBezTo>
                      <a:pt x="11419" y="278026"/>
                      <a:pt x="10714" y="280856"/>
                      <a:pt x="10008" y="283509"/>
                    </a:cubicBezTo>
                    <a:cubicBezTo>
                      <a:pt x="9656" y="285278"/>
                      <a:pt x="9127" y="286869"/>
                      <a:pt x="8774" y="288638"/>
                    </a:cubicBezTo>
                    <a:cubicBezTo>
                      <a:pt x="8069" y="291645"/>
                      <a:pt x="7540" y="294651"/>
                      <a:pt x="7010" y="297658"/>
                    </a:cubicBezTo>
                    <a:cubicBezTo>
                      <a:pt x="6305" y="301018"/>
                      <a:pt x="5599" y="304379"/>
                      <a:pt x="5070" y="307739"/>
                    </a:cubicBezTo>
                    <a:cubicBezTo>
                      <a:pt x="4894" y="308977"/>
                      <a:pt x="4541" y="310038"/>
                      <a:pt x="4365" y="311276"/>
                    </a:cubicBezTo>
                    <a:cubicBezTo>
                      <a:pt x="4012" y="313752"/>
                      <a:pt x="3836" y="316052"/>
                      <a:pt x="3483" y="318528"/>
                    </a:cubicBezTo>
                    <a:cubicBezTo>
                      <a:pt x="2778" y="323834"/>
                      <a:pt x="2072" y="329139"/>
                      <a:pt x="1543" y="334268"/>
                    </a:cubicBezTo>
                    <a:cubicBezTo>
                      <a:pt x="1543" y="335683"/>
                      <a:pt x="1190" y="337275"/>
                      <a:pt x="1014" y="338690"/>
                    </a:cubicBezTo>
                    <a:cubicBezTo>
                      <a:pt x="661" y="341873"/>
                      <a:pt x="661" y="345234"/>
                      <a:pt x="485" y="348417"/>
                    </a:cubicBezTo>
                    <a:cubicBezTo>
                      <a:pt x="485" y="350716"/>
                      <a:pt x="132" y="353016"/>
                      <a:pt x="132" y="355315"/>
                    </a:cubicBezTo>
                    <a:cubicBezTo>
                      <a:pt x="-44" y="362566"/>
                      <a:pt x="-44" y="369817"/>
                      <a:pt x="132" y="377069"/>
                    </a:cubicBezTo>
                    <a:cubicBezTo>
                      <a:pt x="2954" y="438794"/>
                      <a:pt x="26233" y="481240"/>
                      <a:pt x="61857" y="500164"/>
                    </a:cubicBezTo>
                    <a:lnTo>
                      <a:pt x="129753" y="536244"/>
                    </a:lnTo>
                    <a:cubicBezTo>
                      <a:pt x="94306" y="517320"/>
                      <a:pt x="70851" y="474873"/>
                      <a:pt x="68029" y="413149"/>
                    </a:cubicBezTo>
                    <a:cubicBezTo>
                      <a:pt x="67676" y="406074"/>
                      <a:pt x="67676" y="398823"/>
                      <a:pt x="68029" y="391395"/>
                    </a:cubicBezTo>
                    <a:cubicBezTo>
                      <a:pt x="68029" y="389095"/>
                      <a:pt x="68205" y="386796"/>
                      <a:pt x="68382" y="384497"/>
                    </a:cubicBezTo>
                    <a:cubicBezTo>
                      <a:pt x="68558" y="379899"/>
                      <a:pt x="68911" y="375123"/>
                      <a:pt x="69440" y="370348"/>
                    </a:cubicBezTo>
                    <a:cubicBezTo>
                      <a:pt x="69969" y="365219"/>
                      <a:pt x="70674" y="359913"/>
                      <a:pt x="71380" y="354607"/>
                    </a:cubicBezTo>
                    <a:cubicBezTo>
                      <a:pt x="71909" y="351070"/>
                      <a:pt x="72261" y="347356"/>
                      <a:pt x="72967" y="343819"/>
                    </a:cubicBezTo>
                    <a:cubicBezTo>
                      <a:pt x="73496" y="340459"/>
                      <a:pt x="74202" y="337098"/>
                      <a:pt x="74907" y="333738"/>
                    </a:cubicBezTo>
                    <a:cubicBezTo>
                      <a:pt x="75789" y="328963"/>
                      <a:pt x="76847" y="324364"/>
                      <a:pt x="77905" y="319589"/>
                    </a:cubicBezTo>
                    <a:cubicBezTo>
                      <a:pt x="78611" y="316936"/>
                      <a:pt x="79316" y="314106"/>
                      <a:pt x="80021" y="311453"/>
                    </a:cubicBezTo>
                    <a:cubicBezTo>
                      <a:pt x="81432" y="306147"/>
                      <a:pt x="82843" y="300841"/>
                      <a:pt x="84430" y="295536"/>
                    </a:cubicBezTo>
                    <a:cubicBezTo>
                      <a:pt x="85136" y="293413"/>
                      <a:pt x="85665" y="291114"/>
                      <a:pt x="86370" y="288992"/>
                    </a:cubicBezTo>
                    <a:cubicBezTo>
                      <a:pt x="88662" y="281740"/>
                      <a:pt x="91132" y="274312"/>
                      <a:pt x="93953" y="267061"/>
                    </a:cubicBezTo>
                    <a:cubicBezTo>
                      <a:pt x="94306" y="266177"/>
                      <a:pt x="94658" y="265469"/>
                      <a:pt x="95011" y="264585"/>
                    </a:cubicBezTo>
                    <a:cubicBezTo>
                      <a:pt x="97480" y="258041"/>
                      <a:pt x="100126" y="251674"/>
                      <a:pt x="102947" y="245307"/>
                    </a:cubicBezTo>
                    <a:cubicBezTo>
                      <a:pt x="103829" y="243361"/>
                      <a:pt x="104711" y="241239"/>
                      <a:pt x="105593" y="239294"/>
                    </a:cubicBezTo>
                    <a:cubicBezTo>
                      <a:pt x="108238" y="233280"/>
                      <a:pt x="111236" y="227267"/>
                      <a:pt x="114234" y="221431"/>
                    </a:cubicBezTo>
                    <a:cubicBezTo>
                      <a:pt x="114763" y="220193"/>
                      <a:pt x="115469" y="219131"/>
                      <a:pt x="115998" y="217893"/>
                    </a:cubicBezTo>
                    <a:cubicBezTo>
                      <a:pt x="119524" y="210996"/>
                      <a:pt x="123404" y="204098"/>
                      <a:pt x="127284" y="197377"/>
                    </a:cubicBezTo>
                    <a:cubicBezTo>
                      <a:pt x="128519" y="195432"/>
                      <a:pt x="129577" y="193486"/>
                      <a:pt x="130811" y="191541"/>
                    </a:cubicBezTo>
                    <a:cubicBezTo>
                      <a:pt x="133633" y="186766"/>
                      <a:pt x="136631" y="181991"/>
                      <a:pt x="139806" y="177215"/>
                    </a:cubicBezTo>
                    <a:cubicBezTo>
                      <a:pt x="141569" y="174562"/>
                      <a:pt x="143156" y="172086"/>
                      <a:pt x="144920" y="169433"/>
                    </a:cubicBezTo>
                    <a:cubicBezTo>
                      <a:pt x="147565" y="165542"/>
                      <a:pt x="150387" y="161651"/>
                      <a:pt x="153032" y="157760"/>
                    </a:cubicBezTo>
                    <a:cubicBezTo>
                      <a:pt x="155324" y="154400"/>
                      <a:pt x="157794" y="151217"/>
                      <a:pt x="160262" y="148033"/>
                    </a:cubicBezTo>
                    <a:cubicBezTo>
                      <a:pt x="162555" y="145026"/>
                      <a:pt x="164848" y="142197"/>
                      <a:pt x="167317" y="139190"/>
                    </a:cubicBezTo>
                    <a:cubicBezTo>
                      <a:pt x="171373" y="134238"/>
                      <a:pt x="175429" y="129286"/>
                      <a:pt x="179661" y="124687"/>
                    </a:cubicBezTo>
                    <a:cubicBezTo>
                      <a:pt x="182131" y="121858"/>
                      <a:pt x="184776" y="119028"/>
                      <a:pt x="187245" y="116198"/>
                    </a:cubicBezTo>
                    <a:cubicBezTo>
                      <a:pt x="189185" y="114076"/>
                      <a:pt x="191301" y="111953"/>
                      <a:pt x="193417" y="109831"/>
                    </a:cubicBezTo>
                    <a:cubicBezTo>
                      <a:pt x="196944" y="106294"/>
                      <a:pt x="200471" y="102933"/>
                      <a:pt x="203999" y="99573"/>
                    </a:cubicBezTo>
                    <a:cubicBezTo>
                      <a:pt x="206115" y="97628"/>
                      <a:pt x="208231" y="95682"/>
                      <a:pt x="210348" y="93737"/>
                    </a:cubicBezTo>
                    <a:cubicBezTo>
                      <a:pt x="214227" y="90376"/>
                      <a:pt x="218107" y="87193"/>
                      <a:pt x="221987" y="84009"/>
                    </a:cubicBezTo>
                    <a:cubicBezTo>
                      <a:pt x="223927" y="82594"/>
                      <a:pt x="225690" y="80826"/>
                      <a:pt x="227630" y="79411"/>
                    </a:cubicBezTo>
                    <a:cubicBezTo>
                      <a:pt x="233450" y="74989"/>
                      <a:pt x="239446" y="70745"/>
                      <a:pt x="245442" y="66854"/>
                    </a:cubicBezTo>
                    <a:cubicBezTo>
                      <a:pt x="251261" y="63140"/>
                      <a:pt x="256905" y="59779"/>
                      <a:pt x="262725" y="56773"/>
                    </a:cubicBezTo>
                    <a:cubicBezTo>
                      <a:pt x="264136" y="55888"/>
                      <a:pt x="265723" y="55181"/>
                      <a:pt x="267134" y="54473"/>
                    </a:cubicBezTo>
                    <a:cubicBezTo>
                      <a:pt x="272601" y="51644"/>
                      <a:pt x="278068" y="49167"/>
                      <a:pt x="283535" y="47045"/>
                    </a:cubicBezTo>
                    <a:cubicBezTo>
                      <a:pt x="283887" y="47045"/>
                      <a:pt x="284240" y="46868"/>
                      <a:pt x="284416" y="46691"/>
                    </a:cubicBezTo>
                    <a:cubicBezTo>
                      <a:pt x="289178" y="44923"/>
                      <a:pt x="293763" y="43331"/>
                      <a:pt x="298348" y="42093"/>
                    </a:cubicBezTo>
                    <a:cubicBezTo>
                      <a:pt x="300994" y="41386"/>
                      <a:pt x="303639" y="40678"/>
                      <a:pt x="306108" y="39971"/>
                    </a:cubicBezTo>
                    <a:cubicBezTo>
                      <a:pt x="309459" y="39086"/>
                      <a:pt x="312810" y="38556"/>
                      <a:pt x="316160" y="38025"/>
                    </a:cubicBezTo>
                    <a:cubicBezTo>
                      <a:pt x="318100" y="37671"/>
                      <a:pt x="320040" y="37318"/>
                      <a:pt x="321980" y="37141"/>
                    </a:cubicBezTo>
                    <a:cubicBezTo>
                      <a:pt x="326212" y="36610"/>
                      <a:pt x="330269" y="36433"/>
                      <a:pt x="334325" y="36433"/>
                    </a:cubicBezTo>
                    <a:cubicBezTo>
                      <a:pt x="335207" y="36433"/>
                      <a:pt x="336265" y="36433"/>
                      <a:pt x="337146" y="36433"/>
                    </a:cubicBezTo>
                    <a:cubicBezTo>
                      <a:pt x="342085" y="36433"/>
                      <a:pt x="346846" y="36964"/>
                      <a:pt x="351431" y="37671"/>
                    </a:cubicBezTo>
                    <a:cubicBezTo>
                      <a:pt x="352666" y="37848"/>
                      <a:pt x="353724" y="38202"/>
                      <a:pt x="354958" y="38379"/>
                    </a:cubicBezTo>
                    <a:cubicBezTo>
                      <a:pt x="358662" y="39086"/>
                      <a:pt x="362189" y="39971"/>
                      <a:pt x="365716" y="41032"/>
                    </a:cubicBezTo>
                    <a:cubicBezTo>
                      <a:pt x="366774" y="41386"/>
                      <a:pt x="368008" y="41739"/>
                      <a:pt x="369067" y="42093"/>
                    </a:cubicBezTo>
                    <a:cubicBezTo>
                      <a:pt x="373476" y="43685"/>
                      <a:pt x="377885" y="45453"/>
                      <a:pt x="381940" y="47576"/>
                    </a:cubicBezTo>
                    <a:lnTo>
                      <a:pt x="314044" y="11496"/>
                    </a:lnTo>
                    <a:cubicBezTo>
                      <a:pt x="314044" y="11496"/>
                      <a:pt x="313339" y="11142"/>
                      <a:pt x="312986" y="10965"/>
                    </a:cubicBezTo>
                  </a:path>
                </a:pathLst>
              </a:custGeom>
              <a:solidFill>
                <a:srgbClr val="991B2E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 132">
                <a:extLst>
                  <a:ext uri="{FF2B5EF4-FFF2-40B4-BE49-F238E27FC236}">
                    <a16:creationId xmlns:a16="http://schemas.microsoft.com/office/drawing/2014/main" id="{B06BCE5C-3AC9-E66A-49EC-03CD5D200466}"/>
                  </a:ext>
                </a:extLst>
              </p:cNvPr>
              <p:cNvSpPr/>
              <p:nvPr/>
            </p:nvSpPr>
            <p:spPr>
              <a:xfrm>
                <a:off x="9933022" y="2957016"/>
                <a:ext cx="375884" cy="511186"/>
              </a:xfrm>
              <a:custGeom>
                <a:avLst/>
                <a:gdLst>
                  <a:gd name="connsiteX0" fmla="*/ 177538 w 375884"/>
                  <a:gd name="connsiteY0" fmla="*/ 30714 h 511186"/>
                  <a:gd name="connsiteX1" fmla="*/ 301 w 375884"/>
                  <a:gd name="connsiteY1" fmla="*/ 377009 h 511186"/>
                  <a:gd name="connsiteX2" fmla="*/ 198347 w 375884"/>
                  <a:gd name="connsiteY2" fmla="*/ 480472 h 511186"/>
                  <a:gd name="connsiteX3" fmla="*/ 375584 w 375884"/>
                  <a:gd name="connsiteY3" fmla="*/ 134178 h 511186"/>
                  <a:gd name="connsiteX4" fmla="*/ 177361 w 375884"/>
                  <a:gd name="connsiteY4" fmla="*/ 30714 h 511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884" h="511186">
                    <a:moveTo>
                      <a:pt x="177538" y="30714"/>
                    </a:moveTo>
                    <a:cubicBezTo>
                      <a:pt x="73841" y="97744"/>
                      <a:pt x="-5519" y="252852"/>
                      <a:pt x="301" y="377009"/>
                    </a:cubicBezTo>
                    <a:cubicBezTo>
                      <a:pt x="6121" y="501165"/>
                      <a:pt x="94651" y="547503"/>
                      <a:pt x="198347" y="480472"/>
                    </a:cubicBezTo>
                    <a:cubicBezTo>
                      <a:pt x="302044" y="413442"/>
                      <a:pt x="381404" y="258334"/>
                      <a:pt x="375584" y="134178"/>
                    </a:cubicBezTo>
                    <a:cubicBezTo>
                      <a:pt x="369764" y="10021"/>
                      <a:pt x="281058" y="-36317"/>
                      <a:pt x="177361" y="30714"/>
                    </a:cubicBezTo>
                  </a:path>
                </a:pathLst>
              </a:custGeom>
              <a:solidFill>
                <a:srgbClr val="E71C3C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DAA6DEB-4D5B-3C19-65C3-046D27C821CA}"/>
                </a:ext>
              </a:extLst>
            </p:cNvPr>
            <p:cNvSpPr/>
            <p:nvPr/>
          </p:nvSpPr>
          <p:spPr>
            <a:xfrm>
              <a:off x="10018679" y="3068556"/>
              <a:ext cx="204395" cy="287930"/>
            </a:xfrm>
            <a:custGeom>
              <a:avLst/>
              <a:gdLst>
                <a:gd name="connsiteX0" fmla="*/ 201750 w 204395"/>
                <a:gd name="connsiteY0" fmla="*/ 48637 h 287930"/>
                <a:gd name="connsiteX1" fmla="*/ 125036 w 204395"/>
                <a:gd name="connsiteY1" fmla="*/ 98335 h 287930"/>
                <a:gd name="connsiteX2" fmla="*/ 120450 w 204395"/>
                <a:gd name="connsiteY2" fmla="*/ 0 h 287930"/>
                <a:gd name="connsiteX3" fmla="*/ 72658 w 204395"/>
                <a:gd name="connsiteY3" fmla="*/ 30951 h 287930"/>
                <a:gd name="connsiteX4" fmla="*/ 77067 w 204395"/>
                <a:gd name="connsiteY4" fmla="*/ 129286 h 287930"/>
                <a:gd name="connsiteX5" fmla="*/ 0 w 204395"/>
                <a:gd name="connsiteY5" fmla="*/ 179161 h 287930"/>
                <a:gd name="connsiteX6" fmla="*/ 2469 w 204395"/>
                <a:gd name="connsiteY6" fmla="*/ 232750 h 287930"/>
                <a:gd name="connsiteX7" fmla="*/ 79536 w 204395"/>
                <a:gd name="connsiteY7" fmla="*/ 182875 h 287930"/>
                <a:gd name="connsiteX8" fmla="*/ 84474 w 204395"/>
                <a:gd name="connsiteY8" fmla="*/ 287930 h 287930"/>
                <a:gd name="connsiteX9" fmla="*/ 132442 w 204395"/>
                <a:gd name="connsiteY9" fmla="*/ 256980 h 287930"/>
                <a:gd name="connsiteX10" fmla="*/ 127504 w 204395"/>
                <a:gd name="connsiteY10" fmla="*/ 151924 h 287930"/>
                <a:gd name="connsiteX11" fmla="*/ 204395 w 204395"/>
                <a:gd name="connsiteY11" fmla="*/ 102226 h 287930"/>
                <a:gd name="connsiteX12" fmla="*/ 201750 w 204395"/>
                <a:gd name="connsiteY12" fmla="*/ 48637 h 287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4395" h="287930">
                  <a:moveTo>
                    <a:pt x="201750" y="48637"/>
                  </a:moveTo>
                  <a:lnTo>
                    <a:pt x="125036" y="98335"/>
                  </a:lnTo>
                  <a:lnTo>
                    <a:pt x="120450" y="0"/>
                  </a:lnTo>
                  <a:lnTo>
                    <a:pt x="72658" y="30951"/>
                  </a:lnTo>
                  <a:lnTo>
                    <a:pt x="77067" y="129286"/>
                  </a:lnTo>
                  <a:lnTo>
                    <a:pt x="0" y="179161"/>
                  </a:lnTo>
                  <a:lnTo>
                    <a:pt x="2469" y="232750"/>
                  </a:lnTo>
                  <a:lnTo>
                    <a:pt x="79536" y="182875"/>
                  </a:lnTo>
                  <a:lnTo>
                    <a:pt x="84474" y="287930"/>
                  </a:lnTo>
                  <a:lnTo>
                    <a:pt x="132442" y="256980"/>
                  </a:lnTo>
                  <a:lnTo>
                    <a:pt x="127504" y="151924"/>
                  </a:lnTo>
                  <a:lnTo>
                    <a:pt x="204395" y="102226"/>
                  </a:lnTo>
                  <a:lnTo>
                    <a:pt x="201750" y="48637"/>
                  </a:lnTo>
                  <a:close/>
                </a:path>
              </a:pathLst>
            </a:custGeom>
            <a:solidFill>
              <a:srgbClr val="FFFFFF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37BFBADB-B310-8762-B1F1-88B60F05F868}"/>
                </a:ext>
              </a:extLst>
            </p:cNvPr>
            <p:cNvSpPr/>
            <p:nvPr/>
          </p:nvSpPr>
          <p:spPr>
            <a:xfrm>
              <a:off x="8235202" y="1855285"/>
              <a:ext cx="1026561" cy="685869"/>
            </a:xfrm>
            <a:custGeom>
              <a:avLst/>
              <a:gdLst>
                <a:gd name="connsiteX0" fmla="*/ 0 w 1026561"/>
                <a:gd name="connsiteY0" fmla="*/ 281033 h 685869"/>
                <a:gd name="connsiteX1" fmla="*/ 762382 w 1026561"/>
                <a:gd name="connsiteY1" fmla="*/ 685869 h 685869"/>
                <a:gd name="connsiteX2" fmla="*/ 1026561 w 1026561"/>
                <a:gd name="connsiteY2" fmla="*/ 408550 h 685869"/>
                <a:gd name="connsiteX3" fmla="*/ 255891 w 1026561"/>
                <a:gd name="connsiteY3" fmla="*/ 0 h 685869"/>
                <a:gd name="connsiteX4" fmla="*/ 0 w 1026561"/>
                <a:gd name="connsiteY4" fmla="*/ 281033 h 68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6561" h="685869">
                  <a:moveTo>
                    <a:pt x="0" y="281033"/>
                  </a:moveTo>
                  <a:lnTo>
                    <a:pt x="762382" y="685869"/>
                  </a:lnTo>
                  <a:lnTo>
                    <a:pt x="1026561" y="408550"/>
                  </a:lnTo>
                  <a:lnTo>
                    <a:pt x="255891" y="0"/>
                  </a:lnTo>
                  <a:lnTo>
                    <a:pt x="0" y="281033"/>
                  </a:lnTo>
                  <a:close/>
                </a:path>
              </a:pathLst>
            </a:custGeom>
            <a:solidFill>
              <a:srgbClr val="C0A48D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256DD818-BCCE-9A03-291D-AFEF1AE3A4D5}"/>
                </a:ext>
              </a:extLst>
            </p:cNvPr>
            <p:cNvSpPr/>
            <p:nvPr/>
          </p:nvSpPr>
          <p:spPr>
            <a:xfrm>
              <a:off x="7280594" y="2423188"/>
              <a:ext cx="992524" cy="583466"/>
            </a:xfrm>
            <a:custGeom>
              <a:avLst/>
              <a:gdLst>
                <a:gd name="connsiteX0" fmla="*/ 0 w 992524"/>
                <a:gd name="connsiteY0" fmla="*/ 0 h 583466"/>
                <a:gd name="connsiteX1" fmla="*/ 229967 w 992524"/>
                <a:gd name="connsiteY1" fmla="*/ 178807 h 583466"/>
                <a:gd name="connsiteX2" fmla="*/ 992525 w 992524"/>
                <a:gd name="connsiteY2" fmla="*/ 583466 h 583466"/>
                <a:gd name="connsiteX3" fmla="*/ 770671 w 992524"/>
                <a:gd name="connsiteY3" fmla="*/ 408373 h 583466"/>
                <a:gd name="connsiteX4" fmla="*/ 0 w 992524"/>
                <a:gd name="connsiteY4" fmla="*/ 0 h 583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2524" h="583466">
                  <a:moveTo>
                    <a:pt x="0" y="0"/>
                  </a:moveTo>
                  <a:lnTo>
                    <a:pt x="229967" y="178807"/>
                  </a:lnTo>
                  <a:lnTo>
                    <a:pt x="992525" y="583466"/>
                  </a:lnTo>
                  <a:lnTo>
                    <a:pt x="770671" y="4083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7864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37" name="Content Placeholder 10">
              <a:extLst>
                <a:ext uri="{FF2B5EF4-FFF2-40B4-BE49-F238E27FC236}">
                  <a16:creationId xmlns:a16="http://schemas.microsoft.com/office/drawing/2014/main" id="{D63FF46A-0D50-FDAF-DB44-2F68685E6E3C}"/>
                </a:ext>
              </a:extLst>
            </p:cNvPr>
            <p:cNvGrpSpPr/>
            <p:nvPr/>
          </p:nvGrpSpPr>
          <p:grpSpPr>
            <a:xfrm>
              <a:off x="7938357" y="2376167"/>
              <a:ext cx="657793" cy="509478"/>
              <a:chOff x="7938357" y="2376167"/>
              <a:chExt cx="657793" cy="509478"/>
            </a:xfrm>
          </p:grpSpPr>
          <p:sp>
            <p:nvSpPr>
              <p:cNvPr id="138" name="Freeform 137">
                <a:extLst>
                  <a:ext uri="{FF2B5EF4-FFF2-40B4-BE49-F238E27FC236}">
                    <a16:creationId xmlns:a16="http://schemas.microsoft.com/office/drawing/2014/main" id="{7ED0D99C-0AD0-4187-B2DE-C6BAF9AB3D91}"/>
                  </a:ext>
                </a:extLst>
              </p:cNvPr>
              <p:cNvSpPr/>
              <p:nvPr/>
            </p:nvSpPr>
            <p:spPr>
              <a:xfrm>
                <a:off x="8249663" y="2428167"/>
                <a:ext cx="335275" cy="218927"/>
              </a:xfrm>
              <a:custGeom>
                <a:avLst/>
                <a:gdLst>
                  <a:gd name="connsiteX0" fmla="*/ 45147 w 335275"/>
                  <a:gd name="connsiteY0" fmla="*/ 149 h 218927"/>
                  <a:gd name="connsiteX1" fmla="*/ 0 w 335275"/>
                  <a:gd name="connsiteY1" fmla="*/ 9700 h 218927"/>
                  <a:gd name="connsiteX2" fmla="*/ 1764 w 335275"/>
                  <a:gd name="connsiteY2" fmla="*/ 47018 h 218927"/>
                  <a:gd name="connsiteX3" fmla="*/ 325551 w 335275"/>
                  <a:gd name="connsiteY3" fmla="*/ 218927 h 218927"/>
                  <a:gd name="connsiteX4" fmla="*/ 329960 w 335275"/>
                  <a:gd name="connsiteY4" fmla="*/ 211853 h 218927"/>
                  <a:gd name="connsiteX5" fmla="*/ 325904 w 335275"/>
                  <a:gd name="connsiteY5" fmla="*/ 146060 h 218927"/>
                  <a:gd name="connsiteX6" fmla="*/ 314088 w 335275"/>
                  <a:gd name="connsiteY6" fmla="*/ 138455 h 218927"/>
                  <a:gd name="connsiteX7" fmla="*/ 137733 w 335275"/>
                  <a:gd name="connsiteY7" fmla="*/ 25264 h 218927"/>
                  <a:gd name="connsiteX8" fmla="*/ 45147 w 335275"/>
                  <a:gd name="connsiteY8" fmla="*/ 149 h 218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275" h="218927">
                    <a:moveTo>
                      <a:pt x="45147" y="149"/>
                    </a:moveTo>
                    <a:cubicBezTo>
                      <a:pt x="29275" y="857"/>
                      <a:pt x="13756" y="4040"/>
                      <a:pt x="0" y="9700"/>
                    </a:cubicBezTo>
                    <a:lnTo>
                      <a:pt x="1764" y="47018"/>
                    </a:lnTo>
                    <a:lnTo>
                      <a:pt x="325551" y="218927"/>
                    </a:lnTo>
                    <a:cubicBezTo>
                      <a:pt x="328549" y="214859"/>
                      <a:pt x="329960" y="211853"/>
                      <a:pt x="329960" y="211853"/>
                    </a:cubicBezTo>
                    <a:cubicBezTo>
                      <a:pt x="332076" y="196642"/>
                      <a:pt x="342834" y="159148"/>
                      <a:pt x="325904" y="146060"/>
                    </a:cubicBezTo>
                    <a:cubicBezTo>
                      <a:pt x="322200" y="143230"/>
                      <a:pt x="318144" y="140754"/>
                      <a:pt x="314088" y="138455"/>
                    </a:cubicBezTo>
                    <a:lnTo>
                      <a:pt x="137733" y="25264"/>
                    </a:lnTo>
                    <a:cubicBezTo>
                      <a:pt x="111809" y="7401"/>
                      <a:pt x="77596" y="-1266"/>
                      <a:pt x="45147" y="149"/>
                    </a:cubicBezTo>
                  </a:path>
                </a:pathLst>
              </a:custGeom>
              <a:solidFill>
                <a:srgbClr val="6B6155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 138">
                <a:extLst>
                  <a:ext uri="{FF2B5EF4-FFF2-40B4-BE49-F238E27FC236}">
                    <a16:creationId xmlns:a16="http://schemas.microsoft.com/office/drawing/2014/main" id="{F91E0498-F886-8CF8-9DC3-BE32EB93EBD8}"/>
                  </a:ext>
                </a:extLst>
              </p:cNvPr>
              <p:cNvSpPr/>
              <p:nvPr/>
            </p:nvSpPr>
            <p:spPr>
              <a:xfrm>
                <a:off x="7951976" y="2437690"/>
                <a:ext cx="299626" cy="229920"/>
              </a:xfrm>
              <a:custGeom>
                <a:avLst/>
                <a:gdLst>
                  <a:gd name="connsiteX0" fmla="*/ 297687 w 299626"/>
                  <a:gd name="connsiteY0" fmla="*/ 0 h 229920"/>
                  <a:gd name="connsiteX1" fmla="*/ 282168 w 299626"/>
                  <a:gd name="connsiteY1" fmla="*/ 7959 h 229920"/>
                  <a:gd name="connsiteX2" fmla="*/ 249542 w 299626"/>
                  <a:gd name="connsiteY2" fmla="*/ 55004 h 229920"/>
                  <a:gd name="connsiteX3" fmla="*/ 249366 w 299626"/>
                  <a:gd name="connsiteY3" fmla="*/ 57480 h 229920"/>
                  <a:gd name="connsiteX4" fmla="*/ 249542 w 299626"/>
                  <a:gd name="connsiteY4" fmla="*/ 55004 h 229920"/>
                  <a:gd name="connsiteX5" fmla="*/ 249366 w 299626"/>
                  <a:gd name="connsiteY5" fmla="*/ 57480 h 229920"/>
                  <a:gd name="connsiteX6" fmla="*/ 249366 w 299626"/>
                  <a:gd name="connsiteY6" fmla="*/ 59602 h 229920"/>
                  <a:gd name="connsiteX7" fmla="*/ 249366 w 299626"/>
                  <a:gd name="connsiteY7" fmla="*/ 57480 h 229920"/>
                  <a:gd name="connsiteX8" fmla="*/ 249542 w 299626"/>
                  <a:gd name="connsiteY8" fmla="*/ 55004 h 229920"/>
                  <a:gd name="connsiteX9" fmla="*/ 249542 w 299626"/>
                  <a:gd name="connsiteY9" fmla="*/ 54473 h 229920"/>
                  <a:gd name="connsiteX10" fmla="*/ 249013 w 299626"/>
                  <a:gd name="connsiteY10" fmla="*/ 59602 h 229920"/>
                  <a:gd name="connsiteX11" fmla="*/ 107048 w 299626"/>
                  <a:gd name="connsiteY11" fmla="*/ 147856 h 229920"/>
                  <a:gd name="connsiteX12" fmla="*/ 90470 w 299626"/>
                  <a:gd name="connsiteY12" fmla="*/ 147856 h 229920"/>
                  <a:gd name="connsiteX13" fmla="*/ 29628 w 299626"/>
                  <a:gd name="connsiteY13" fmla="*/ 165189 h 229920"/>
                  <a:gd name="connsiteX14" fmla="*/ 0 w 299626"/>
                  <a:gd name="connsiteY14" fmla="*/ 199500 h 229920"/>
                  <a:gd name="connsiteX15" fmla="*/ 2293 w 299626"/>
                  <a:gd name="connsiteY15" fmla="*/ 229920 h 229920"/>
                  <a:gd name="connsiteX16" fmla="*/ 298569 w 299626"/>
                  <a:gd name="connsiteY16" fmla="*/ 36964 h 229920"/>
                  <a:gd name="connsiteX17" fmla="*/ 299627 w 299626"/>
                  <a:gd name="connsiteY17" fmla="*/ 37495 h 229920"/>
                  <a:gd name="connsiteX18" fmla="*/ 297863 w 299626"/>
                  <a:gd name="connsiteY18" fmla="*/ 177 h 229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99626" h="229920">
                    <a:moveTo>
                      <a:pt x="297687" y="0"/>
                    </a:moveTo>
                    <a:cubicBezTo>
                      <a:pt x="292220" y="2299"/>
                      <a:pt x="286929" y="4775"/>
                      <a:pt x="282168" y="7959"/>
                    </a:cubicBezTo>
                    <a:cubicBezTo>
                      <a:pt x="262416" y="20339"/>
                      <a:pt x="251482" y="37141"/>
                      <a:pt x="249542" y="55004"/>
                    </a:cubicBezTo>
                    <a:cubicBezTo>
                      <a:pt x="249542" y="55711"/>
                      <a:pt x="249542" y="56596"/>
                      <a:pt x="249366" y="57480"/>
                    </a:cubicBezTo>
                    <a:cubicBezTo>
                      <a:pt x="249366" y="56596"/>
                      <a:pt x="249366" y="55888"/>
                      <a:pt x="249542" y="55004"/>
                    </a:cubicBezTo>
                    <a:cubicBezTo>
                      <a:pt x="249542" y="55711"/>
                      <a:pt x="249542" y="56596"/>
                      <a:pt x="249366" y="57480"/>
                    </a:cubicBezTo>
                    <a:cubicBezTo>
                      <a:pt x="249366" y="58187"/>
                      <a:pt x="249366" y="58895"/>
                      <a:pt x="249366" y="59602"/>
                    </a:cubicBezTo>
                    <a:cubicBezTo>
                      <a:pt x="249366" y="58895"/>
                      <a:pt x="249366" y="58187"/>
                      <a:pt x="249366" y="57480"/>
                    </a:cubicBezTo>
                    <a:cubicBezTo>
                      <a:pt x="249366" y="56596"/>
                      <a:pt x="249366" y="55888"/>
                      <a:pt x="249542" y="55004"/>
                    </a:cubicBezTo>
                    <a:lnTo>
                      <a:pt x="249542" y="54473"/>
                    </a:lnTo>
                    <a:cubicBezTo>
                      <a:pt x="249542" y="54473"/>
                      <a:pt x="249013" y="59602"/>
                      <a:pt x="249013" y="59602"/>
                    </a:cubicBezTo>
                    <a:lnTo>
                      <a:pt x="107048" y="147856"/>
                    </a:lnTo>
                    <a:cubicBezTo>
                      <a:pt x="101404" y="147503"/>
                      <a:pt x="95937" y="147503"/>
                      <a:pt x="90470" y="147856"/>
                    </a:cubicBezTo>
                    <a:cubicBezTo>
                      <a:pt x="68249" y="148918"/>
                      <a:pt x="46910" y="154577"/>
                      <a:pt x="29628" y="165189"/>
                    </a:cubicBezTo>
                    <a:cubicBezTo>
                      <a:pt x="14637" y="174562"/>
                      <a:pt x="4762" y="186412"/>
                      <a:pt x="0" y="199500"/>
                    </a:cubicBezTo>
                    <a:lnTo>
                      <a:pt x="2293" y="229920"/>
                    </a:lnTo>
                    <a:lnTo>
                      <a:pt x="298569" y="36964"/>
                    </a:lnTo>
                    <a:lnTo>
                      <a:pt x="299627" y="37495"/>
                    </a:lnTo>
                    <a:lnTo>
                      <a:pt x="297863" y="177"/>
                    </a:lnTo>
                    <a:close/>
                  </a:path>
                </a:pathLst>
              </a:custGeom>
              <a:solidFill>
                <a:srgbClr val="827364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0" name="Freeform 139">
                <a:extLst>
                  <a:ext uri="{FF2B5EF4-FFF2-40B4-BE49-F238E27FC236}">
                    <a16:creationId xmlns:a16="http://schemas.microsoft.com/office/drawing/2014/main" id="{EF26F7C5-0418-C550-6D7F-99AFA9D2D511}"/>
                  </a:ext>
                </a:extLst>
              </p:cNvPr>
              <p:cNvSpPr/>
              <p:nvPr/>
            </p:nvSpPr>
            <p:spPr>
              <a:xfrm>
                <a:off x="7946156" y="2637013"/>
                <a:ext cx="8112" cy="35725"/>
              </a:xfrm>
              <a:custGeom>
                <a:avLst/>
                <a:gdLst>
                  <a:gd name="connsiteX0" fmla="*/ 5820 w 8112"/>
                  <a:gd name="connsiteY0" fmla="*/ 0 h 35725"/>
                  <a:gd name="connsiteX1" fmla="*/ 2822 w 8112"/>
                  <a:gd name="connsiteY1" fmla="*/ 13972 h 35725"/>
                  <a:gd name="connsiteX2" fmla="*/ 2822 w 8112"/>
                  <a:gd name="connsiteY2" fmla="*/ 12027 h 35725"/>
                  <a:gd name="connsiteX3" fmla="*/ 0 w 8112"/>
                  <a:gd name="connsiteY3" fmla="*/ 35726 h 35725"/>
                  <a:gd name="connsiteX4" fmla="*/ 8112 w 8112"/>
                  <a:gd name="connsiteY4" fmla="*/ 30420 h 35725"/>
                  <a:gd name="connsiteX5" fmla="*/ 5820 w 8112"/>
                  <a:gd name="connsiteY5" fmla="*/ 0 h 3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12" h="35725">
                    <a:moveTo>
                      <a:pt x="5820" y="0"/>
                    </a:moveTo>
                    <a:cubicBezTo>
                      <a:pt x="4233" y="4598"/>
                      <a:pt x="3175" y="9197"/>
                      <a:pt x="2822" y="13972"/>
                    </a:cubicBezTo>
                    <a:cubicBezTo>
                      <a:pt x="2822" y="13265"/>
                      <a:pt x="2822" y="12734"/>
                      <a:pt x="2822" y="12027"/>
                    </a:cubicBezTo>
                    <a:lnTo>
                      <a:pt x="0" y="35726"/>
                    </a:lnTo>
                    <a:lnTo>
                      <a:pt x="8112" y="30420"/>
                    </a:lnTo>
                    <a:lnTo>
                      <a:pt x="5820" y="0"/>
                    </a:lnTo>
                    <a:close/>
                  </a:path>
                </a:pathLst>
              </a:custGeom>
              <a:solidFill>
                <a:srgbClr val="827364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 140">
                <a:extLst>
                  <a:ext uri="{FF2B5EF4-FFF2-40B4-BE49-F238E27FC236}">
                    <a16:creationId xmlns:a16="http://schemas.microsoft.com/office/drawing/2014/main" id="{3E8548CD-4A62-1211-F581-7C3122393CF3}"/>
                  </a:ext>
                </a:extLst>
              </p:cNvPr>
              <p:cNvSpPr/>
              <p:nvPr/>
            </p:nvSpPr>
            <p:spPr>
              <a:xfrm>
                <a:off x="7954269" y="2474301"/>
                <a:ext cx="620945" cy="360974"/>
              </a:xfrm>
              <a:custGeom>
                <a:avLst/>
                <a:gdLst>
                  <a:gd name="connsiteX0" fmla="*/ 296276 w 620945"/>
                  <a:gd name="connsiteY0" fmla="*/ 177 h 360974"/>
                  <a:gd name="connsiteX1" fmla="*/ 0 w 620945"/>
                  <a:gd name="connsiteY1" fmla="*/ 193133 h 360974"/>
                  <a:gd name="connsiteX2" fmla="*/ 0 w 620945"/>
                  <a:gd name="connsiteY2" fmla="*/ 194194 h 360974"/>
                  <a:gd name="connsiteX3" fmla="*/ 310032 w 620945"/>
                  <a:gd name="connsiteY3" fmla="*/ 360975 h 360974"/>
                  <a:gd name="connsiteX4" fmla="*/ 308797 w 620945"/>
                  <a:gd name="connsiteY4" fmla="*/ 352308 h 360974"/>
                  <a:gd name="connsiteX5" fmla="*/ 307563 w 620945"/>
                  <a:gd name="connsiteY5" fmla="*/ 357968 h 360974"/>
                  <a:gd name="connsiteX6" fmla="*/ 303859 w 620945"/>
                  <a:gd name="connsiteY6" fmla="*/ 327901 h 360974"/>
                  <a:gd name="connsiteX7" fmla="*/ 302096 w 620945"/>
                  <a:gd name="connsiteY7" fmla="*/ 325072 h 360974"/>
                  <a:gd name="connsiteX8" fmla="*/ 278288 w 620945"/>
                  <a:gd name="connsiteY8" fmla="*/ 266530 h 360974"/>
                  <a:gd name="connsiteX9" fmla="*/ 432598 w 620945"/>
                  <a:gd name="connsiteY9" fmla="*/ 177038 h 360974"/>
                  <a:gd name="connsiteX10" fmla="*/ 538411 w 620945"/>
                  <a:gd name="connsiteY10" fmla="*/ 192072 h 360974"/>
                  <a:gd name="connsiteX11" fmla="*/ 572977 w 620945"/>
                  <a:gd name="connsiteY11" fmla="*/ 197731 h 360974"/>
                  <a:gd name="connsiteX12" fmla="*/ 613362 w 620945"/>
                  <a:gd name="connsiteY12" fmla="*/ 180929 h 360974"/>
                  <a:gd name="connsiteX13" fmla="*/ 620945 w 620945"/>
                  <a:gd name="connsiteY13" fmla="*/ 172440 h 360974"/>
                  <a:gd name="connsiteX14" fmla="*/ 297158 w 620945"/>
                  <a:gd name="connsiteY14" fmla="*/ 531 h 360974"/>
                  <a:gd name="connsiteX15" fmla="*/ 296276 w 620945"/>
                  <a:gd name="connsiteY15" fmla="*/ 0 h 360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0945" h="360974">
                    <a:moveTo>
                      <a:pt x="296276" y="177"/>
                    </a:moveTo>
                    <a:lnTo>
                      <a:pt x="0" y="193133"/>
                    </a:lnTo>
                    <a:lnTo>
                      <a:pt x="0" y="194194"/>
                    </a:lnTo>
                    <a:cubicBezTo>
                      <a:pt x="0" y="194194"/>
                      <a:pt x="310032" y="360975"/>
                      <a:pt x="310032" y="360975"/>
                    </a:cubicBezTo>
                    <a:cubicBezTo>
                      <a:pt x="309679" y="355846"/>
                      <a:pt x="308797" y="352308"/>
                      <a:pt x="308797" y="352308"/>
                    </a:cubicBezTo>
                    <a:cubicBezTo>
                      <a:pt x="308621" y="354254"/>
                      <a:pt x="308092" y="356022"/>
                      <a:pt x="307563" y="357968"/>
                    </a:cubicBezTo>
                    <a:cubicBezTo>
                      <a:pt x="310385" y="348240"/>
                      <a:pt x="309150" y="337806"/>
                      <a:pt x="303859" y="327901"/>
                    </a:cubicBezTo>
                    <a:cubicBezTo>
                      <a:pt x="303330" y="327017"/>
                      <a:pt x="302801" y="325956"/>
                      <a:pt x="302096" y="325072"/>
                    </a:cubicBezTo>
                    <a:lnTo>
                      <a:pt x="278288" y="266530"/>
                    </a:lnTo>
                    <a:lnTo>
                      <a:pt x="432598" y="177038"/>
                    </a:lnTo>
                    <a:cubicBezTo>
                      <a:pt x="432598" y="177038"/>
                      <a:pt x="537000" y="191541"/>
                      <a:pt x="538411" y="192072"/>
                    </a:cubicBezTo>
                    <a:cubicBezTo>
                      <a:pt x="551638" y="196670"/>
                      <a:pt x="563101" y="198262"/>
                      <a:pt x="572977" y="197731"/>
                    </a:cubicBezTo>
                    <a:cubicBezTo>
                      <a:pt x="591847" y="196847"/>
                      <a:pt x="605073" y="188888"/>
                      <a:pt x="613362" y="180929"/>
                    </a:cubicBezTo>
                    <a:cubicBezTo>
                      <a:pt x="616537" y="177923"/>
                      <a:pt x="619182" y="174916"/>
                      <a:pt x="620945" y="172440"/>
                    </a:cubicBezTo>
                    <a:lnTo>
                      <a:pt x="297158" y="531"/>
                    </a:lnTo>
                    <a:lnTo>
                      <a:pt x="296276" y="0"/>
                    </a:lnTo>
                    <a:close/>
                  </a:path>
                </a:pathLst>
              </a:custGeom>
              <a:solidFill>
                <a:srgbClr val="BACBD6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 141">
                <a:extLst>
                  <a:ext uri="{FF2B5EF4-FFF2-40B4-BE49-F238E27FC236}">
                    <a16:creationId xmlns:a16="http://schemas.microsoft.com/office/drawing/2014/main" id="{0F899541-F77F-6E58-3BA7-E6BC3608B9ED}"/>
                  </a:ext>
                </a:extLst>
              </p:cNvPr>
              <p:cNvSpPr/>
              <p:nvPr/>
            </p:nvSpPr>
            <p:spPr>
              <a:xfrm>
                <a:off x="7954269" y="2668672"/>
                <a:ext cx="310097" cy="216973"/>
              </a:xfrm>
              <a:custGeom>
                <a:avLst/>
                <a:gdLst>
                  <a:gd name="connsiteX0" fmla="*/ 0 w 310097"/>
                  <a:gd name="connsiteY0" fmla="*/ 0 h 216973"/>
                  <a:gd name="connsiteX1" fmla="*/ 5114 w 310097"/>
                  <a:gd name="connsiteY1" fmla="*/ 68092 h 216973"/>
                  <a:gd name="connsiteX2" fmla="*/ 164892 w 310097"/>
                  <a:gd name="connsiteY2" fmla="*/ 196670 h 216973"/>
                  <a:gd name="connsiteX3" fmla="*/ 244252 w 310097"/>
                  <a:gd name="connsiteY3" fmla="*/ 216832 h 216973"/>
                  <a:gd name="connsiteX4" fmla="*/ 289046 w 310097"/>
                  <a:gd name="connsiteY4" fmla="*/ 206044 h 216973"/>
                  <a:gd name="connsiteX5" fmla="*/ 310032 w 310097"/>
                  <a:gd name="connsiteY5" fmla="*/ 166957 h 216973"/>
                  <a:gd name="connsiteX6" fmla="*/ 0 w 310097"/>
                  <a:gd name="connsiteY6" fmla="*/ 177 h 216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0097" h="216973">
                    <a:moveTo>
                      <a:pt x="0" y="0"/>
                    </a:moveTo>
                    <a:lnTo>
                      <a:pt x="5114" y="68092"/>
                    </a:lnTo>
                    <a:cubicBezTo>
                      <a:pt x="49908" y="112130"/>
                      <a:pt x="161894" y="194371"/>
                      <a:pt x="164892" y="196670"/>
                    </a:cubicBezTo>
                    <a:cubicBezTo>
                      <a:pt x="183938" y="211173"/>
                      <a:pt x="215506" y="218070"/>
                      <a:pt x="244252" y="216832"/>
                    </a:cubicBezTo>
                    <a:cubicBezTo>
                      <a:pt x="261358" y="216125"/>
                      <a:pt x="277406" y="212411"/>
                      <a:pt x="289046" y="206044"/>
                    </a:cubicBezTo>
                    <a:cubicBezTo>
                      <a:pt x="308268" y="195255"/>
                      <a:pt x="310561" y="177392"/>
                      <a:pt x="310032" y="166957"/>
                    </a:cubicBezTo>
                    <a:lnTo>
                      <a:pt x="0" y="177"/>
                    </a:lnTo>
                    <a:close/>
                  </a:path>
                </a:pathLst>
              </a:custGeom>
              <a:solidFill>
                <a:srgbClr val="BACBD6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 142">
                <a:extLst>
                  <a:ext uri="{FF2B5EF4-FFF2-40B4-BE49-F238E27FC236}">
                    <a16:creationId xmlns:a16="http://schemas.microsoft.com/office/drawing/2014/main" id="{3ADCC34D-76F3-601F-AD49-44FC8C05098F}"/>
                  </a:ext>
                </a:extLst>
              </p:cNvPr>
              <p:cNvSpPr/>
              <p:nvPr/>
            </p:nvSpPr>
            <p:spPr>
              <a:xfrm>
                <a:off x="7941367" y="2667610"/>
                <a:ext cx="18192" cy="69329"/>
              </a:xfrm>
              <a:custGeom>
                <a:avLst/>
                <a:gdLst>
                  <a:gd name="connsiteX0" fmla="*/ 12902 w 18192"/>
                  <a:gd name="connsiteY0" fmla="*/ 0 h 69329"/>
                  <a:gd name="connsiteX1" fmla="*/ 4789 w 18192"/>
                  <a:gd name="connsiteY1" fmla="*/ 5306 h 69329"/>
                  <a:gd name="connsiteX2" fmla="*/ 28 w 18192"/>
                  <a:gd name="connsiteY2" fmla="*/ 44923 h 69329"/>
                  <a:gd name="connsiteX3" fmla="*/ 18192 w 18192"/>
                  <a:gd name="connsiteY3" fmla="*/ 69330 h 69329"/>
                  <a:gd name="connsiteX4" fmla="*/ 13078 w 18192"/>
                  <a:gd name="connsiteY4" fmla="*/ 1238 h 69329"/>
                  <a:gd name="connsiteX5" fmla="*/ 13078 w 18192"/>
                  <a:gd name="connsiteY5" fmla="*/ 177 h 69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92" h="69329">
                    <a:moveTo>
                      <a:pt x="12902" y="0"/>
                    </a:moveTo>
                    <a:lnTo>
                      <a:pt x="4789" y="5306"/>
                    </a:lnTo>
                    <a:lnTo>
                      <a:pt x="28" y="44923"/>
                    </a:lnTo>
                    <a:cubicBezTo>
                      <a:pt x="-501" y="49168"/>
                      <a:pt x="6553" y="58011"/>
                      <a:pt x="18192" y="69330"/>
                    </a:cubicBezTo>
                    <a:lnTo>
                      <a:pt x="13078" y="1238"/>
                    </a:lnTo>
                    <a:lnTo>
                      <a:pt x="13078" y="177"/>
                    </a:lnTo>
                    <a:close/>
                  </a:path>
                </a:pathLst>
              </a:custGeom>
              <a:solidFill>
                <a:srgbClr val="BACBD6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 143">
                <a:extLst>
                  <a:ext uri="{FF2B5EF4-FFF2-40B4-BE49-F238E27FC236}">
                    <a16:creationId xmlns:a16="http://schemas.microsoft.com/office/drawing/2014/main" id="{AD6D0CF5-027A-737D-36B9-BA0322747E42}"/>
                  </a:ext>
                </a:extLst>
              </p:cNvPr>
              <p:cNvSpPr/>
              <p:nvPr/>
            </p:nvSpPr>
            <p:spPr>
              <a:xfrm>
                <a:off x="8201342" y="2492518"/>
                <a:ext cx="176" cy="4421"/>
              </a:xfrm>
              <a:custGeom>
                <a:avLst/>
                <a:gdLst>
                  <a:gd name="connsiteX0" fmla="*/ 177 w 176"/>
                  <a:gd name="connsiteY0" fmla="*/ 0 h 4421"/>
                  <a:gd name="connsiteX1" fmla="*/ 0 w 176"/>
                  <a:gd name="connsiteY1" fmla="*/ 2299 h 4421"/>
                  <a:gd name="connsiteX2" fmla="*/ 177 w 176"/>
                  <a:gd name="connsiteY2" fmla="*/ 0 h 4421"/>
                  <a:gd name="connsiteX3" fmla="*/ 0 w 176"/>
                  <a:gd name="connsiteY3" fmla="*/ 2299 h 4421"/>
                  <a:gd name="connsiteX4" fmla="*/ 0 w 176"/>
                  <a:gd name="connsiteY4" fmla="*/ 2299 h 4421"/>
                  <a:gd name="connsiteX5" fmla="*/ 0 w 176"/>
                  <a:gd name="connsiteY5" fmla="*/ 4422 h 4421"/>
                  <a:gd name="connsiteX6" fmla="*/ 0 w 176"/>
                  <a:gd name="connsiteY6" fmla="*/ 2299 h 4421"/>
                  <a:gd name="connsiteX7" fmla="*/ 0 w 176"/>
                  <a:gd name="connsiteY7" fmla="*/ 2299 h 4421"/>
                  <a:gd name="connsiteX8" fmla="*/ 0 w 176"/>
                  <a:gd name="connsiteY8" fmla="*/ 4422 h 4421"/>
                  <a:gd name="connsiteX9" fmla="*/ 0 w 176"/>
                  <a:gd name="connsiteY9" fmla="*/ 2299 h 4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6" h="4421">
                    <a:moveTo>
                      <a:pt x="177" y="0"/>
                    </a:moveTo>
                    <a:cubicBezTo>
                      <a:pt x="177" y="0"/>
                      <a:pt x="177" y="1592"/>
                      <a:pt x="0" y="2299"/>
                    </a:cubicBezTo>
                    <a:cubicBezTo>
                      <a:pt x="0" y="1592"/>
                      <a:pt x="0" y="707"/>
                      <a:pt x="177" y="0"/>
                    </a:cubicBezTo>
                    <a:moveTo>
                      <a:pt x="0" y="2299"/>
                    </a:moveTo>
                    <a:lnTo>
                      <a:pt x="0" y="2299"/>
                    </a:lnTo>
                    <a:cubicBezTo>
                      <a:pt x="0" y="2299"/>
                      <a:pt x="0" y="3714"/>
                      <a:pt x="0" y="4422"/>
                    </a:cubicBezTo>
                    <a:cubicBezTo>
                      <a:pt x="0" y="3714"/>
                      <a:pt x="0" y="3007"/>
                      <a:pt x="0" y="2299"/>
                    </a:cubicBezTo>
                    <a:moveTo>
                      <a:pt x="0" y="2299"/>
                    </a:moveTo>
                    <a:cubicBezTo>
                      <a:pt x="0" y="2299"/>
                      <a:pt x="0" y="3714"/>
                      <a:pt x="0" y="4422"/>
                    </a:cubicBezTo>
                    <a:cubicBezTo>
                      <a:pt x="0" y="3714"/>
                      <a:pt x="0" y="3007"/>
                      <a:pt x="0" y="2299"/>
                    </a:cubicBezTo>
                  </a:path>
                </a:pathLst>
              </a:custGeom>
              <a:solidFill>
                <a:srgbClr val="5F5C54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 144">
                <a:extLst>
                  <a:ext uri="{FF2B5EF4-FFF2-40B4-BE49-F238E27FC236}">
                    <a16:creationId xmlns:a16="http://schemas.microsoft.com/office/drawing/2014/main" id="{DCEEC308-C3D7-1D06-A5C4-F71B661010C7}"/>
                  </a:ext>
                </a:extLst>
              </p:cNvPr>
              <p:cNvSpPr/>
              <p:nvPr/>
            </p:nvSpPr>
            <p:spPr>
              <a:xfrm>
                <a:off x="8198873" y="2440697"/>
                <a:ext cx="352" cy="4421"/>
              </a:xfrm>
              <a:custGeom>
                <a:avLst/>
                <a:gdLst>
                  <a:gd name="connsiteX0" fmla="*/ 353 w 352"/>
                  <a:gd name="connsiteY0" fmla="*/ 0 h 4421"/>
                  <a:gd name="connsiteX1" fmla="*/ 0 w 352"/>
                  <a:gd name="connsiteY1" fmla="*/ 4422 h 4421"/>
                  <a:gd name="connsiteX2" fmla="*/ 353 w 352"/>
                  <a:gd name="connsiteY2" fmla="*/ 0 h 4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52" h="4421">
                    <a:moveTo>
                      <a:pt x="353" y="0"/>
                    </a:moveTo>
                    <a:cubicBezTo>
                      <a:pt x="353" y="1415"/>
                      <a:pt x="0" y="3007"/>
                      <a:pt x="0" y="4422"/>
                    </a:cubicBezTo>
                    <a:cubicBezTo>
                      <a:pt x="0" y="3007"/>
                      <a:pt x="0" y="1415"/>
                      <a:pt x="353" y="0"/>
                    </a:cubicBezTo>
                  </a:path>
                </a:pathLst>
              </a:custGeom>
              <a:solidFill>
                <a:srgbClr val="294552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 145">
                <a:extLst>
                  <a:ext uri="{FF2B5EF4-FFF2-40B4-BE49-F238E27FC236}">
                    <a16:creationId xmlns:a16="http://schemas.microsoft.com/office/drawing/2014/main" id="{99F45FD1-2A3A-1C05-1A12-508ED811B7B4}"/>
                  </a:ext>
                </a:extLst>
              </p:cNvPr>
              <p:cNvSpPr/>
              <p:nvPr/>
            </p:nvSpPr>
            <p:spPr>
              <a:xfrm>
                <a:off x="7938710" y="2376167"/>
                <a:ext cx="657440" cy="493576"/>
              </a:xfrm>
              <a:custGeom>
                <a:avLst/>
                <a:gdLst>
                  <a:gd name="connsiteX0" fmla="*/ 634741 w 657440"/>
                  <a:gd name="connsiteY0" fmla="*/ 146064 h 493576"/>
                  <a:gd name="connsiteX1" fmla="*/ 622925 w 657440"/>
                  <a:gd name="connsiteY1" fmla="*/ 138459 h 493576"/>
                  <a:gd name="connsiteX2" fmla="*/ 446571 w 657440"/>
                  <a:gd name="connsiteY2" fmla="*/ 25267 h 493576"/>
                  <a:gd name="connsiteX3" fmla="*/ 293318 w 657440"/>
                  <a:gd name="connsiteY3" fmla="*/ 17485 h 493576"/>
                  <a:gd name="connsiteX4" fmla="*/ 260692 w 657440"/>
                  <a:gd name="connsiteY4" fmla="*/ 64530 h 493576"/>
                  <a:gd name="connsiteX5" fmla="*/ 260340 w 657440"/>
                  <a:gd name="connsiteY5" fmla="*/ 68952 h 493576"/>
                  <a:gd name="connsiteX6" fmla="*/ 260692 w 657440"/>
                  <a:gd name="connsiteY6" fmla="*/ 64530 h 493576"/>
                  <a:gd name="connsiteX7" fmla="*/ 260692 w 657440"/>
                  <a:gd name="connsiteY7" fmla="*/ 64000 h 493576"/>
                  <a:gd name="connsiteX8" fmla="*/ 260163 w 657440"/>
                  <a:gd name="connsiteY8" fmla="*/ 69129 h 493576"/>
                  <a:gd name="connsiteX9" fmla="*/ 118198 w 657440"/>
                  <a:gd name="connsiteY9" fmla="*/ 157383 h 493576"/>
                  <a:gd name="connsiteX10" fmla="*/ 40778 w 657440"/>
                  <a:gd name="connsiteY10" fmla="*/ 174538 h 493576"/>
                  <a:gd name="connsiteX11" fmla="*/ 8152 w 657440"/>
                  <a:gd name="connsiteY11" fmla="*/ 222822 h 493576"/>
                  <a:gd name="connsiteX12" fmla="*/ 8152 w 657440"/>
                  <a:gd name="connsiteY12" fmla="*/ 220876 h 493576"/>
                  <a:gd name="connsiteX13" fmla="*/ 393 w 657440"/>
                  <a:gd name="connsiteY13" fmla="*/ 284193 h 493576"/>
                  <a:gd name="connsiteX14" fmla="*/ 27904 w 657440"/>
                  <a:gd name="connsiteY14" fmla="*/ 344149 h 493576"/>
                  <a:gd name="connsiteX15" fmla="*/ 187329 w 657440"/>
                  <a:gd name="connsiteY15" fmla="*/ 475380 h 493576"/>
                  <a:gd name="connsiteX16" fmla="*/ 297374 w 657440"/>
                  <a:gd name="connsiteY16" fmla="*/ 483162 h 493576"/>
                  <a:gd name="connsiteX17" fmla="*/ 322240 w 657440"/>
                  <a:gd name="connsiteY17" fmla="*/ 398622 h 493576"/>
                  <a:gd name="connsiteX18" fmla="*/ 321006 w 657440"/>
                  <a:gd name="connsiteY18" fmla="*/ 404282 h 493576"/>
                  <a:gd name="connsiteX19" fmla="*/ 317302 w 657440"/>
                  <a:gd name="connsiteY19" fmla="*/ 374215 h 493576"/>
                  <a:gd name="connsiteX20" fmla="*/ 315539 w 657440"/>
                  <a:gd name="connsiteY20" fmla="*/ 371208 h 493576"/>
                  <a:gd name="connsiteX21" fmla="*/ 296845 w 657440"/>
                  <a:gd name="connsiteY21" fmla="*/ 339727 h 493576"/>
                  <a:gd name="connsiteX22" fmla="*/ 437400 w 657440"/>
                  <a:gd name="connsiteY22" fmla="*/ 252181 h 493576"/>
                  <a:gd name="connsiteX23" fmla="*/ 544800 w 657440"/>
                  <a:gd name="connsiteY23" fmla="*/ 279417 h 493576"/>
                  <a:gd name="connsiteX24" fmla="*/ 548856 w 657440"/>
                  <a:gd name="connsiteY24" fmla="*/ 281009 h 493576"/>
                  <a:gd name="connsiteX25" fmla="*/ 649379 w 657440"/>
                  <a:gd name="connsiteY25" fmla="*/ 253419 h 493576"/>
                  <a:gd name="connsiteX26" fmla="*/ 657138 w 657440"/>
                  <a:gd name="connsiteY26" fmla="*/ 190102 h 493576"/>
                  <a:gd name="connsiteX27" fmla="*/ 657138 w 657440"/>
                  <a:gd name="connsiteY27" fmla="*/ 190456 h 493576"/>
                  <a:gd name="connsiteX28" fmla="*/ 634917 w 657440"/>
                  <a:gd name="connsiteY28" fmla="*/ 145887 h 493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57440" h="493576">
                    <a:moveTo>
                      <a:pt x="634741" y="146064"/>
                    </a:moveTo>
                    <a:cubicBezTo>
                      <a:pt x="631038" y="143234"/>
                      <a:pt x="627158" y="140758"/>
                      <a:pt x="622925" y="138459"/>
                    </a:cubicBezTo>
                    <a:lnTo>
                      <a:pt x="446571" y="25267"/>
                    </a:lnTo>
                    <a:cubicBezTo>
                      <a:pt x="402658" y="-4976"/>
                      <a:pt x="335467" y="-8690"/>
                      <a:pt x="293318" y="17485"/>
                    </a:cubicBezTo>
                    <a:cubicBezTo>
                      <a:pt x="273567" y="29866"/>
                      <a:pt x="262632" y="46667"/>
                      <a:pt x="260692" y="64530"/>
                    </a:cubicBezTo>
                    <a:cubicBezTo>
                      <a:pt x="260516" y="65945"/>
                      <a:pt x="260340" y="67537"/>
                      <a:pt x="260340" y="68952"/>
                    </a:cubicBezTo>
                    <a:cubicBezTo>
                      <a:pt x="260340" y="67537"/>
                      <a:pt x="260340" y="65945"/>
                      <a:pt x="260692" y="64530"/>
                    </a:cubicBezTo>
                    <a:lnTo>
                      <a:pt x="260692" y="64000"/>
                    </a:lnTo>
                    <a:cubicBezTo>
                      <a:pt x="260692" y="64000"/>
                      <a:pt x="260163" y="69129"/>
                      <a:pt x="260163" y="69129"/>
                    </a:cubicBezTo>
                    <a:lnTo>
                      <a:pt x="118198" y="157383"/>
                    </a:lnTo>
                    <a:cubicBezTo>
                      <a:pt x="90157" y="155791"/>
                      <a:pt x="62293" y="161274"/>
                      <a:pt x="40778" y="174538"/>
                    </a:cubicBezTo>
                    <a:cubicBezTo>
                      <a:pt x="20497" y="187096"/>
                      <a:pt x="9740" y="204428"/>
                      <a:pt x="8152" y="222822"/>
                    </a:cubicBezTo>
                    <a:cubicBezTo>
                      <a:pt x="8152" y="222114"/>
                      <a:pt x="8152" y="221583"/>
                      <a:pt x="8152" y="220876"/>
                    </a:cubicBezTo>
                    <a:lnTo>
                      <a:pt x="393" y="284193"/>
                    </a:lnTo>
                    <a:cubicBezTo>
                      <a:pt x="-2076" y="304532"/>
                      <a:pt x="7094" y="326286"/>
                      <a:pt x="27904" y="344149"/>
                    </a:cubicBezTo>
                    <a:cubicBezTo>
                      <a:pt x="27904" y="344149"/>
                      <a:pt x="183625" y="472550"/>
                      <a:pt x="187329" y="475380"/>
                    </a:cubicBezTo>
                    <a:cubicBezTo>
                      <a:pt x="217486" y="498726"/>
                      <a:pt x="264572" y="497664"/>
                      <a:pt x="297374" y="483162"/>
                    </a:cubicBezTo>
                    <a:cubicBezTo>
                      <a:pt x="342521" y="463353"/>
                      <a:pt x="322240" y="398622"/>
                      <a:pt x="322240" y="398622"/>
                    </a:cubicBezTo>
                    <a:cubicBezTo>
                      <a:pt x="322064" y="400567"/>
                      <a:pt x="321535" y="402336"/>
                      <a:pt x="321006" y="404282"/>
                    </a:cubicBezTo>
                    <a:cubicBezTo>
                      <a:pt x="323827" y="394554"/>
                      <a:pt x="322593" y="384119"/>
                      <a:pt x="317302" y="374215"/>
                    </a:cubicBezTo>
                    <a:cubicBezTo>
                      <a:pt x="316773" y="373154"/>
                      <a:pt x="316244" y="372269"/>
                      <a:pt x="315539" y="371208"/>
                    </a:cubicBezTo>
                    <a:lnTo>
                      <a:pt x="296845" y="339727"/>
                    </a:lnTo>
                    <a:lnTo>
                      <a:pt x="437400" y="252181"/>
                    </a:lnTo>
                    <a:lnTo>
                      <a:pt x="544800" y="279417"/>
                    </a:lnTo>
                    <a:cubicBezTo>
                      <a:pt x="546035" y="279948"/>
                      <a:pt x="547446" y="280478"/>
                      <a:pt x="548856" y="281009"/>
                    </a:cubicBezTo>
                    <a:cubicBezTo>
                      <a:pt x="576720" y="290560"/>
                      <a:pt x="635270" y="280125"/>
                      <a:pt x="649379" y="253419"/>
                    </a:cubicBezTo>
                    <a:lnTo>
                      <a:pt x="657138" y="190102"/>
                    </a:lnTo>
                    <a:lnTo>
                      <a:pt x="657138" y="190456"/>
                    </a:lnTo>
                    <a:cubicBezTo>
                      <a:pt x="659078" y="175246"/>
                      <a:pt x="651671" y="158798"/>
                      <a:pt x="634917" y="145887"/>
                    </a:cubicBezTo>
                  </a:path>
                </a:pathLst>
              </a:custGeom>
              <a:solidFill>
                <a:srgbClr val="333333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 146">
                <a:extLst>
                  <a:ext uri="{FF2B5EF4-FFF2-40B4-BE49-F238E27FC236}">
                    <a16:creationId xmlns:a16="http://schemas.microsoft.com/office/drawing/2014/main" id="{A3737EBF-FFFE-B9B8-3C31-2B954A0C640A}"/>
                  </a:ext>
                </a:extLst>
              </p:cNvPr>
              <p:cNvSpPr/>
              <p:nvPr/>
            </p:nvSpPr>
            <p:spPr>
              <a:xfrm>
                <a:off x="7938357" y="2627817"/>
                <a:ext cx="326740" cy="242280"/>
              </a:xfrm>
              <a:custGeom>
                <a:avLst/>
                <a:gdLst>
                  <a:gd name="connsiteX0" fmla="*/ 320300 w 326740"/>
                  <a:gd name="connsiteY0" fmla="*/ 156523 h 242280"/>
                  <a:gd name="connsiteX1" fmla="*/ 261398 w 326740"/>
                  <a:gd name="connsiteY1" fmla="*/ 184820 h 242280"/>
                  <a:gd name="connsiteX2" fmla="*/ 78342 w 326740"/>
                  <a:gd name="connsiteY2" fmla="*/ 98158 h 242280"/>
                  <a:gd name="connsiteX3" fmla="*/ 4449 w 326740"/>
                  <a:gd name="connsiteY3" fmla="*/ 0 h 242280"/>
                  <a:gd name="connsiteX4" fmla="*/ 393 w 326740"/>
                  <a:gd name="connsiteY4" fmla="*/ 32896 h 242280"/>
                  <a:gd name="connsiteX5" fmla="*/ 27904 w 326740"/>
                  <a:gd name="connsiteY5" fmla="*/ 92852 h 242280"/>
                  <a:gd name="connsiteX6" fmla="*/ 187329 w 326740"/>
                  <a:gd name="connsiteY6" fmla="*/ 224084 h 242280"/>
                  <a:gd name="connsiteX7" fmla="*/ 297375 w 326740"/>
                  <a:gd name="connsiteY7" fmla="*/ 231866 h 242280"/>
                  <a:gd name="connsiteX8" fmla="*/ 322769 w 326740"/>
                  <a:gd name="connsiteY8" fmla="*/ 149271 h 242280"/>
                  <a:gd name="connsiteX9" fmla="*/ 320124 w 326740"/>
                  <a:gd name="connsiteY9" fmla="*/ 156699 h 242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6740" h="242280">
                    <a:moveTo>
                      <a:pt x="320300" y="156523"/>
                    </a:moveTo>
                    <a:cubicBezTo>
                      <a:pt x="309896" y="179515"/>
                      <a:pt x="283971" y="180222"/>
                      <a:pt x="261398" y="184820"/>
                    </a:cubicBezTo>
                    <a:cubicBezTo>
                      <a:pt x="192972" y="198439"/>
                      <a:pt x="128603" y="139367"/>
                      <a:pt x="78342" y="98158"/>
                    </a:cubicBezTo>
                    <a:cubicBezTo>
                      <a:pt x="51007" y="75697"/>
                      <a:pt x="14148" y="38910"/>
                      <a:pt x="4449" y="0"/>
                    </a:cubicBezTo>
                    <a:lnTo>
                      <a:pt x="393" y="32896"/>
                    </a:lnTo>
                    <a:cubicBezTo>
                      <a:pt x="-2076" y="53235"/>
                      <a:pt x="7094" y="74989"/>
                      <a:pt x="27904" y="92852"/>
                    </a:cubicBezTo>
                    <a:cubicBezTo>
                      <a:pt x="27904" y="92852"/>
                      <a:pt x="183625" y="221254"/>
                      <a:pt x="187329" y="224084"/>
                    </a:cubicBezTo>
                    <a:cubicBezTo>
                      <a:pt x="217486" y="247429"/>
                      <a:pt x="264573" y="246368"/>
                      <a:pt x="297375" y="231866"/>
                    </a:cubicBezTo>
                    <a:cubicBezTo>
                      <a:pt x="337936" y="214003"/>
                      <a:pt x="325591" y="159883"/>
                      <a:pt x="322769" y="149271"/>
                    </a:cubicBezTo>
                    <a:cubicBezTo>
                      <a:pt x="322064" y="151747"/>
                      <a:pt x="321359" y="154223"/>
                      <a:pt x="320124" y="156699"/>
                    </a:cubicBezTo>
                  </a:path>
                </a:pathLst>
              </a:custGeom>
              <a:solidFill>
                <a:srgbClr val="191919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 147">
                <a:extLst>
                  <a:ext uri="{FF2B5EF4-FFF2-40B4-BE49-F238E27FC236}">
                    <a16:creationId xmlns:a16="http://schemas.microsoft.com/office/drawing/2014/main" id="{CD2C001A-FDA6-9B40-516E-9E3565EB2CFE}"/>
                  </a:ext>
                </a:extLst>
              </p:cNvPr>
              <p:cNvSpPr/>
              <p:nvPr/>
            </p:nvSpPr>
            <p:spPr>
              <a:xfrm>
                <a:off x="8227619" y="2530896"/>
                <a:ext cx="368367" cy="185350"/>
              </a:xfrm>
              <a:custGeom>
                <a:avLst/>
                <a:gdLst>
                  <a:gd name="connsiteX0" fmla="*/ 355179 w 368367"/>
                  <a:gd name="connsiteY0" fmla="*/ 0 h 185350"/>
                  <a:gd name="connsiteX1" fmla="*/ 334545 w 368367"/>
                  <a:gd name="connsiteY1" fmla="*/ 63140 h 185350"/>
                  <a:gd name="connsiteX2" fmla="*/ 150960 w 368367"/>
                  <a:gd name="connsiteY2" fmla="*/ 62963 h 185350"/>
                  <a:gd name="connsiteX3" fmla="*/ 0 w 368367"/>
                  <a:gd name="connsiteY3" fmla="*/ 151570 h 185350"/>
                  <a:gd name="connsiteX4" fmla="*/ 7760 w 368367"/>
                  <a:gd name="connsiteY4" fmla="*/ 185351 h 185350"/>
                  <a:gd name="connsiteX5" fmla="*/ 148314 w 368367"/>
                  <a:gd name="connsiteY5" fmla="*/ 97981 h 185350"/>
                  <a:gd name="connsiteX6" fmla="*/ 255714 w 368367"/>
                  <a:gd name="connsiteY6" fmla="*/ 125218 h 185350"/>
                  <a:gd name="connsiteX7" fmla="*/ 259771 w 368367"/>
                  <a:gd name="connsiteY7" fmla="*/ 126810 h 185350"/>
                  <a:gd name="connsiteX8" fmla="*/ 360293 w 368367"/>
                  <a:gd name="connsiteY8" fmla="*/ 99219 h 185350"/>
                  <a:gd name="connsiteX9" fmla="*/ 368052 w 368367"/>
                  <a:gd name="connsiteY9" fmla="*/ 35903 h 185350"/>
                  <a:gd name="connsiteX10" fmla="*/ 368052 w 368367"/>
                  <a:gd name="connsiteY10" fmla="*/ 36257 h 185350"/>
                  <a:gd name="connsiteX11" fmla="*/ 355002 w 368367"/>
                  <a:gd name="connsiteY11" fmla="*/ 177 h 185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68367" h="185350">
                    <a:moveTo>
                      <a:pt x="355179" y="0"/>
                    </a:moveTo>
                    <a:cubicBezTo>
                      <a:pt x="367347" y="22108"/>
                      <a:pt x="348125" y="54827"/>
                      <a:pt x="334545" y="63140"/>
                    </a:cubicBezTo>
                    <a:cubicBezTo>
                      <a:pt x="292044" y="89315"/>
                      <a:pt x="150960" y="62963"/>
                      <a:pt x="150960" y="62963"/>
                    </a:cubicBezTo>
                    <a:lnTo>
                      <a:pt x="0" y="151570"/>
                    </a:lnTo>
                    <a:cubicBezTo>
                      <a:pt x="0" y="151570"/>
                      <a:pt x="2293" y="177746"/>
                      <a:pt x="7760" y="185351"/>
                    </a:cubicBezTo>
                    <a:lnTo>
                      <a:pt x="148314" y="97981"/>
                    </a:lnTo>
                    <a:lnTo>
                      <a:pt x="255714" y="125218"/>
                    </a:lnTo>
                    <a:cubicBezTo>
                      <a:pt x="256949" y="125749"/>
                      <a:pt x="258360" y="126279"/>
                      <a:pt x="259771" y="126810"/>
                    </a:cubicBezTo>
                    <a:cubicBezTo>
                      <a:pt x="287635" y="136360"/>
                      <a:pt x="346185" y="125925"/>
                      <a:pt x="360293" y="99219"/>
                    </a:cubicBezTo>
                    <a:lnTo>
                      <a:pt x="368052" y="35903"/>
                    </a:lnTo>
                    <a:lnTo>
                      <a:pt x="368052" y="36257"/>
                    </a:lnTo>
                    <a:cubicBezTo>
                      <a:pt x="369640" y="24230"/>
                      <a:pt x="365231" y="11319"/>
                      <a:pt x="355002" y="177"/>
                    </a:cubicBezTo>
                  </a:path>
                </a:pathLst>
              </a:custGeom>
              <a:solidFill>
                <a:srgbClr val="191919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 148">
                <a:extLst>
                  <a:ext uri="{FF2B5EF4-FFF2-40B4-BE49-F238E27FC236}">
                    <a16:creationId xmlns:a16="http://schemas.microsoft.com/office/drawing/2014/main" id="{6579B821-09AD-80F9-58DF-78B4AADEE923}"/>
                  </a:ext>
                </a:extLst>
              </p:cNvPr>
              <p:cNvSpPr/>
              <p:nvPr/>
            </p:nvSpPr>
            <p:spPr>
              <a:xfrm>
                <a:off x="8337378" y="2425524"/>
                <a:ext cx="42722" cy="29712"/>
              </a:xfrm>
              <a:custGeom>
                <a:avLst/>
                <a:gdLst>
                  <a:gd name="connsiteX0" fmla="*/ 36263 w 42722"/>
                  <a:gd name="connsiteY0" fmla="*/ 5446 h 29712"/>
                  <a:gd name="connsiteX1" fmla="*/ 6283 w 42722"/>
                  <a:gd name="connsiteY1" fmla="*/ 3323 h 29712"/>
                  <a:gd name="connsiteX2" fmla="*/ 6283 w 42722"/>
                  <a:gd name="connsiteY2" fmla="*/ 24193 h 29712"/>
                  <a:gd name="connsiteX3" fmla="*/ 36439 w 42722"/>
                  <a:gd name="connsiteY3" fmla="*/ 26315 h 29712"/>
                  <a:gd name="connsiteX4" fmla="*/ 36439 w 42722"/>
                  <a:gd name="connsiteY4" fmla="*/ 5446 h 29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722" h="29712">
                    <a:moveTo>
                      <a:pt x="36263" y="5446"/>
                    </a:moveTo>
                    <a:cubicBezTo>
                      <a:pt x="27974" y="-921"/>
                      <a:pt x="14571" y="-1806"/>
                      <a:pt x="6283" y="3323"/>
                    </a:cubicBezTo>
                    <a:cubicBezTo>
                      <a:pt x="-2006" y="8452"/>
                      <a:pt x="-2182" y="17826"/>
                      <a:pt x="6283" y="24193"/>
                    </a:cubicBezTo>
                    <a:cubicBezTo>
                      <a:pt x="14571" y="30560"/>
                      <a:pt x="27974" y="31621"/>
                      <a:pt x="36439" y="26315"/>
                    </a:cubicBezTo>
                    <a:cubicBezTo>
                      <a:pt x="44728" y="21186"/>
                      <a:pt x="44905" y="11813"/>
                      <a:pt x="36439" y="5446"/>
                    </a:cubicBezTo>
                  </a:path>
                </a:pathLst>
              </a:custGeom>
              <a:solidFill>
                <a:srgbClr val="FFFFFF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 149">
                <a:extLst>
                  <a:ext uri="{FF2B5EF4-FFF2-40B4-BE49-F238E27FC236}">
                    <a16:creationId xmlns:a16="http://schemas.microsoft.com/office/drawing/2014/main" id="{6E0333EC-C9E2-EE60-1AC6-194A7254808D}"/>
                  </a:ext>
                </a:extLst>
              </p:cNvPr>
              <p:cNvSpPr/>
              <p:nvPr/>
            </p:nvSpPr>
            <p:spPr>
              <a:xfrm>
                <a:off x="8271244" y="2420926"/>
                <a:ext cx="42722" cy="29638"/>
              </a:xfrm>
              <a:custGeom>
                <a:avLst/>
                <a:gdLst>
                  <a:gd name="connsiteX0" fmla="*/ 36439 w 42722"/>
                  <a:gd name="connsiteY0" fmla="*/ 5446 h 29638"/>
                  <a:gd name="connsiteX1" fmla="*/ 6283 w 42722"/>
                  <a:gd name="connsiteY1" fmla="*/ 3323 h 29638"/>
                  <a:gd name="connsiteX2" fmla="*/ 6283 w 42722"/>
                  <a:gd name="connsiteY2" fmla="*/ 24193 h 29638"/>
                  <a:gd name="connsiteX3" fmla="*/ 36439 w 42722"/>
                  <a:gd name="connsiteY3" fmla="*/ 26315 h 29638"/>
                  <a:gd name="connsiteX4" fmla="*/ 36439 w 42722"/>
                  <a:gd name="connsiteY4" fmla="*/ 5446 h 29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722" h="29638">
                    <a:moveTo>
                      <a:pt x="36439" y="5446"/>
                    </a:moveTo>
                    <a:cubicBezTo>
                      <a:pt x="28151" y="-921"/>
                      <a:pt x="14571" y="-1806"/>
                      <a:pt x="6283" y="3323"/>
                    </a:cubicBezTo>
                    <a:cubicBezTo>
                      <a:pt x="-2006" y="8452"/>
                      <a:pt x="-2182" y="17826"/>
                      <a:pt x="6283" y="24193"/>
                    </a:cubicBezTo>
                    <a:cubicBezTo>
                      <a:pt x="14571" y="30560"/>
                      <a:pt x="27974" y="31444"/>
                      <a:pt x="36439" y="26315"/>
                    </a:cubicBezTo>
                    <a:cubicBezTo>
                      <a:pt x="44728" y="21186"/>
                      <a:pt x="44905" y="11813"/>
                      <a:pt x="36439" y="5446"/>
                    </a:cubicBezTo>
                  </a:path>
                </a:pathLst>
              </a:custGeom>
              <a:solidFill>
                <a:srgbClr val="DD8737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 150">
                <a:extLst>
                  <a:ext uri="{FF2B5EF4-FFF2-40B4-BE49-F238E27FC236}">
                    <a16:creationId xmlns:a16="http://schemas.microsoft.com/office/drawing/2014/main" id="{61E6320D-143F-D010-6936-81D97D4BD5DC}"/>
                  </a:ext>
                </a:extLst>
              </p:cNvPr>
              <p:cNvSpPr/>
              <p:nvPr/>
            </p:nvSpPr>
            <p:spPr>
              <a:xfrm>
                <a:off x="8337025" y="2471508"/>
                <a:ext cx="42656" cy="29638"/>
              </a:xfrm>
              <a:custGeom>
                <a:avLst/>
                <a:gdLst>
                  <a:gd name="connsiteX0" fmla="*/ 36440 w 42656"/>
                  <a:gd name="connsiteY0" fmla="*/ 5446 h 29638"/>
                  <a:gd name="connsiteX1" fmla="*/ 6283 w 42656"/>
                  <a:gd name="connsiteY1" fmla="*/ 3323 h 29638"/>
                  <a:gd name="connsiteX2" fmla="*/ 6283 w 42656"/>
                  <a:gd name="connsiteY2" fmla="*/ 24193 h 29638"/>
                  <a:gd name="connsiteX3" fmla="*/ 36440 w 42656"/>
                  <a:gd name="connsiteY3" fmla="*/ 26315 h 29638"/>
                  <a:gd name="connsiteX4" fmla="*/ 36440 w 42656"/>
                  <a:gd name="connsiteY4" fmla="*/ 5446 h 29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56" h="29638">
                    <a:moveTo>
                      <a:pt x="36440" y="5446"/>
                    </a:moveTo>
                    <a:cubicBezTo>
                      <a:pt x="28151" y="-921"/>
                      <a:pt x="14571" y="-1806"/>
                      <a:pt x="6283" y="3323"/>
                    </a:cubicBezTo>
                    <a:cubicBezTo>
                      <a:pt x="-2006" y="8452"/>
                      <a:pt x="-2182" y="18003"/>
                      <a:pt x="6283" y="24193"/>
                    </a:cubicBezTo>
                    <a:cubicBezTo>
                      <a:pt x="14571" y="30560"/>
                      <a:pt x="28151" y="31444"/>
                      <a:pt x="36440" y="26315"/>
                    </a:cubicBezTo>
                    <a:cubicBezTo>
                      <a:pt x="44728" y="21186"/>
                      <a:pt x="44728" y="11636"/>
                      <a:pt x="36440" y="5446"/>
                    </a:cubicBezTo>
                  </a:path>
                </a:pathLst>
              </a:custGeom>
              <a:solidFill>
                <a:srgbClr val="ED203B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 151">
                <a:extLst>
                  <a:ext uri="{FF2B5EF4-FFF2-40B4-BE49-F238E27FC236}">
                    <a16:creationId xmlns:a16="http://schemas.microsoft.com/office/drawing/2014/main" id="{1B064935-13A5-D2F8-D0CE-61AA58CCEB82}"/>
                  </a:ext>
                </a:extLst>
              </p:cNvPr>
              <p:cNvSpPr/>
              <p:nvPr/>
            </p:nvSpPr>
            <p:spPr>
              <a:xfrm>
                <a:off x="8271068" y="2466733"/>
                <a:ext cx="42722" cy="29712"/>
              </a:xfrm>
              <a:custGeom>
                <a:avLst/>
                <a:gdLst>
                  <a:gd name="connsiteX0" fmla="*/ 36439 w 42722"/>
                  <a:gd name="connsiteY0" fmla="*/ 5446 h 29712"/>
                  <a:gd name="connsiteX1" fmla="*/ 6283 w 42722"/>
                  <a:gd name="connsiteY1" fmla="*/ 3323 h 29712"/>
                  <a:gd name="connsiteX2" fmla="*/ 6283 w 42722"/>
                  <a:gd name="connsiteY2" fmla="*/ 24193 h 29712"/>
                  <a:gd name="connsiteX3" fmla="*/ 36439 w 42722"/>
                  <a:gd name="connsiteY3" fmla="*/ 26315 h 29712"/>
                  <a:gd name="connsiteX4" fmla="*/ 36439 w 42722"/>
                  <a:gd name="connsiteY4" fmla="*/ 5446 h 29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722" h="29712">
                    <a:moveTo>
                      <a:pt x="36439" y="5446"/>
                    </a:moveTo>
                    <a:cubicBezTo>
                      <a:pt x="28151" y="-921"/>
                      <a:pt x="14748" y="-1806"/>
                      <a:pt x="6283" y="3323"/>
                    </a:cubicBezTo>
                    <a:cubicBezTo>
                      <a:pt x="-2006" y="8452"/>
                      <a:pt x="-2182" y="17826"/>
                      <a:pt x="6283" y="24193"/>
                    </a:cubicBezTo>
                    <a:cubicBezTo>
                      <a:pt x="14571" y="30560"/>
                      <a:pt x="27974" y="31621"/>
                      <a:pt x="36439" y="26315"/>
                    </a:cubicBezTo>
                    <a:cubicBezTo>
                      <a:pt x="44728" y="21186"/>
                      <a:pt x="44904" y="11813"/>
                      <a:pt x="36439" y="5446"/>
                    </a:cubicBezTo>
                  </a:path>
                </a:pathLst>
              </a:custGeom>
              <a:solidFill>
                <a:srgbClr val="991B2E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 152">
                <a:extLst>
                  <a:ext uri="{FF2B5EF4-FFF2-40B4-BE49-F238E27FC236}">
                    <a16:creationId xmlns:a16="http://schemas.microsoft.com/office/drawing/2014/main" id="{52DC9908-74BA-B49E-C5E1-E56B70E0CF88}"/>
                  </a:ext>
                </a:extLst>
              </p:cNvPr>
              <p:cNvSpPr/>
              <p:nvPr/>
            </p:nvSpPr>
            <p:spPr>
              <a:xfrm>
                <a:off x="8244020" y="2523765"/>
                <a:ext cx="75656" cy="52787"/>
              </a:xfrm>
              <a:custGeom>
                <a:avLst/>
                <a:gdLst>
                  <a:gd name="connsiteX0" fmla="*/ 64546 w 75656"/>
                  <a:gd name="connsiteY0" fmla="*/ 9785 h 52787"/>
                  <a:gd name="connsiteX1" fmla="*/ 11110 w 75656"/>
                  <a:gd name="connsiteY1" fmla="*/ 5894 h 52787"/>
                  <a:gd name="connsiteX2" fmla="*/ 11110 w 75656"/>
                  <a:gd name="connsiteY2" fmla="*/ 43035 h 52787"/>
                  <a:gd name="connsiteX3" fmla="*/ 64546 w 75656"/>
                  <a:gd name="connsiteY3" fmla="*/ 46749 h 52787"/>
                  <a:gd name="connsiteX4" fmla="*/ 64546 w 75656"/>
                  <a:gd name="connsiteY4" fmla="*/ 9608 h 5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656" h="52787">
                    <a:moveTo>
                      <a:pt x="64546" y="9785"/>
                    </a:moveTo>
                    <a:cubicBezTo>
                      <a:pt x="49908" y="-1534"/>
                      <a:pt x="25924" y="-3303"/>
                      <a:pt x="11110" y="5894"/>
                    </a:cubicBezTo>
                    <a:cubicBezTo>
                      <a:pt x="-3703" y="15091"/>
                      <a:pt x="-3703" y="31716"/>
                      <a:pt x="11110" y="43035"/>
                    </a:cubicBezTo>
                    <a:cubicBezTo>
                      <a:pt x="25748" y="54354"/>
                      <a:pt x="49732" y="56123"/>
                      <a:pt x="64546" y="46749"/>
                    </a:cubicBezTo>
                    <a:cubicBezTo>
                      <a:pt x="79360" y="37552"/>
                      <a:pt x="79360" y="20927"/>
                      <a:pt x="64546" y="9608"/>
                    </a:cubicBezTo>
                  </a:path>
                </a:pathLst>
              </a:custGeom>
              <a:solidFill>
                <a:srgbClr val="64788A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 153">
                <a:extLst>
                  <a:ext uri="{FF2B5EF4-FFF2-40B4-BE49-F238E27FC236}">
                    <a16:creationId xmlns:a16="http://schemas.microsoft.com/office/drawing/2014/main" id="{ACDB71D6-3915-4BD6-4DD1-67C231F3F8C0}"/>
                  </a:ext>
                </a:extLst>
              </p:cNvPr>
              <p:cNvSpPr/>
              <p:nvPr/>
            </p:nvSpPr>
            <p:spPr>
              <a:xfrm>
                <a:off x="8161111" y="2575231"/>
                <a:ext cx="75501" cy="52787"/>
              </a:xfrm>
              <a:custGeom>
                <a:avLst/>
                <a:gdLst>
                  <a:gd name="connsiteX0" fmla="*/ 64568 w 75501"/>
                  <a:gd name="connsiteY0" fmla="*/ 9785 h 52787"/>
                  <a:gd name="connsiteX1" fmla="*/ 11132 w 75501"/>
                  <a:gd name="connsiteY1" fmla="*/ 5894 h 52787"/>
                  <a:gd name="connsiteX2" fmla="*/ 10956 w 75501"/>
                  <a:gd name="connsiteY2" fmla="*/ 43035 h 52787"/>
                  <a:gd name="connsiteX3" fmla="*/ 64392 w 75501"/>
                  <a:gd name="connsiteY3" fmla="*/ 46749 h 52787"/>
                  <a:gd name="connsiteX4" fmla="*/ 64392 w 75501"/>
                  <a:gd name="connsiteY4" fmla="*/ 9608 h 5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01" h="52787">
                    <a:moveTo>
                      <a:pt x="64568" y="9785"/>
                    </a:moveTo>
                    <a:cubicBezTo>
                      <a:pt x="49930" y="-1534"/>
                      <a:pt x="25946" y="-3303"/>
                      <a:pt x="11132" y="5894"/>
                    </a:cubicBezTo>
                    <a:cubicBezTo>
                      <a:pt x="-3681" y="15091"/>
                      <a:pt x="-3681" y="31716"/>
                      <a:pt x="10956" y="43035"/>
                    </a:cubicBezTo>
                    <a:cubicBezTo>
                      <a:pt x="25594" y="54354"/>
                      <a:pt x="49578" y="56123"/>
                      <a:pt x="64392" y="46749"/>
                    </a:cubicBezTo>
                    <a:cubicBezTo>
                      <a:pt x="79205" y="37552"/>
                      <a:pt x="79205" y="20927"/>
                      <a:pt x="64392" y="9608"/>
                    </a:cubicBezTo>
                  </a:path>
                </a:pathLst>
              </a:custGeom>
              <a:solidFill>
                <a:srgbClr val="64788A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 154">
                <a:extLst>
                  <a:ext uri="{FF2B5EF4-FFF2-40B4-BE49-F238E27FC236}">
                    <a16:creationId xmlns:a16="http://schemas.microsoft.com/office/drawing/2014/main" id="{4FFEE41F-75AC-540D-EE61-F53895CA31B1}"/>
                  </a:ext>
                </a:extLst>
              </p:cNvPr>
              <p:cNvSpPr/>
              <p:nvPr/>
            </p:nvSpPr>
            <p:spPr>
              <a:xfrm>
                <a:off x="8014847" y="2581362"/>
                <a:ext cx="106760" cy="78937"/>
              </a:xfrm>
              <a:custGeom>
                <a:avLst/>
                <a:gdLst>
                  <a:gd name="connsiteX0" fmla="*/ 101139 w 106760"/>
                  <a:gd name="connsiteY0" fmla="*/ 9844 h 78937"/>
                  <a:gd name="connsiteX1" fmla="*/ 74333 w 106760"/>
                  <a:gd name="connsiteY1" fmla="*/ 7899 h 78937"/>
                  <a:gd name="connsiteX2" fmla="*/ 53347 w 106760"/>
                  <a:gd name="connsiteY2" fmla="*/ 20987 h 78937"/>
                  <a:gd name="connsiteX3" fmla="*/ 32537 w 106760"/>
                  <a:gd name="connsiteY3" fmla="*/ 4892 h 78937"/>
                  <a:gd name="connsiteX4" fmla="*/ 5731 w 106760"/>
                  <a:gd name="connsiteY4" fmla="*/ 2947 h 78937"/>
                  <a:gd name="connsiteX5" fmla="*/ 5731 w 106760"/>
                  <a:gd name="connsiteY5" fmla="*/ 21517 h 78937"/>
                  <a:gd name="connsiteX6" fmla="*/ 26541 w 106760"/>
                  <a:gd name="connsiteY6" fmla="*/ 37612 h 78937"/>
                  <a:gd name="connsiteX7" fmla="*/ 5555 w 106760"/>
                  <a:gd name="connsiteY7" fmla="*/ 50700 h 78937"/>
                  <a:gd name="connsiteX8" fmla="*/ 5555 w 106760"/>
                  <a:gd name="connsiteY8" fmla="*/ 69270 h 78937"/>
                  <a:gd name="connsiteX9" fmla="*/ 32361 w 106760"/>
                  <a:gd name="connsiteY9" fmla="*/ 71215 h 78937"/>
                  <a:gd name="connsiteX10" fmla="*/ 53347 w 106760"/>
                  <a:gd name="connsiteY10" fmla="*/ 58128 h 78937"/>
                  <a:gd name="connsiteX11" fmla="*/ 74157 w 106760"/>
                  <a:gd name="connsiteY11" fmla="*/ 74045 h 78937"/>
                  <a:gd name="connsiteX12" fmla="*/ 100963 w 106760"/>
                  <a:gd name="connsiteY12" fmla="*/ 75991 h 78937"/>
                  <a:gd name="connsiteX13" fmla="*/ 100963 w 106760"/>
                  <a:gd name="connsiteY13" fmla="*/ 57243 h 78937"/>
                  <a:gd name="connsiteX14" fmla="*/ 80153 w 106760"/>
                  <a:gd name="connsiteY14" fmla="*/ 41326 h 78937"/>
                  <a:gd name="connsiteX15" fmla="*/ 101139 w 106760"/>
                  <a:gd name="connsiteY15" fmla="*/ 28238 h 78937"/>
                  <a:gd name="connsiteX16" fmla="*/ 101139 w 106760"/>
                  <a:gd name="connsiteY16" fmla="*/ 9491 h 78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6760" h="78937">
                    <a:moveTo>
                      <a:pt x="101139" y="9844"/>
                    </a:moveTo>
                    <a:cubicBezTo>
                      <a:pt x="93733" y="4185"/>
                      <a:pt x="81741" y="3301"/>
                      <a:pt x="74333" y="7899"/>
                    </a:cubicBezTo>
                    <a:lnTo>
                      <a:pt x="53347" y="20987"/>
                    </a:lnTo>
                    <a:lnTo>
                      <a:pt x="32537" y="4892"/>
                    </a:lnTo>
                    <a:cubicBezTo>
                      <a:pt x="25131" y="-767"/>
                      <a:pt x="13139" y="-1651"/>
                      <a:pt x="5731" y="2947"/>
                    </a:cubicBezTo>
                    <a:cubicBezTo>
                      <a:pt x="-1675" y="7545"/>
                      <a:pt x="-1675" y="15858"/>
                      <a:pt x="5731" y="21517"/>
                    </a:cubicBezTo>
                    <a:lnTo>
                      <a:pt x="26541" y="37612"/>
                    </a:lnTo>
                    <a:lnTo>
                      <a:pt x="5555" y="50700"/>
                    </a:lnTo>
                    <a:cubicBezTo>
                      <a:pt x="-1852" y="55298"/>
                      <a:pt x="-1852" y="63610"/>
                      <a:pt x="5555" y="69270"/>
                    </a:cubicBezTo>
                    <a:cubicBezTo>
                      <a:pt x="12962" y="74930"/>
                      <a:pt x="24954" y="75814"/>
                      <a:pt x="32361" y="71215"/>
                    </a:cubicBezTo>
                    <a:lnTo>
                      <a:pt x="53347" y="58128"/>
                    </a:lnTo>
                    <a:lnTo>
                      <a:pt x="74157" y="74045"/>
                    </a:lnTo>
                    <a:cubicBezTo>
                      <a:pt x="81564" y="79705"/>
                      <a:pt x="93556" y="80589"/>
                      <a:pt x="100963" y="75991"/>
                    </a:cubicBezTo>
                    <a:cubicBezTo>
                      <a:pt x="108370" y="71392"/>
                      <a:pt x="108546" y="62903"/>
                      <a:pt x="100963" y="57243"/>
                    </a:cubicBezTo>
                    <a:lnTo>
                      <a:pt x="80153" y="41326"/>
                    </a:lnTo>
                    <a:lnTo>
                      <a:pt x="101139" y="28238"/>
                    </a:lnTo>
                    <a:cubicBezTo>
                      <a:pt x="108546" y="23640"/>
                      <a:pt x="108723" y="15150"/>
                      <a:pt x="101139" y="9491"/>
                    </a:cubicBezTo>
                  </a:path>
                </a:pathLst>
              </a:custGeom>
              <a:solidFill>
                <a:srgbClr val="FFFFFF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CCEA2163-D2A6-FBA8-64D2-79EF9CA52BF9}"/>
                </a:ext>
              </a:extLst>
            </p:cNvPr>
            <p:cNvSpPr/>
            <p:nvPr/>
          </p:nvSpPr>
          <p:spPr>
            <a:xfrm>
              <a:off x="6374130" y="3643533"/>
              <a:ext cx="511781" cy="342757"/>
            </a:xfrm>
            <a:custGeom>
              <a:avLst/>
              <a:gdLst>
                <a:gd name="connsiteX0" fmla="*/ 414257 w 511781"/>
                <a:gd name="connsiteY0" fmla="*/ 0 h 342757"/>
                <a:gd name="connsiteX1" fmla="*/ 0 w 511781"/>
                <a:gd name="connsiteY1" fmla="*/ 268122 h 342757"/>
                <a:gd name="connsiteX2" fmla="*/ 140026 w 511781"/>
                <a:gd name="connsiteY2" fmla="*/ 342758 h 342757"/>
                <a:gd name="connsiteX3" fmla="*/ 511782 w 511781"/>
                <a:gd name="connsiteY3" fmla="*/ 102226 h 342757"/>
                <a:gd name="connsiteX4" fmla="*/ 449705 w 511781"/>
                <a:gd name="connsiteY4" fmla="*/ 69506 h 342757"/>
                <a:gd name="connsiteX5" fmla="*/ 492735 w 511781"/>
                <a:gd name="connsiteY5" fmla="*/ 41562 h 342757"/>
                <a:gd name="connsiteX6" fmla="*/ 414257 w 511781"/>
                <a:gd name="connsiteY6" fmla="*/ 0 h 342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1781" h="342757">
                  <a:moveTo>
                    <a:pt x="414257" y="0"/>
                  </a:moveTo>
                  <a:lnTo>
                    <a:pt x="0" y="268122"/>
                  </a:lnTo>
                  <a:lnTo>
                    <a:pt x="140026" y="342758"/>
                  </a:lnTo>
                  <a:lnTo>
                    <a:pt x="511782" y="102226"/>
                  </a:lnTo>
                  <a:lnTo>
                    <a:pt x="449705" y="69506"/>
                  </a:lnTo>
                  <a:lnTo>
                    <a:pt x="492735" y="41562"/>
                  </a:lnTo>
                  <a:lnTo>
                    <a:pt x="414257" y="0"/>
                  </a:lnTo>
                  <a:close/>
                </a:path>
              </a:pathLst>
            </a:custGeom>
            <a:solidFill>
              <a:srgbClr val="4B6173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7" name="Content Placeholder 10">
              <a:extLst>
                <a:ext uri="{FF2B5EF4-FFF2-40B4-BE49-F238E27FC236}">
                  <a16:creationId xmlns:a16="http://schemas.microsoft.com/office/drawing/2014/main" id="{DA29FD6E-4585-5CCE-AF63-E6F2BE0FC5F4}"/>
                </a:ext>
              </a:extLst>
            </p:cNvPr>
            <p:cNvGrpSpPr/>
            <p:nvPr/>
          </p:nvGrpSpPr>
          <p:grpSpPr>
            <a:xfrm>
              <a:off x="6479414" y="2860390"/>
              <a:ext cx="544936" cy="1106976"/>
              <a:chOff x="6479414" y="2860390"/>
              <a:chExt cx="544936" cy="1106976"/>
            </a:xfrm>
          </p:grpSpPr>
          <p:sp>
            <p:nvSpPr>
              <p:cNvPr id="158" name="Freeform 157">
                <a:extLst>
                  <a:ext uri="{FF2B5EF4-FFF2-40B4-BE49-F238E27FC236}">
                    <a16:creationId xmlns:a16="http://schemas.microsoft.com/office/drawing/2014/main" id="{B7A7F3A4-508C-4B36-4FD4-9E7D0C36B176}"/>
                  </a:ext>
                </a:extLst>
              </p:cNvPr>
              <p:cNvSpPr/>
              <p:nvPr/>
            </p:nvSpPr>
            <p:spPr>
              <a:xfrm>
                <a:off x="6846831" y="3461245"/>
                <a:ext cx="140784" cy="191325"/>
              </a:xfrm>
              <a:custGeom>
                <a:avLst/>
                <a:gdLst>
                  <a:gd name="connsiteX0" fmla="*/ 83346 w 140784"/>
                  <a:gd name="connsiteY0" fmla="*/ 2950 h 191325"/>
                  <a:gd name="connsiteX1" fmla="*/ 66592 w 140784"/>
                  <a:gd name="connsiteY1" fmla="*/ 11439 h 191325"/>
                  <a:gd name="connsiteX2" fmla="*/ 106 w 140784"/>
                  <a:gd name="connsiteY2" fmla="*/ 141079 h 191325"/>
                  <a:gd name="connsiteX3" fmla="*/ 74351 w 140784"/>
                  <a:gd name="connsiteY3" fmla="*/ 179812 h 191325"/>
                  <a:gd name="connsiteX4" fmla="*/ 140661 w 140784"/>
                  <a:gd name="connsiteY4" fmla="*/ 50172 h 191325"/>
                  <a:gd name="connsiteX5" fmla="*/ 83346 w 140784"/>
                  <a:gd name="connsiteY5" fmla="*/ 3127 h 191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784" h="191325">
                    <a:moveTo>
                      <a:pt x="83346" y="2950"/>
                    </a:moveTo>
                    <a:cubicBezTo>
                      <a:pt x="77879" y="4895"/>
                      <a:pt x="72235" y="7548"/>
                      <a:pt x="66592" y="11439"/>
                    </a:cubicBezTo>
                    <a:cubicBezTo>
                      <a:pt x="27794" y="36554"/>
                      <a:pt x="-2010" y="94564"/>
                      <a:pt x="106" y="141079"/>
                    </a:cubicBezTo>
                    <a:cubicBezTo>
                      <a:pt x="2222" y="187593"/>
                      <a:pt x="35553" y="204926"/>
                      <a:pt x="74351" y="179812"/>
                    </a:cubicBezTo>
                    <a:cubicBezTo>
                      <a:pt x="113150" y="154697"/>
                      <a:pt x="142953" y="96686"/>
                      <a:pt x="140661" y="50172"/>
                    </a:cubicBezTo>
                    <a:cubicBezTo>
                      <a:pt x="138897" y="10555"/>
                      <a:pt x="114384" y="-7839"/>
                      <a:pt x="83346" y="3127"/>
                    </a:cubicBezTo>
                  </a:path>
                </a:pathLst>
              </a:custGeom>
              <a:solidFill>
                <a:srgbClr val="E71C3C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9" name="Freeform 158">
                <a:extLst>
                  <a:ext uri="{FF2B5EF4-FFF2-40B4-BE49-F238E27FC236}">
                    <a16:creationId xmlns:a16="http://schemas.microsoft.com/office/drawing/2014/main" id="{7629E7BF-EC65-CF65-E8C2-35837A6CE4E7}"/>
                  </a:ext>
                </a:extLst>
              </p:cNvPr>
              <p:cNvSpPr/>
              <p:nvPr/>
            </p:nvSpPr>
            <p:spPr>
              <a:xfrm>
                <a:off x="6479414" y="2860390"/>
                <a:ext cx="544936" cy="1106976"/>
              </a:xfrm>
              <a:custGeom>
                <a:avLst/>
                <a:gdLst>
                  <a:gd name="connsiteX0" fmla="*/ 441769 w 544936"/>
                  <a:gd name="connsiteY0" fmla="*/ 780667 h 1106976"/>
                  <a:gd name="connsiteX1" fmla="*/ 367523 w 544936"/>
                  <a:gd name="connsiteY1" fmla="*/ 741934 h 1106976"/>
                  <a:gd name="connsiteX2" fmla="*/ 113043 w 544936"/>
                  <a:gd name="connsiteY2" fmla="*/ 906592 h 1106976"/>
                  <a:gd name="connsiteX3" fmla="*/ 98230 w 544936"/>
                  <a:gd name="connsiteY3" fmla="*/ 585589 h 1106976"/>
                  <a:gd name="connsiteX4" fmla="*/ 439653 w 544936"/>
                  <a:gd name="connsiteY4" fmla="*/ 364689 h 1106976"/>
                  <a:gd name="connsiteX5" fmla="*/ 450763 w 544936"/>
                  <a:gd name="connsiteY5" fmla="*/ 603982 h 1106976"/>
                  <a:gd name="connsiteX6" fmla="*/ 508078 w 544936"/>
                  <a:gd name="connsiteY6" fmla="*/ 651028 h 1106976"/>
                  <a:gd name="connsiteX7" fmla="*/ 441769 w 544936"/>
                  <a:gd name="connsiteY7" fmla="*/ 780667 h 1106976"/>
                  <a:gd name="connsiteX8" fmla="*/ 88001 w 544936"/>
                  <a:gd name="connsiteY8" fmla="*/ 366457 h 1106976"/>
                  <a:gd name="connsiteX9" fmla="*/ 429424 w 544936"/>
                  <a:gd name="connsiteY9" fmla="*/ 145557 h 1106976"/>
                  <a:gd name="connsiteX10" fmla="*/ 434538 w 544936"/>
                  <a:gd name="connsiteY10" fmla="*/ 255742 h 1106976"/>
                  <a:gd name="connsiteX11" fmla="*/ 93115 w 544936"/>
                  <a:gd name="connsiteY11" fmla="*/ 476642 h 1106976"/>
                  <a:gd name="connsiteX12" fmla="*/ 88001 w 544936"/>
                  <a:gd name="connsiteY12" fmla="*/ 366457 h 1106976"/>
                  <a:gd name="connsiteX13" fmla="*/ 0 w 544936"/>
                  <a:gd name="connsiteY13" fmla="*/ 329139 h 1106976"/>
                  <a:gd name="connsiteX14" fmla="*/ 35976 w 544936"/>
                  <a:gd name="connsiteY14" fmla="*/ 1106977 h 1106976"/>
                  <a:gd name="connsiteX15" fmla="*/ 544936 w 544936"/>
                  <a:gd name="connsiteY15" fmla="*/ 777837 h 1106976"/>
                  <a:gd name="connsiteX16" fmla="*/ 508960 w 544936"/>
                  <a:gd name="connsiteY16" fmla="*/ 0 h 1106976"/>
                  <a:gd name="connsiteX17" fmla="*/ 0 w 544936"/>
                  <a:gd name="connsiteY17" fmla="*/ 329139 h 1106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44936" h="1106976">
                    <a:moveTo>
                      <a:pt x="441769" y="780667"/>
                    </a:moveTo>
                    <a:cubicBezTo>
                      <a:pt x="402794" y="805781"/>
                      <a:pt x="369640" y="788449"/>
                      <a:pt x="367523" y="741934"/>
                    </a:cubicBezTo>
                    <a:lnTo>
                      <a:pt x="113043" y="906592"/>
                    </a:lnTo>
                    <a:lnTo>
                      <a:pt x="98230" y="585589"/>
                    </a:lnTo>
                    <a:lnTo>
                      <a:pt x="439653" y="364689"/>
                    </a:lnTo>
                    <a:lnTo>
                      <a:pt x="450763" y="603982"/>
                    </a:lnTo>
                    <a:cubicBezTo>
                      <a:pt x="481978" y="593017"/>
                      <a:pt x="506315" y="611587"/>
                      <a:pt x="508078" y="651028"/>
                    </a:cubicBezTo>
                    <a:cubicBezTo>
                      <a:pt x="510194" y="697542"/>
                      <a:pt x="480567" y="755553"/>
                      <a:pt x="441769" y="780667"/>
                    </a:cubicBezTo>
                    <a:moveTo>
                      <a:pt x="88001" y="366457"/>
                    </a:moveTo>
                    <a:lnTo>
                      <a:pt x="429424" y="145557"/>
                    </a:lnTo>
                    <a:lnTo>
                      <a:pt x="434538" y="255742"/>
                    </a:lnTo>
                    <a:lnTo>
                      <a:pt x="93115" y="476642"/>
                    </a:lnTo>
                    <a:lnTo>
                      <a:pt x="88001" y="366457"/>
                    </a:lnTo>
                    <a:close/>
                    <a:moveTo>
                      <a:pt x="0" y="329139"/>
                    </a:moveTo>
                    <a:lnTo>
                      <a:pt x="35976" y="1106977"/>
                    </a:lnTo>
                    <a:lnTo>
                      <a:pt x="544936" y="777837"/>
                    </a:lnTo>
                    <a:lnTo>
                      <a:pt x="508960" y="0"/>
                    </a:lnTo>
                    <a:lnTo>
                      <a:pt x="0" y="329139"/>
                    </a:lnTo>
                    <a:close/>
                  </a:path>
                </a:pathLst>
              </a:custGeom>
              <a:solidFill>
                <a:srgbClr val="333333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0" name="Freeform 159">
                <a:extLst>
                  <a:ext uri="{FF2B5EF4-FFF2-40B4-BE49-F238E27FC236}">
                    <a16:creationId xmlns:a16="http://schemas.microsoft.com/office/drawing/2014/main" id="{9BAAEF3E-1843-6D32-8874-EFC0F844DAF6}"/>
                  </a:ext>
                </a:extLst>
              </p:cNvPr>
              <p:cNvSpPr/>
              <p:nvPr/>
            </p:nvSpPr>
            <p:spPr>
              <a:xfrm>
                <a:off x="6577643" y="3224901"/>
                <a:ext cx="352533" cy="541903"/>
              </a:xfrm>
              <a:custGeom>
                <a:avLst/>
                <a:gdLst>
                  <a:gd name="connsiteX0" fmla="*/ 0 w 352533"/>
                  <a:gd name="connsiteY0" fmla="*/ 220900 h 541903"/>
                  <a:gd name="connsiteX1" fmla="*/ 14814 w 352533"/>
                  <a:gd name="connsiteY1" fmla="*/ 541904 h 541903"/>
                  <a:gd name="connsiteX2" fmla="*/ 269294 w 352533"/>
                  <a:gd name="connsiteY2" fmla="*/ 377246 h 541903"/>
                  <a:gd name="connsiteX3" fmla="*/ 335780 w 352533"/>
                  <a:gd name="connsiteY3" fmla="*/ 247606 h 541903"/>
                  <a:gd name="connsiteX4" fmla="*/ 352533 w 352533"/>
                  <a:gd name="connsiteY4" fmla="*/ 239117 h 541903"/>
                  <a:gd name="connsiteX5" fmla="*/ 341423 w 352533"/>
                  <a:gd name="connsiteY5" fmla="*/ 0 h 541903"/>
                  <a:gd name="connsiteX6" fmla="*/ 0 w 352533"/>
                  <a:gd name="connsiteY6" fmla="*/ 220900 h 541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2533" h="541903">
                    <a:moveTo>
                      <a:pt x="0" y="220900"/>
                    </a:moveTo>
                    <a:lnTo>
                      <a:pt x="14814" y="541904"/>
                    </a:lnTo>
                    <a:lnTo>
                      <a:pt x="269294" y="377246"/>
                    </a:lnTo>
                    <a:cubicBezTo>
                      <a:pt x="267178" y="330731"/>
                      <a:pt x="296805" y="272721"/>
                      <a:pt x="335780" y="247606"/>
                    </a:cubicBezTo>
                    <a:cubicBezTo>
                      <a:pt x="341599" y="243892"/>
                      <a:pt x="347066" y="241062"/>
                      <a:pt x="352533" y="239117"/>
                    </a:cubicBezTo>
                    <a:lnTo>
                      <a:pt x="341423" y="0"/>
                    </a:lnTo>
                    <a:lnTo>
                      <a:pt x="0" y="220900"/>
                    </a:lnTo>
                    <a:close/>
                  </a:path>
                </a:pathLst>
              </a:custGeom>
              <a:solidFill>
                <a:srgbClr val="FFFFFF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0CEFB2D8-B219-32DB-5B5D-7F88C2994377}"/>
                </a:ext>
              </a:extLst>
            </p:cNvPr>
            <p:cNvSpPr/>
            <p:nvPr/>
          </p:nvSpPr>
          <p:spPr>
            <a:xfrm>
              <a:off x="6567415" y="3005947"/>
              <a:ext cx="346537" cy="331084"/>
            </a:xfrm>
            <a:custGeom>
              <a:avLst/>
              <a:gdLst>
                <a:gd name="connsiteX0" fmla="*/ 0 w 346537"/>
                <a:gd name="connsiteY0" fmla="*/ 220900 h 331084"/>
                <a:gd name="connsiteX1" fmla="*/ 5114 w 346537"/>
                <a:gd name="connsiteY1" fmla="*/ 331085 h 331084"/>
                <a:gd name="connsiteX2" fmla="*/ 346537 w 346537"/>
                <a:gd name="connsiteY2" fmla="*/ 110185 h 331084"/>
                <a:gd name="connsiteX3" fmla="*/ 341423 w 346537"/>
                <a:gd name="connsiteY3" fmla="*/ 0 h 331084"/>
                <a:gd name="connsiteX4" fmla="*/ 0 w 346537"/>
                <a:gd name="connsiteY4" fmla="*/ 220900 h 331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6537" h="331084">
                  <a:moveTo>
                    <a:pt x="0" y="220900"/>
                  </a:moveTo>
                  <a:lnTo>
                    <a:pt x="5114" y="331085"/>
                  </a:lnTo>
                  <a:lnTo>
                    <a:pt x="346537" y="110185"/>
                  </a:lnTo>
                  <a:lnTo>
                    <a:pt x="341423" y="0"/>
                  </a:lnTo>
                  <a:lnTo>
                    <a:pt x="0" y="220900"/>
                  </a:lnTo>
                  <a:close/>
                </a:path>
              </a:pathLst>
            </a:custGeom>
            <a:solidFill>
              <a:srgbClr val="5C6E80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DAA5A35A-1B5B-AF27-62A2-C910E66A8BD5}"/>
                </a:ext>
              </a:extLst>
            </p:cNvPr>
            <p:cNvSpPr/>
            <p:nvPr/>
          </p:nvSpPr>
          <p:spPr>
            <a:xfrm>
              <a:off x="6339388" y="3114893"/>
              <a:ext cx="176178" cy="852472"/>
            </a:xfrm>
            <a:custGeom>
              <a:avLst/>
              <a:gdLst>
                <a:gd name="connsiteX0" fmla="*/ 0 w 176178"/>
                <a:gd name="connsiteY0" fmla="*/ 0 h 852472"/>
                <a:gd name="connsiteX1" fmla="*/ 36153 w 176178"/>
                <a:gd name="connsiteY1" fmla="*/ 777837 h 852472"/>
                <a:gd name="connsiteX2" fmla="*/ 176178 w 176178"/>
                <a:gd name="connsiteY2" fmla="*/ 852473 h 852472"/>
                <a:gd name="connsiteX3" fmla="*/ 140026 w 176178"/>
                <a:gd name="connsiteY3" fmla="*/ 74636 h 852472"/>
                <a:gd name="connsiteX4" fmla="*/ 0 w 176178"/>
                <a:gd name="connsiteY4" fmla="*/ 0 h 85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178" h="852472">
                  <a:moveTo>
                    <a:pt x="0" y="0"/>
                  </a:moveTo>
                  <a:lnTo>
                    <a:pt x="36153" y="777837"/>
                  </a:lnTo>
                  <a:lnTo>
                    <a:pt x="176178" y="852473"/>
                  </a:lnTo>
                  <a:lnTo>
                    <a:pt x="140026" y="746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2EC08203-FCAC-8504-3EAC-F13792A127B8}"/>
                </a:ext>
              </a:extLst>
            </p:cNvPr>
            <p:cNvSpPr/>
            <p:nvPr/>
          </p:nvSpPr>
          <p:spPr>
            <a:xfrm>
              <a:off x="6339388" y="2785754"/>
              <a:ext cx="648985" cy="403774"/>
            </a:xfrm>
            <a:custGeom>
              <a:avLst/>
              <a:gdLst>
                <a:gd name="connsiteX0" fmla="*/ 0 w 648985"/>
                <a:gd name="connsiteY0" fmla="*/ 329139 h 403774"/>
                <a:gd name="connsiteX1" fmla="*/ 140026 w 648985"/>
                <a:gd name="connsiteY1" fmla="*/ 403775 h 403774"/>
                <a:gd name="connsiteX2" fmla="*/ 648986 w 648985"/>
                <a:gd name="connsiteY2" fmla="*/ 74636 h 403774"/>
                <a:gd name="connsiteX3" fmla="*/ 508960 w 648985"/>
                <a:gd name="connsiteY3" fmla="*/ 0 h 403774"/>
                <a:gd name="connsiteX4" fmla="*/ 0 w 648985"/>
                <a:gd name="connsiteY4" fmla="*/ 329139 h 403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985" h="403774">
                  <a:moveTo>
                    <a:pt x="0" y="329139"/>
                  </a:moveTo>
                  <a:lnTo>
                    <a:pt x="140026" y="403775"/>
                  </a:lnTo>
                  <a:lnTo>
                    <a:pt x="648986" y="74636"/>
                  </a:lnTo>
                  <a:lnTo>
                    <a:pt x="508960" y="0"/>
                  </a:lnTo>
                  <a:lnTo>
                    <a:pt x="0" y="329139"/>
                  </a:lnTo>
                  <a:close/>
                </a:path>
              </a:pathLst>
            </a:custGeom>
            <a:solidFill>
              <a:srgbClr val="525052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74EEF37E-55F3-BA07-B4B7-AA3709FE625C}"/>
                </a:ext>
              </a:extLst>
            </p:cNvPr>
            <p:cNvSpPr/>
            <p:nvPr/>
          </p:nvSpPr>
          <p:spPr>
            <a:xfrm>
              <a:off x="6837943" y="3956578"/>
              <a:ext cx="1467271" cy="785265"/>
            </a:xfrm>
            <a:custGeom>
              <a:avLst/>
              <a:gdLst>
                <a:gd name="connsiteX0" fmla="*/ 446001 w 1467271"/>
                <a:gd name="connsiteY0" fmla="*/ 0 h 785265"/>
                <a:gd name="connsiteX1" fmla="*/ 0 w 1467271"/>
                <a:gd name="connsiteY1" fmla="*/ 290230 h 785265"/>
                <a:gd name="connsiteX2" fmla="*/ 935562 w 1467271"/>
                <a:gd name="connsiteY2" fmla="*/ 785265 h 785265"/>
                <a:gd name="connsiteX3" fmla="*/ 1467272 w 1467271"/>
                <a:gd name="connsiteY3" fmla="*/ 439147 h 785265"/>
                <a:gd name="connsiteX4" fmla="*/ 997110 w 1467271"/>
                <a:gd name="connsiteY4" fmla="*/ 190480 h 785265"/>
                <a:gd name="connsiteX5" fmla="*/ 911402 w 1467271"/>
                <a:gd name="connsiteY5" fmla="*/ 246191 h 785265"/>
                <a:gd name="connsiteX6" fmla="*/ 446001 w 1467271"/>
                <a:gd name="connsiteY6" fmla="*/ 0 h 785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7271" h="785265">
                  <a:moveTo>
                    <a:pt x="446001" y="0"/>
                  </a:moveTo>
                  <a:lnTo>
                    <a:pt x="0" y="290230"/>
                  </a:lnTo>
                  <a:lnTo>
                    <a:pt x="935562" y="785265"/>
                  </a:lnTo>
                  <a:lnTo>
                    <a:pt x="1467272" y="439147"/>
                  </a:lnTo>
                  <a:lnTo>
                    <a:pt x="997110" y="190480"/>
                  </a:lnTo>
                  <a:lnTo>
                    <a:pt x="911402" y="246191"/>
                  </a:lnTo>
                  <a:lnTo>
                    <a:pt x="446001" y="0"/>
                  </a:lnTo>
                  <a:close/>
                </a:path>
              </a:pathLst>
            </a:custGeom>
            <a:solidFill>
              <a:srgbClr val="4B6173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E4E3C541-939F-F238-6017-8BD0ABEF6366}"/>
                </a:ext>
              </a:extLst>
            </p:cNvPr>
            <p:cNvSpPr/>
            <p:nvPr/>
          </p:nvSpPr>
          <p:spPr>
            <a:xfrm>
              <a:off x="6823835" y="3370812"/>
              <a:ext cx="1451400" cy="831956"/>
            </a:xfrm>
            <a:custGeom>
              <a:avLst/>
              <a:gdLst>
                <a:gd name="connsiteX0" fmla="*/ 0 w 1451400"/>
                <a:gd name="connsiteY0" fmla="*/ 342227 h 831956"/>
                <a:gd name="connsiteX1" fmla="*/ 925510 w 1451400"/>
                <a:gd name="connsiteY1" fmla="*/ 831957 h 831956"/>
                <a:gd name="connsiteX2" fmla="*/ 1451400 w 1451400"/>
                <a:gd name="connsiteY2" fmla="*/ 489729 h 831956"/>
                <a:gd name="connsiteX3" fmla="*/ 525890 w 1451400"/>
                <a:gd name="connsiteY3" fmla="*/ 0 h 831956"/>
                <a:gd name="connsiteX4" fmla="*/ 0 w 1451400"/>
                <a:gd name="connsiteY4" fmla="*/ 342227 h 83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1400" h="831956">
                  <a:moveTo>
                    <a:pt x="0" y="342227"/>
                  </a:moveTo>
                  <a:lnTo>
                    <a:pt x="925510" y="831957"/>
                  </a:lnTo>
                  <a:lnTo>
                    <a:pt x="1451400" y="489729"/>
                  </a:lnTo>
                  <a:lnTo>
                    <a:pt x="525890" y="0"/>
                  </a:lnTo>
                  <a:lnTo>
                    <a:pt x="0" y="342227"/>
                  </a:lnTo>
                  <a:close/>
                </a:path>
              </a:pathLst>
            </a:custGeom>
            <a:solidFill>
              <a:srgbClr val="ED203B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9DF4681C-C628-6457-54E8-D63EEC358E01}"/>
                </a:ext>
              </a:extLst>
            </p:cNvPr>
            <p:cNvSpPr/>
            <p:nvPr/>
          </p:nvSpPr>
          <p:spPr>
            <a:xfrm>
              <a:off x="7749345" y="3860542"/>
              <a:ext cx="547228" cy="863968"/>
            </a:xfrm>
            <a:custGeom>
              <a:avLst/>
              <a:gdLst>
                <a:gd name="connsiteX0" fmla="*/ 21339 w 547228"/>
                <a:gd name="connsiteY0" fmla="*/ 863969 h 863968"/>
                <a:gd name="connsiteX1" fmla="*/ 547229 w 547228"/>
                <a:gd name="connsiteY1" fmla="*/ 521565 h 863968"/>
                <a:gd name="connsiteX2" fmla="*/ 525890 w 547228"/>
                <a:gd name="connsiteY2" fmla="*/ 0 h 863968"/>
                <a:gd name="connsiteX3" fmla="*/ 0 w 547228"/>
                <a:gd name="connsiteY3" fmla="*/ 342227 h 863968"/>
                <a:gd name="connsiteX4" fmla="*/ 21339 w 547228"/>
                <a:gd name="connsiteY4" fmla="*/ 863969 h 86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228" h="863968">
                  <a:moveTo>
                    <a:pt x="21339" y="863969"/>
                  </a:moveTo>
                  <a:lnTo>
                    <a:pt x="547229" y="521565"/>
                  </a:lnTo>
                  <a:lnTo>
                    <a:pt x="525890" y="0"/>
                  </a:lnTo>
                  <a:lnTo>
                    <a:pt x="0" y="342227"/>
                  </a:lnTo>
                  <a:lnTo>
                    <a:pt x="21339" y="863969"/>
                  </a:lnTo>
                  <a:close/>
                </a:path>
              </a:pathLst>
            </a:custGeom>
            <a:solidFill>
              <a:srgbClr val="ED203B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9E26253B-071E-A12C-B5F5-1FC010383B50}"/>
                </a:ext>
              </a:extLst>
            </p:cNvPr>
            <p:cNvSpPr/>
            <p:nvPr/>
          </p:nvSpPr>
          <p:spPr>
            <a:xfrm>
              <a:off x="7749345" y="3860542"/>
              <a:ext cx="531180" cy="497688"/>
            </a:xfrm>
            <a:custGeom>
              <a:avLst/>
              <a:gdLst>
                <a:gd name="connsiteX0" fmla="*/ 5291 w 531180"/>
                <a:gd name="connsiteY0" fmla="*/ 497688 h 497688"/>
                <a:gd name="connsiteX1" fmla="*/ 531181 w 531180"/>
                <a:gd name="connsiteY1" fmla="*/ 155461 h 497688"/>
                <a:gd name="connsiteX2" fmla="*/ 525890 w 531180"/>
                <a:gd name="connsiteY2" fmla="*/ 0 h 497688"/>
                <a:gd name="connsiteX3" fmla="*/ 0 w 531180"/>
                <a:gd name="connsiteY3" fmla="*/ 342227 h 497688"/>
                <a:gd name="connsiteX4" fmla="*/ 5291 w 531180"/>
                <a:gd name="connsiteY4" fmla="*/ 497688 h 49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1180" h="497688">
                  <a:moveTo>
                    <a:pt x="5291" y="497688"/>
                  </a:moveTo>
                  <a:lnTo>
                    <a:pt x="531181" y="155461"/>
                  </a:lnTo>
                  <a:lnTo>
                    <a:pt x="525890" y="0"/>
                  </a:lnTo>
                  <a:lnTo>
                    <a:pt x="0" y="342227"/>
                  </a:lnTo>
                  <a:lnTo>
                    <a:pt x="5291" y="497688"/>
                  </a:lnTo>
                  <a:close/>
                </a:path>
              </a:pathLst>
            </a:custGeom>
            <a:solidFill>
              <a:srgbClr val="991B2E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CFD7B235-6FB7-F7C3-DDA9-DB5AC7533B06}"/>
                </a:ext>
              </a:extLst>
            </p:cNvPr>
            <p:cNvSpPr/>
            <p:nvPr/>
          </p:nvSpPr>
          <p:spPr>
            <a:xfrm>
              <a:off x="6823835" y="3713039"/>
              <a:ext cx="946848" cy="1011294"/>
            </a:xfrm>
            <a:custGeom>
              <a:avLst/>
              <a:gdLst>
                <a:gd name="connsiteX0" fmla="*/ 21339 w 946848"/>
                <a:gd name="connsiteY0" fmla="*/ 521742 h 1011294"/>
                <a:gd name="connsiteX1" fmla="*/ 946849 w 946848"/>
                <a:gd name="connsiteY1" fmla="*/ 1011295 h 1011294"/>
                <a:gd name="connsiteX2" fmla="*/ 925510 w 946848"/>
                <a:gd name="connsiteY2" fmla="*/ 489730 h 1011294"/>
                <a:gd name="connsiteX3" fmla="*/ 0 w 946848"/>
                <a:gd name="connsiteY3" fmla="*/ 0 h 1011294"/>
                <a:gd name="connsiteX4" fmla="*/ 21339 w 946848"/>
                <a:gd name="connsiteY4" fmla="*/ 521742 h 1011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6848" h="1011294">
                  <a:moveTo>
                    <a:pt x="21339" y="521742"/>
                  </a:moveTo>
                  <a:lnTo>
                    <a:pt x="946849" y="1011295"/>
                  </a:lnTo>
                  <a:lnTo>
                    <a:pt x="925510" y="489730"/>
                  </a:lnTo>
                  <a:lnTo>
                    <a:pt x="0" y="0"/>
                  </a:lnTo>
                  <a:lnTo>
                    <a:pt x="21339" y="521742"/>
                  </a:lnTo>
                  <a:close/>
                </a:path>
              </a:pathLst>
            </a:custGeom>
            <a:solidFill>
              <a:srgbClr val="991B2E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0D9DF4F1-8A45-F135-B860-96AAE5CE869E}"/>
                </a:ext>
              </a:extLst>
            </p:cNvPr>
            <p:cNvSpPr/>
            <p:nvPr/>
          </p:nvSpPr>
          <p:spPr>
            <a:xfrm>
              <a:off x="6788387" y="3279728"/>
              <a:ext cx="1542575" cy="884307"/>
            </a:xfrm>
            <a:custGeom>
              <a:avLst/>
              <a:gdLst>
                <a:gd name="connsiteX0" fmla="*/ 0 w 1542575"/>
                <a:gd name="connsiteY0" fmla="*/ 363804 h 884307"/>
                <a:gd name="connsiteX1" fmla="*/ 983531 w 1542575"/>
                <a:gd name="connsiteY1" fmla="*/ 884308 h 884307"/>
                <a:gd name="connsiteX2" fmla="*/ 1542576 w 1542575"/>
                <a:gd name="connsiteY2" fmla="*/ 520504 h 884307"/>
                <a:gd name="connsiteX3" fmla="*/ 558868 w 1542575"/>
                <a:gd name="connsiteY3" fmla="*/ 0 h 884307"/>
                <a:gd name="connsiteX4" fmla="*/ 0 w 1542575"/>
                <a:gd name="connsiteY4" fmla="*/ 363804 h 884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2575" h="884307">
                  <a:moveTo>
                    <a:pt x="0" y="363804"/>
                  </a:moveTo>
                  <a:lnTo>
                    <a:pt x="983531" y="884308"/>
                  </a:lnTo>
                  <a:lnTo>
                    <a:pt x="1542576" y="520504"/>
                  </a:lnTo>
                  <a:lnTo>
                    <a:pt x="558868" y="0"/>
                  </a:lnTo>
                  <a:lnTo>
                    <a:pt x="0" y="363804"/>
                  </a:lnTo>
                  <a:close/>
                </a:path>
              </a:pathLst>
            </a:custGeom>
            <a:solidFill>
              <a:srgbClr val="ED203B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DA56BCF9-7673-C63F-3EC0-C3F5163C9594}"/>
                </a:ext>
              </a:extLst>
            </p:cNvPr>
            <p:cNvSpPr/>
            <p:nvPr/>
          </p:nvSpPr>
          <p:spPr>
            <a:xfrm>
              <a:off x="7771918" y="3800232"/>
              <a:ext cx="565393" cy="520326"/>
            </a:xfrm>
            <a:custGeom>
              <a:avLst/>
              <a:gdLst>
                <a:gd name="connsiteX0" fmla="*/ 6349 w 565393"/>
                <a:gd name="connsiteY0" fmla="*/ 520327 h 520326"/>
                <a:gd name="connsiteX1" fmla="*/ 565394 w 565393"/>
                <a:gd name="connsiteY1" fmla="*/ 156522 h 520326"/>
                <a:gd name="connsiteX2" fmla="*/ 559045 w 565393"/>
                <a:gd name="connsiteY2" fmla="*/ 0 h 520326"/>
                <a:gd name="connsiteX3" fmla="*/ 0 w 565393"/>
                <a:gd name="connsiteY3" fmla="*/ 363804 h 520326"/>
                <a:gd name="connsiteX4" fmla="*/ 6349 w 565393"/>
                <a:gd name="connsiteY4" fmla="*/ 520327 h 52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5393" h="520326">
                  <a:moveTo>
                    <a:pt x="6349" y="520327"/>
                  </a:moveTo>
                  <a:lnTo>
                    <a:pt x="565394" y="156522"/>
                  </a:lnTo>
                  <a:lnTo>
                    <a:pt x="559045" y="0"/>
                  </a:lnTo>
                  <a:lnTo>
                    <a:pt x="0" y="363804"/>
                  </a:lnTo>
                  <a:lnTo>
                    <a:pt x="6349" y="520327"/>
                  </a:lnTo>
                  <a:close/>
                </a:path>
              </a:pathLst>
            </a:custGeom>
            <a:solidFill>
              <a:srgbClr val="ED203B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9092603F-0F77-9AC4-1B54-C7773CD5B9A4}"/>
                </a:ext>
              </a:extLst>
            </p:cNvPr>
            <p:cNvSpPr/>
            <p:nvPr/>
          </p:nvSpPr>
          <p:spPr>
            <a:xfrm>
              <a:off x="6788387" y="3643533"/>
              <a:ext cx="989879" cy="677026"/>
            </a:xfrm>
            <a:custGeom>
              <a:avLst/>
              <a:gdLst>
                <a:gd name="connsiteX0" fmla="*/ 6349 w 989879"/>
                <a:gd name="connsiteY0" fmla="*/ 156522 h 677026"/>
                <a:gd name="connsiteX1" fmla="*/ 989880 w 989879"/>
                <a:gd name="connsiteY1" fmla="*/ 677026 h 677026"/>
                <a:gd name="connsiteX2" fmla="*/ 983531 w 989879"/>
                <a:gd name="connsiteY2" fmla="*/ 520503 h 677026"/>
                <a:gd name="connsiteX3" fmla="*/ 0 w 989879"/>
                <a:gd name="connsiteY3" fmla="*/ 0 h 677026"/>
                <a:gd name="connsiteX4" fmla="*/ 6349 w 989879"/>
                <a:gd name="connsiteY4" fmla="*/ 156522 h 677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9879" h="677026">
                  <a:moveTo>
                    <a:pt x="6349" y="156522"/>
                  </a:moveTo>
                  <a:lnTo>
                    <a:pt x="989880" y="677026"/>
                  </a:lnTo>
                  <a:lnTo>
                    <a:pt x="983531" y="520503"/>
                  </a:lnTo>
                  <a:lnTo>
                    <a:pt x="0" y="0"/>
                  </a:lnTo>
                  <a:lnTo>
                    <a:pt x="6349" y="156522"/>
                  </a:lnTo>
                  <a:close/>
                </a:path>
              </a:pathLst>
            </a:custGeom>
            <a:solidFill>
              <a:srgbClr val="6D0C25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72" name="Content Placeholder 10">
              <a:extLst>
                <a:ext uri="{FF2B5EF4-FFF2-40B4-BE49-F238E27FC236}">
                  <a16:creationId xmlns:a16="http://schemas.microsoft.com/office/drawing/2014/main" id="{805DB416-884B-8380-9DE5-6B829ABF4263}"/>
                </a:ext>
              </a:extLst>
            </p:cNvPr>
            <p:cNvGrpSpPr/>
            <p:nvPr/>
          </p:nvGrpSpPr>
          <p:grpSpPr>
            <a:xfrm>
              <a:off x="7071888" y="3230691"/>
              <a:ext cx="2915292" cy="2307463"/>
              <a:chOff x="7071888" y="3230691"/>
              <a:chExt cx="2915292" cy="2307463"/>
            </a:xfrm>
          </p:grpSpPr>
          <p:sp>
            <p:nvSpPr>
              <p:cNvPr id="173" name="Freeform 172">
                <a:extLst>
                  <a:ext uri="{FF2B5EF4-FFF2-40B4-BE49-F238E27FC236}">
                    <a16:creationId xmlns:a16="http://schemas.microsoft.com/office/drawing/2014/main" id="{79A67DDA-0DE0-7714-C164-A5601FF795C3}"/>
                  </a:ext>
                </a:extLst>
              </p:cNvPr>
              <p:cNvSpPr/>
              <p:nvPr/>
            </p:nvSpPr>
            <p:spPr>
              <a:xfrm>
                <a:off x="7072648" y="3672715"/>
                <a:ext cx="807367" cy="340091"/>
              </a:xfrm>
              <a:custGeom>
                <a:avLst/>
                <a:gdLst>
                  <a:gd name="connsiteX0" fmla="*/ 5314 w 807367"/>
                  <a:gd name="connsiteY0" fmla="*/ 0 h 340091"/>
                  <a:gd name="connsiteX1" fmla="*/ 200 w 807367"/>
                  <a:gd name="connsiteY1" fmla="*/ 23169 h 340091"/>
                  <a:gd name="connsiteX2" fmla="*/ 171969 w 807367"/>
                  <a:gd name="connsiteY2" fmla="*/ 143258 h 340091"/>
                  <a:gd name="connsiteX3" fmla="*/ 246567 w 807367"/>
                  <a:gd name="connsiteY3" fmla="*/ 184113 h 340091"/>
                  <a:gd name="connsiteX4" fmla="*/ 549721 w 807367"/>
                  <a:gd name="connsiteY4" fmla="*/ 333738 h 340091"/>
                  <a:gd name="connsiteX5" fmla="*/ 671053 w 807367"/>
                  <a:gd name="connsiteY5" fmla="*/ 339574 h 340091"/>
                  <a:gd name="connsiteX6" fmla="*/ 804201 w 807367"/>
                  <a:gd name="connsiteY6" fmla="*/ 262463 h 340091"/>
                  <a:gd name="connsiteX7" fmla="*/ 5314 w 807367"/>
                  <a:gd name="connsiteY7" fmla="*/ 177 h 340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07367" h="340091">
                    <a:moveTo>
                      <a:pt x="5314" y="0"/>
                    </a:moveTo>
                    <a:cubicBezTo>
                      <a:pt x="5314" y="0"/>
                      <a:pt x="-1211" y="11142"/>
                      <a:pt x="200" y="23169"/>
                    </a:cubicBezTo>
                    <a:cubicBezTo>
                      <a:pt x="1611" y="35196"/>
                      <a:pt x="4961" y="89315"/>
                      <a:pt x="171969" y="143258"/>
                    </a:cubicBezTo>
                    <a:cubicBezTo>
                      <a:pt x="171969" y="143258"/>
                      <a:pt x="200715" y="150686"/>
                      <a:pt x="246567" y="184113"/>
                    </a:cubicBezTo>
                    <a:cubicBezTo>
                      <a:pt x="292420" y="217540"/>
                      <a:pt x="440029" y="319412"/>
                      <a:pt x="549721" y="333738"/>
                    </a:cubicBezTo>
                    <a:cubicBezTo>
                      <a:pt x="590812" y="339044"/>
                      <a:pt x="633137" y="341166"/>
                      <a:pt x="671053" y="339574"/>
                    </a:cubicBezTo>
                    <a:cubicBezTo>
                      <a:pt x="757644" y="335860"/>
                      <a:pt x="822719" y="312338"/>
                      <a:pt x="804201" y="262463"/>
                    </a:cubicBezTo>
                    <a:lnTo>
                      <a:pt x="5314" y="177"/>
                    </a:lnTo>
                    <a:close/>
                  </a:path>
                </a:pathLst>
              </a:custGeom>
              <a:solidFill>
                <a:srgbClr val="AE1F32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 173">
                <a:extLst>
                  <a:ext uri="{FF2B5EF4-FFF2-40B4-BE49-F238E27FC236}">
                    <a16:creationId xmlns:a16="http://schemas.microsoft.com/office/drawing/2014/main" id="{E67E0E2C-082E-C56C-4E14-6775468C9CED}"/>
                  </a:ext>
                </a:extLst>
              </p:cNvPr>
              <p:cNvSpPr/>
              <p:nvPr/>
            </p:nvSpPr>
            <p:spPr>
              <a:xfrm>
                <a:off x="7282712" y="3520967"/>
                <a:ext cx="807209" cy="339029"/>
              </a:xfrm>
              <a:custGeom>
                <a:avLst/>
                <a:gdLst>
                  <a:gd name="connsiteX0" fmla="*/ 4759 w 807209"/>
                  <a:gd name="connsiteY0" fmla="*/ 0 h 339029"/>
                  <a:gd name="connsiteX1" fmla="*/ 174 w 807209"/>
                  <a:gd name="connsiteY1" fmla="*/ 22108 h 339029"/>
                  <a:gd name="connsiteX2" fmla="*/ 171943 w 807209"/>
                  <a:gd name="connsiteY2" fmla="*/ 142197 h 339029"/>
                  <a:gd name="connsiteX3" fmla="*/ 246541 w 807209"/>
                  <a:gd name="connsiteY3" fmla="*/ 183052 h 339029"/>
                  <a:gd name="connsiteX4" fmla="*/ 549695 w 807209"/>
                  <a:gd name="connsiteY4" fmla="*/ 332677 h 339029"/>
                  <a:gd name="connsiteX5" fmla="*/ 671027 w 807209"/>
                  <a:gd name="connsiteY5" fmla="*/ 338513 h 339029"/>
                  <a:gd name="connsiteX6" fmla="*/ 805939 w 807209"/>
                  <a:gd name="connsiteY6" fmla="*/ 267592 h 339029"/>
                  <a:gd name="connsiteX7" fmla="*/ 784953 w 807209"/>
                  <a:gd name="connsiteY7" fmla="*/ 284393 h 339029"/>
                  <a:gd name="connsiteX8" fmla="*/ 723934 w 807209"/>
                  <a:gd name="connsiteY8" fmla="*/ 310392 h 339029"/>
                  <a:gd name="connsiteX9" fmla="*/ 723405 w 807209"/>
                  <a:gd name="connsiteY9" fmla="*/ 310392 h 339029"/>
                  <a:gd name="connsiteX10" fmla="*/ 633640 w 807209"/>
                  <a:gd name="connsiteY10" fmla="*/ 321888 h 339029"/>
                  <a:gd name="connsiteX11" fmla="*/ 583203 w 807209"/>
                  <a:gd name="connsiteY11" fmla="*/ 321357 h 339029"/>
                  <a:gd name="connsiteX12" fmla="*/ 581968 w 807209"/>
                  <a:gd name="connsiteY12" fmla="*/ 321357 h 339029"/>
                  <a:gd name="connsiteX13" fmla="*/ 581968 w 807209"/>
                  <a:gd name="connsiteY13" fmla="*/ 321357 h 339029"/>
                  <a:gd name="connsiteX14" fmla="*/ 581263 w 807209"/>
                  <a:gd name="connsiteY14" fmla="*/ 321357 h 339029"/>
                  <a:gd name="connsiteX15" fmla="*/ 581263 w 807209"/>
                  <a:gd name="connsiteY15" fmla="*/ 321357 h 339029"/>
                  <a:gd name="connsiteX16" fmla="*/ 580734 w 807209"/>
                  <a:gd name="connsiteY16" fmla="*/ 321357 h 339029"/>
                  <a:gd name="connsiteX17" fmla="*/ 580734 w 807209"/>
                  <a:gd name="connsiteY17" fmla="*/ 321357 h 339029"/>
                  <a:gd name="connsiteX18" fmla="*/ 580205 w 807209"/>
                  <a:gd name="connsiteY18" fmla="*/ 321357 h 339029"/>
                  <a:gd name="connsiteX19" fmla="*/ 579499 w 807209"/>
                  <a:gd name="connsiteY19" fmla="*/ 321357 h 339029"/>
                  <a:gd name="connsiteX20" fmla="*/ 579499 w 807209"/>
                  <a:gd name="connsiteY20" fmla="*/ 321357 h 339029"/>
                  <a:gd name="connsiteX21" fmla="*/ 578970 w 807209"/>
                  <a:gd name="connsiteY21" fmla="*/ 321357 h 339029"/>
                  <a:gd name="connsiteX22" fmla="*/ 578970 w 807209"/>
                  <a:gd name="connsiteY22" fmla="*/ 321357 h 339029"/>
                  <a:gd name="connsiteX23" fmla="*/ 578441 w 807209"/>
                  <a:gd name="connsiteY23" fmla="*/ 321357 h 339029"/>
                  <a:gd name="connsiteX24" fmla="*/ 578441 w 807209"/>
                  <a:gd name="connsiteY24" fmla="*/ 321357 h 339029"/>
                  <a:gd name="connsiteX25" fmla="*/ 577912 w 807209"/>
                  <a:gd name="connsiteY25" fmla="*/ 321357 h 339029"/>
                  <a:gd name="connsiteX26" fmla="*/ 577912 w 807209"/>
                  <a:gd name="connsiteY26" fmla="*/ 321357 h 339029"/>
                  <a:gd name="connsiteX27" fmla="*/ 577383 w 807209"/>
                  <a:gd name="connsiteY27" fmla="*/ 321357 h 339029"/>
                  <a:gd name="connsiteX28" fmla="*/ 577383 w 807209"/>
                  <a:gd name="connsiteY28" fmla="*/ 321357 h 339029"/>
                  <a:gd name="connsiteX29" fmla="*/ 576854 w 807209"/>
                  <a:gd name="connsiteY29" fmla="*/ 321357 h 339029"/>
                  <a:gd name="connsiteX30" fmla="*/ 576854 w 807209"/>
                  <a:gd name="connsiteY30" fmla="*/ 321357 h 339029"/>
                  <a:gd name="connsiteX31" fmla="*/ 576325 w 807209"/>
                  <a:gd name="connsiteY31" fmla="*/ 321357 h 339029"/>
                  <a:gd name="connsiteX32" fmla="*/ 576325 w 807209"/>
                  <a:gd name="connsiteY32" fmla="*/ 321357 h 339029"/>
                  <a:gd name="connsiteX33" fmla="*/ 575796 w 807209"/>
                  <a:gd name="connsiteY33" fmla="*/ 321357 h 339029"/>
                  <a:gd name="connsiteX34" fmla="*/ 575796 w 807209"/>
                  <a:gd name="connsiteY34" fmla="*/ 321357 h 339029"/>
                  <a:gd name="connsiteX35" fmla="*/ 575267 w 807209"/>
                  <a:gd name="connsiteY35" fmla="*/ 321357 h 339029"/>
                  <a:gd name="connsiteX36" fmla="*/ 575090 w 807209"/>
                  <a:gd name="connsiteY36" fmla="*/ 321357 h 339029"/>
                  <a:gd name="connsiteX37" fmla="*/ 574561 w 807209"/>
                  <a:gd name="connsiteY37" fmla="*/ 321357 h 339029"/>
                  <a:gd name="connsiteX38" fmla="*/ 574385 w 807209"/>
                  <a:gd name="connsiteY38" fmla="*/ 321357 h 339029"/>
                  <a:gd name="connsiteX39" fmla="*/ 574032 w 807209"/>
                  <a:gd name="connsiteY39" fmla="*/ 321357 h 339029"/>
                  <a:gd name="connsiteX40" fmla="*/ 573856 w 807209"/>
                  <a:gd name="connsiteY40" fmla="*/ 321357 h 339029"/>
                  <a:gd name="connsiteX41" fmla="*/ 573503 w 807209"/>
                  <a:gd name="connsiteY41" fmla="*/ 321357 h 339029"/>
                  <a:gd name="connsiteX42" fmla="*/ 573327 w 807209"/>
                  <a:gd name="connsiteY42" fmla="*/ 321357 h 339029"/>
                  <a:gd name="connsiteX43" fmla="*/ 572974 w 807209"/>
                  <a:gd name="connsiteY43" fmla="*/ 321357 h 339029"/>
                  <a:gd name="connsiteX44" fmla="*/ 572798 w 807209"/>
                  <a:gd name="connsiteY44" fmla="*/ 321357 h 339029"/>
                  <a:gd name="connsiteX45" fmla="*/ 572445 w 807209"/>
                  <a:gd name="connsiteY45" fmla="*/ 321357 h 339029"/>
                  <a:gd name="connsiteX46" fmla="*/ 572092 w 807209"/>
                  <a:gd name="connsiteY46" fmla="*/ 321357 h 339029"/>
                  <a:gd name="connsiteX47" fmla="*/ 571740 w 807209"/>
                  <a:gd name="connsiteY47" fmla="*/ 321357 h 339029"/>
                  <a:gd name="connsiteX48" fmla="*/ 571387 w 807209"/>
                  <a:gd name="connsiteY48" fmla="*/ 321357 h 339029"/>
                  <a:gd name="connsiteX49" fmla="*/ 571034 w 807209"/>
                  <a:gd name="connsiteY49" fmla="*/ 321357 h 339029"/>
                  <a:gd name="connsiteX50" fmla="*/ 570681 w 807209"/>
                  <a:gd name="connsiteY50" fmla="*/ 321357 h 339029"/>
                  <a:gd name="connsiteX51" fmla="*/ 570329 w 807209"/>
                  <a:gd name="connsiteY51" fmla="*/ 321357 h 339029"/>
                  <a:gd name="connsiteX52" fmla="*/ 569976 w 807209"/>
                  <a:gd name="connsiteY52" fmla="*/ 321357 h 339029"/>
                  <a:gd name="connsiteX53" fmla="*/ 569800 w 807209"/>
                  <a:gd name="connsiteY53" fmla="*/ 321357 h 339029"/>
                  <a:gd name="connsiteX54" fmla="*/ 569447 w 807209"/>
                  <a:gd name="connsiteY54" fmla="*/ 321357 h 339029"/>
                  <a:gd name="connsiteX55" fmla="*/ 569271 w 807209"/>
                  <a:gd name="connsiteY55" fmla="*/ 321357 h 339029"/>
                  <a:gd name="connsiteX56" fmla="*/ 568918 w 807209"/>
                  <a:gd name="connsiteY56" fmla="*/ 321357 h 339029"/>
                  <a:gd name="connsiteX57" fmla="*/ 568742 w 807209"/>
                  <a:gd name="connsiteY57" fmla="*/ 321357 h 339029"/>
                  <a:gd name="connsiteX58" fmla="*/ 568389 w 807209"/>
                  <a:gd name="connsiteY58" fmla="*/ 321357 h 339029"/>
                  <a:gd name="connsiteX59" fmla="*/ 568213 w 807209"/>
                  <a:gd name="connsiteY59" fmla="*/ 321357 h 339029"/>
                  <a:gd name="connsiteX60" fmla="*/ 567683 w 807209"/>
                  <a:gd name="connsiteY60" fmla="*/ 321357 h 339029"/>
                  <a:gd name="connsiteX61" fmla="*/ 567683 w 807209"/>
                  <a:gd name="connsiteY61" fmla="*/ 321357 h 339029"/>
                  <a:gd name="connsiteX62" fmla="*/ 567154 w 807209"/>
                  <a:gd name="connsiteY62" fmla="*/ 321357 h 339029"/>
                  <a:gd name="connsiteX63" fmla="*/ 567154 w 807209"/>
                  <a:gd name="connsiteY63" fmla="*/ 321357 h 339029"/>
                  <a:gd name="connsiteX64" fmla="*/ 566625 w 807209"/>
                  <a:gd name="connsiteY64" fmla="*/ 321357 h 339029"/>
                  <a:gd name="connsiteX65" fmla="*/ 566625 w 807209"/>
                  <a:gd name="connsiteY65" fmla="*/ 321357 h 339029"/>
                  <a:gd name="connsiteX66" fmla="*/ 358350 w 807209"/>
                  <a:gd name="connsiteY66" fmla="*/ 244776 h 339029"/>
                  <a:gd name="connsiteX67" fmla="*/ 358350 w 807209"/>
                  <a:gd name="connsiteY67" fmla="*/ 244776 h 339029"/>
                  <a:gd name="connsiteX68" fmla="*/ 357645 w 807209"/>
                  <a:gd name="connsiteY68" fmla="*/ 244423 h 339029"/>
                  <a:gd name="connsiteX69" fmla="*/ 357645 w 807209"/>
                  <a:gd name="connsiteY69" fmla="*/ 244423 h 339029"/>
                  <a:gd name="connsiteX70" fmla="*/ 356940 w 807209"/>
                  <a:gd name="connsiteY70" fmla="*/ 243892 h 339029"/>
                  <a:gd name="connsiteX71" fmla="*/ 356940 w 807209"/>
                  <a:gd name="connsiteY71" fmla="*/ 243892 h 339029"/>
                  <a:gd name="connsiteX72" fmla="*/ 356234 w 807209"/>
                  <a:gd name="connsiteY72" fmla="*/ 243538 h 339029"/>
                  <a:gd name="connsiteX73" fmla="*/ 356234 w 807209"/>
                  <a:gd name="connsiteY73" fmla="*/ 243538 h 339029"/>
                  <a:gd name="connsiteX74" fmla="*/ 355529 w 807209"/>
                  <a:gd name="connsiteY74" fmla="*/ 243185 h 339029"/>
                  <a:gd name="connsiteX75" fmla="*/ 355529 w 807209"/>
                  <a:gd name="connsiteY75" fmla="*/ 243185 h 339029"/>
                  <a:gd name="connsiteX76" fmla="*/ 354823 w 807209"/>
                  <a:gd name="connsiteY76" fmla="*/ 242831 h 339029"/>
                  <a:gd name="connsiteX77" fmla="*/ 354823 w 807209"/>
                  <a:gd name="connsiteY77" fmla="*/ 242831 h 339029"/>
                  <a:gd name="connsiteX78" fmla="*/ 354118 w 807209"/>
                  <a:gd name="connsiteY78" fmla="*/ 242477 h 339029"/>
                  <a:gd name="connsiteX79" fmla="*/ 354118 w 807209"/>
                  <a:gd name="connsiteY79" fmla="*/ 242477 h 339029"/>
                  <a:gd name="connsiteX80" fmla="*/ 353412 w 807209"/>
                  <a:gd name="connsiteY80" fmla="*/ 242124 h 339029"/>
                  <a:gd name="connsiteX81" fmla="*/ 353412 w 807209"/>
                  <a:gd name="connsiteY81" fmla="*/ 242124 h 339029"/>
                  <a:gd name="connsiteX82" fmla="*/ 352707 w 807209"/>
                  <a:gd name="connsiteY82" fmla="*/ 241770 h 339029"/>
                  <a:gd name="connsiteX83" fmla="*/ 352707 w 807209"/>
                  <a:gd name="connsiteY83" fmla="*/ 241770 h 339029"/>
                  <a:gd name="connsiteX84" fmla="*/ 352178 w 807209"/>
                  <a:gd name="connsiteY84" fmla="*/ 241416 h 339029"/>
                  <a:gd name="connsiteX85" fmla="*/ 352178 w 807209"/>
                  <a:gd name="connsiteY85" fmla="*/ 241416 h 339029"/>
                  <a:gd name="connsiteX86" fmla="*/ 351649 w 807209"/>
                  <a:gd name="connsiteY86" fmla="*/ 241062 h 339029"/>
                  <a:gd name="connsiteX87" fmla="*/ 351649 w 807209"/>
                  <a:gd name="connsiteY87" fmla="*/ 241062 h 339029"/>
                  <a:gd name="connsiteX88" fmla="*/ 351120 w 807209"/>
                  <a:gd name="connsiteY88" fmla="*/ 240709 h 339029"/>
                  <a:gd name="connsiteX89" fmla="*/ 351120 w 807209"/>
                  <a:gd name="connsiteY89" fmla="*/ 240709 h 339029"/>
                  <a:gd name="connsiteX90" fmla="*/ 350591 w 807209"/>
                  <a:gd name="connsiteY90" fmla="*/ 240355 h 339029"/>
                  <a:gd name="connsiteX91" fmla="*/ 350414 w 807209"/>
                  <a:gd name="connsiteY91" fmla="*/ 240355 h 339029"/>
                  <a:gd name="connsiteX92" fmla="*/ 349885 w 807209"/>
                  <a:gd name="connsiteY92" fmla="*/ 240001 h 339029"/>
                  <a:gd name="connsiteX93" fmla="*/ 349885 w 807209"/>
                  <a:gd name="connsiteY93" fmla="*/ 240001 h 339029"/>
                  <a:gd name="connsiteX94" fmla="*/ 349356 w 807209"/>
                  <a:gd name="connsiteY94" fmla="*/ 239647 h 339029"/>
                  <a:gd name="connsiteX95" fmla="*/ 349180 w 807209"/>
                  <a:gd name="connsiteY95" fmla="*/ 239647 h 339029"/>
                  <a:gd name="connsiteX96" fmla="*/ 348651 w 807209"/>
                  <a:gd name="connsiteY96" fmla="*/ 239294 h 339029"/>
                  <a:gd name="connsiteX97" fmla="*/ 348475 w 807209"/>
                  <a:gd name="connsiteY97" fmla="*/ 239294 h 339029"/>
                  <a:gd name="connsiteX98" fmla="*/ 347945 w 807209"/>
                  <a:gd name="connsiteY98" fmla="*/ 238940 h 339029"/>
                  <a:gd name="connsiteX99" fmla="*/ 347769 w 807209"/>
                  <a:gd name="connsiteY99" fmla="*/ 238940 h 339029"/>
                  <a:gd name="connsiteX100" fmla="*/ 347240 w 807209"/>
                  <a:gd name="connsiteY100" fmla="*/ 238586 h 339029"/>
                  <a:gd name="connsiteX101" fmla="*/ 347064 w 807209"/>
                  <a:gd name="connsiteY101" fmla="*/ 238586 h 339029"/>
                  <a:gd name="connsiteX102" fmla="*/ 346535 w 807209"/>
                  <a:gd name="connsiteY102" fmla="*/ 238233 h 339029"/>
                  <a:gd name="connsiteX103" fmla="*/ 346358 w 807209"/>
                  <a:gd name="connsiteY103" fmla="*/ 238233 h 339029"/>
                  <a:gd name="connsiteX104" fmla="*/ 345829 w 807209"/>
                  <a:gd name="connsiteY104" fmla="*/ 237879 h 339029"/>
                  <a:gd name="connsiteX105" fmla="*/ 345653 w 807209"/>
                  <a:gd name="connsiteY105" fmla="*/ 237879 h 339029"/>
                  <a:gd name="connsiteX106" fmla="*/ 345124 w 807209"/>
                  <a:gd name="connsiteY106" fmla="*/ 237525 h 339029"/>
                  <a:gd name="connsiteX107" fmla="*/ 344947 w 807209"/>
                  <a:gd name="connsiteY107" fmla="*/ 237525 h 339029"/>
                  <a:gd name="connsiteX108" fmla="*/ 344418 w 807209"/>
                  <a:gd name="connsiteY108" fmla="*/ 237171 h 339029"/>
                  <a:gd name="connsiteX109" fmla="*/ 344066 w 807209"/>
                  <a:gd name="connsiteY109" fmla="*/ 236995 h 339029"/>
                  <a:gd name="connsiteX110" fmla="*/ 343536 w 807209"/>
                  <a:gd name="connsiteY110" fmla="*/ 236641 h 339029"/>
                  <a:gd name="connsiteX111" fmla="*/ 343184 w 807209"/>
                  <a:gd name="connsiteY111" fmla="*/ 236464 h 339029"/>
                  <a:gd name="connsiteX112" fmla="*/ 342655 w 807209"/>
                  <a:gd name="connsiteY112" fmla="*/ 236110 h 339029"/>
                  <a:gd name="connsiteX113" fmla="*/ 342302 w 807209"/>
                  <a:gd name="connsiteY113" fmla="*/ 235933 h 339029"/>
                  <a:gd name="connsiteX114" fmla="*/ 341773 w 807209"/>
                  <a:gd name="connsiteY114" fmla="*/ 235580 h 339029"/>
                  <a:gd name="connsiteX115" fmla="*/ 341420 w 807209"/>
                  <a:gd name="connsiteY115" fmla="*/ 235403 h 339029"/>
                  <a:gd name="connsiteX116" fmla="*/ 340891 w 807209"/>
                  <a:gd name="connsiteY116" fmla="*/ 235049 h 339029"/>
                  <a:gd name="connsiteX117" fmla="*/ 340715 w 807209"/>
                  <a:gd name="connsiteY117" fmla="*/ 235049 h 339029"/>
                  <a:gd name="connsiteX118" fmla="*/ 340186 w 807209"/>
                  <a:gd name="connsiteY118" fmla="*/ 234695 h 339029"/>
                  <a:gd name="connsiteX119" fmla="*/ 340009 w 807209"/>
                  <a:gd name="connsiteY119" fmla="*/ 234519 h 339029"/>
                  <a:gd name="connsiteX120" fmla="*/ 339480 w 807209"/>
                  <a:gd name="connsiteY120" fmla="*/ 234165 h 339029"/>
                  <a:gd name="connsiteX121" fmla="*/ 339304 w 807209"/>
                  <a:gd name="connsiteY121" fmla="*/ 234165 h 339029"/>
                  <a:gd name="connsiteX122" fmla="*/ 338775 w 807209"/>
                  <a:gd name="connsiteY122" fmla="*/ 233811 h 339029"/>
                  <a:gd name="connsiteX123" fmla="*/ 338598 w 807209"/>
                  <a:gd name="connsiteY123" fmla="*/ 233811 h 339029"/>
                  <a:gd name="connsiteX124" fmla="*/ 338069 w 807209"/>
                  <a:gd name="connsiteY124" fmla="*/ 233457 h 339029"/>
                  <a:gd name="connsiteX125" fmla="*/ 337893 w 807209"/>
                  <a:gd name="connsiteY125" fmla="*/ 233457 h 339029"/>
                  <a:gd name="connsiteX126" fmla="*/ 337364 w 807209"/>
                  <a:gd name="connsiteY126" fmla="*/ 233104 h 339029"/>
                  <a:gd name="connsiteX127" fmla="*/ 337011 w 807209"/>
                  <a:gd name="connsiteY127" fmla="*/ 232927 h 339029"/>
                  <a:gd name="connsiteX128" fmla="*/ 336482 w 807209"/>
                  <a:gd name="connsiteY128" fmla="*/ 232573 h 339029"/>
                  <a:gd name="connsiteX129" fmla="*/ 336130 w 807209"/>
                  <a:gd name="connsiteY129" fmla="*/ 232396 h 339029"/>
                  <a:gd name="connsiteX130" fmla="*/ 335600 w 807209"/>
                  <a:gd name="connsiteY130" fmla="*/ 232043 h 339029"/>
                  <a:gd name="connsiteX131" fmla="*/ 335248 w 807209"/>
                  <a:gd name="connsiteY131" fmla="*/ 231866 h 339029"/>
                  <a:gd name="connsiteX132" fmla="*/ 334719 w 807209"/>
                  <a:gd name="connsiteY132" fmla="*/ 231512 h 339029"/>
                  <a:gd name="connsiteX133" fmla="*/ 334366 w 807209"/>
                  <a:gd name="connsiteY133" fmla="*/ 231335 h 339029"/>
                  <a:gd name="connsiteX134" fmla="*/ 333837 w 807209"/>
                  <a:gd name="connsiteY134" fmla="*/ 230981 h 339029"/>
                  <a:gd name="connsiteX135" fmla="*/ 333484 w 807209"/>
                  <a:gd name="connsiteY135" fmla="*/ 230804 h 339029"/>
                  <a:gd name="connsiteX136" fmla="*/ 333132 w 807209"/>
                  <a:gd name="connsiteY136" fmla="*/ 230628 h 339029"/>
                  <a:gd name="connsiteX137" fmla="*/ 332779 w 807209"/>
                  <a:gd name="connsiteY137" fmla="*/ 230451 h 339029"/>
                  <a:gd name="connsiteX138" fmla="*/ 332426 w 807209"/>
                  <a:gd name="connsiteY138" fmla="*/ 230097 h 339029"/>
                  <a:gd name="connsiteX139" fmla="*/ 332073 w 807209"/>
                  <a:gd name="connsiteY139" fmla="*/ 229920 h 339029"/>
                  <a:gd name="connsiteX140" fmla="*/ 331721 w 807209"/>
                  <a:gd name="connsiteY140" fmla="*/ 229566 h 339029"/>
                  <a:gd name="connsiteX141" fmla="*/ 331368 w 807209"/>
                  <a:gd name="connsiteY141" fmla="*/ 229389 h 339029"/>
                  <a:gd name="connsiteX142" fmla="*/ 331015 w 807209"/>
                  <a:gd name="connsiteY142" fmla="*/ 229213 h 339029"/>
                  <a:gd name="connsiteX143" fmla="*/ 330663 w 807209"/>
                  <a:gd name="connsiteY143" fmla="*/ 229036 h 339029"/>
                  <a:gd name="connsiteX144" fmla="*/ 330310 w 807209"/>
                  <a:gd name="connsiteY144" fmla="*/ 228859 h 339029"/>
                  <a:gd name="connsiteX145" fmla="*/ 329957 w 807209"/>
                  <a:gd name="connsiteY145" fmla="*/ 228682 h 339029"/>
                  <a:gd name="connsiteX146" fmla="*/ 329604 w 807209"/>
                  <a:gd name="connsiteY146" fmla="*/ 228505 h 339029"/>
                  <a:gd name="connsiteX147" fmla="*/ 329252 w 807209"/>
                  <a:gd name="connsiteY147" fmla="*/ 228328 h 339029"/>
                  <a:gd name="connsiteX148" fmla="*/ 328899 w 807209"/>
                  <a:gd name="connsiteY148" fmla="*/ 228152 h 339029"/>
                  <a:gd name="connsiteX149" fmla="*/ 328546 w 807209"/>
                  <a:gd name="connsiteY149" fmla="*/ 227975 h 339029"/>
                  <a:gd name="connsiteX150" fmla="*/ 328194 w 807209"/>
                  <a:gd name="connsiteY150" fmla="*/ 227798 h 339029"/>
                  <a:gd name="connsiteX151" fmla="*/ 327841 w 807209"/>
                  <a:gd name="connsiteY151" fmla="*/ 227621 h 339029"/>
                  <a:gd name="connsiteX152" fmla="*/ 327488 w 807209"/>
                  <a:gd name="connsiteY152" fmla="*/ 227444 h 339029"/>
                  <a:gd name="connsiteX153" fmla="*/ 327136 w 807209"/>
                  <a:gd name="connsiteY153" fmla="*/ 227267 h 339029"/>
                  <a:gd name="connsiteX154" fmla="*/ 326783 w 807209"/>
                  <a:gd name="connsiteY154" fmla="*/ 227090 h 339029"/>
                  <a:gd name="connsiteX155" fmla="*/ 326430 w 807209"/>
                  <a:gd name="connsiteY155" fmla="*/ 226737 h 339029"/>
                  <a:gd name="connsiteX156" fmla="*/ 326077 w 807209"/>
                  <a:gd name="connsiteY156" fmla="*/ 226560 h 339029"/>
                  <a:gd name="connsiteX157" fmla="*/ 325725 w 807209"/>
                  <a:gd name="connsiteY157" fmla="*/ 226206 h 339029"/>
                  <a:gd name="connsiteX158" fmla="*/ 325372 w 807209"/>
                  <a:gd name="connsiteY158" fmla="*/ 226029 h 339029"/>
                  <a:gd name="connsiteX159" fmla="*/ 325019 w 807209"/>
                  <a:gd name="connsiteY159" fmla="*/ 225676 h 339029"/>
                  <a:gd name="connsiteX160" fmla="*/ 324667 w 807209"/>
                  <a:gd name="connsiteY160" fmla="*/ 225499 h 339029"/>
                  <a:gd name="connsiteX161" fmla="*/ 324138 w 807209"/>
                  <a:gd name="connsiteY161" fmla="*/ 225145 h 339029"/>
                  <a:gd name="connsiteX162" fmla="*/ 323785 w 807209"/>
                  <a:gd name="connsiteY162" fmla="*/ 224968 h 339029"/>
                  <a:gd name="connsiteX163" fmla="*/ 323432 w 807209"/>
                  <a:gd name="connsiteY163" fmla="*/ 224614 h 339029"/>
                  <a:gd name="connsiteX164" fmla="*/ 323079 w 807209"/>
                  <a:gd name="connsiteY164" fmla="*/ 224437 h 339029"/>
                  <a:gd name="connsiteX165" fmla="*/ 322727 w 807209"/>
                  <a:gd name="connsiteY165" fmla="*/ 224084 h 339029"/>
                  <a:gd name="connsiteX166" fmla="*/ 322374 w 807209"/>
                  <a:gd name="connsiteY166" fmla="*/ 223907 h 339029"/>
                  <a:gd name="connsiteX167" fmla="*/ 322021 w 807209"/>
                  <a:gd name="connsiteY167" fmla="*/ 223553 h 339029"/>
                  <a:gd name="connsiteX168" fmla="*/ 321669 w 807209"/>
                  <a:gd name="connsiteY168" fmla="*/ 223376 h 339029"/>
                  <a:gd name="connsiteX169" fmla="*/ 321316 w 807209"/>
                  <a:gd name="connsiteY169" fmla="*/ 223022 h 339029"/>
                  <a:gd name="connsiteX170" fmla="*/ 320963 w 807209"/>
                  <a:gd name="connsiteY170" fmla="*/ 222846 h 339029"/>
                  <a:gd name="connsiteX171" fmla="*/ 320610 w 807209"/>
                  <a:gd name="connsiteY171" fmla="*/ 222492 h 339029"/>
                  <a:gd name="connsiteX172" fmla="*/ 320258 w 807209"/>
                  <a:gd name="connsiteY172" fmla="*/ 222315 h 339029"/>
                  <a:gd name="connsiteX173" fmla="*/ 319905 w 807209"/>
                  <a:gd name="connsiteY173" fmla="*/ 221961 h 339029"/>
                  <a:gd name="connsiteX174" fmla="*/ 319552 w 807209"/>
                  <a:gd name="connsiteY174" fmla="*/ 221785 h 339029"/>
                  <a:gd name="connsiteX175" fmla="*/ 319200 w 807209"/>
                  <a:gd name="connsiteY175" fmla="*/ 221431 h 339029"/>
                  <a:gd name="connsiteX176" fmla="*/ 318847 w 807209"/>
                  <a:gd name="connsiteY176" fmla="*/ 221254 h 339029"/>
                  <a:gd name="connsiteX177" fmla="*/ 318318 w 807209"/>
                  <a:gd name="connsiteY177" fmla="*/ 220900 h 339029"/>
                  <a:gd name="connsiteX178" fmla="*/ 317965 w 807209"/>
                  <a:gd name="connsiteY178" fmla="*/ 220723 h 339029"/>
                  <a:gd name="connsiteX179" fmla="*/ 317436 w 807209"/>
                  <a:gd name="connsiteY179" fmla="*/ 220370 h 339029"/>
                  <a:gd name="connsiteX180" fmla="*/ 317083 w 807209"/>
                  <a:gd name="connsiteY180" fmla="*/ 220193 h 339029"/>
                  <a:gd name="connsiteX181" fmla="*/ 316554 w 807209"/>
                  <a:gd name="connsiteY181" fmla="*/ 219839 h 339029"/>
                  <a:gd name="connsiteX182" fmla="*/ 316202 w 807209"/>
                  <a:gd name="connsiteY182" fmla="*/ 219662 h 339029"/>
                  <a:gd name="connsiteX183" fmla="*/ 315673 w 807209"/>
                  <a:gd name="connsiteY183" fmla="*/ 219309 h 339029"/>
                  <a:gd name="connsiteX184" fmla="*/ 315320 w 807209"/>
                  <a:gd name="connsiteY184" fmla="*/ 219131 h 339029"/>
                  <a:gd name="connsiteX185" fmla="*/ 314791 w 807209"/>
                  <a:gd name="connsiteY185" fmla="*/ 218778 h 339029"/>
                  <a:gd name="connsiteX186" fmla="*/ 314438 w 807209"/>
                  <a:gd name="connsiteY186" fmla="*/ 218601 h 339029"/>
                  <a:gd name="connsiteX187" fmla="*/ 313909 w 807209"/>
                  <a:gd name="connsiteY187" fmla="*/ 218247 h 339029"/>
                  <a:gd name="connsiteX188" fmla="*/ 313556 w 807209"/>
                  <a:gd name="connsiteY188" fmla="*/ 218070 h 339029"/>
                  <a:gd name="connsiteX189" fmla="*/ 313027 w 807209"/>
                  <a:gd name="connsiteY189" fmla="*/ 217717 h 339029"/>
                  <a:gd name="connsiteX190" fmla="*/ 312674 w 807209"/>
                  <a:gd name="connsiteY190" fmla="*/ 217540 h 339029"/>
                  <a:gd name="connsiteX191" fmla="*/ 312145 w 807209"/>
                  <a:gd name="connsiteY191" fmla="*/ 217186 h 339029"/>
                  <a:gd name="connsiteX192" fmla="*/ 311793 w 807209"/>
                  <a:gd name="connsiteY192" fmla="*/ 217009 h 339029"/>
                  <a:gd name="connsiteX193" fmla="*/ 311264 w 807209"/>
                  <a:gd name="connsiteY193" fmla="*/ 216655 h 339029"/>
                  <a:gd name="connsiteX194" fmla="*/ 311087 w 807209"/>
                  <a:gd name="connsiteY194" fmla="*/ 216655 h 339029"/>
                  <a:gd name="connsiteX195" fmla="*/ 310558 w 807209"/>
                  <a:gd name="connsiteY195" fmla="*/ 216302 h 339029"/>
                  <a:gd name="connsiteX196" fmla="*/ 310205 w 807209"/>
                  <a:gd name="connsiteY196" fmla="*/ 216302 h 339029"/>
                  <a:gd name="connsiteX197" fmla="*/ 309676 w 807209"/>
                  <a:gd name="connsiteY197" fmla="*/ 215948 h 339029"/>
                  <a:gd name="connsiteX198" fmla="*/ 309324 w 807209"/>
                  <a:gd name="connsiteY198" fmla="*/ 215771 h 339029"/>
                  <a:gd name="connsiteX199" fmla="*/ 308795 w 807209"/>
                  <a:gd name="connsiteY199" fmla="*/ 215418 h 339029"/>
                  <a:gd name="connsiteX200" fmla="*/ 308442 w 807209"/>
                  <a:gd name="connsiteY200" fmla="*/ 215241 h 339029"/>
                  <a:gd name="connsiteX201" fmla="*/ 307913 w 807209"/>
                  <a:gd name="connsiteY201" fmla="*/ 214887 h 339029"/>
                  <a:gd name="connsiteX202" fmla="*/ 307736 w 807209"/>
                  <a:gd name="connsiteY202" fmla="*/ 214887 h 339029"/>
                  <a:gd name="connsiteX203" fmla="*/ 307207 w 807209"/>
                  <a:gd name="connsiteY203" fmla="*/ 214533 h 339029"/>
                  <a:gd name="connsiteX204" fmla="*/ 307031 w 807209"/>
                  <a:gd name="connsiteY204" fmla="*/ 214356 h 339029"/>
                  <a:gd name="connsiteX205" fmla="*/ 306502 w 807209"/>
                  <a:gd name="connsiteY205" fmla="*/ 214003 h 339029"/>
                  <a:gd name="connsiteX206" fmla="*/ 306326 w 807209"/>
                  <a:gd name="connsiteY206" fmla="*/ 214003 h 339029"/>
                  <a:gd name="connsiteX207" fmla="*/ 305796 w 807209"/>
                  <a:gd name="connsiteY207" fmla="*/ 213649 h 339029"/>
                  <a:gd name="connsiteX208" fmla="*/ 305620 w 807209"/>
                  <a:gd name="connsiteY208" fmla="*/ 213472 h 339029"/>
                  <a:gd name="connsiteX209" fmla="*/ 305091 w 807209"/>
                  <a:gd name="connsiteY209" fmla="*/ 213118 h 339029"/>
                  <a:gd name="connsiteX210" fmla="*/ 304915 w 807209"/>
                  <a:gd name="connsiteY210" fmla="*/ 212941 h 339029"/>
                  <a:gd name="connsiteX211" fmla="*/ 304386 w 807209"/>
                  <a:gd name="connsiteY211" fmla="*/ 212588 h 339029"/>
                  <a:gd name="connsiteX212" fmla="*/ 304209 w 807209"/>
                  <a:gd name="connsiteY212" fmla="*/ 212411 h 339029"/>
                  <a:gd name="connsiteX213" fmla="*/ 303680 w 807209"/>
                  <a:gd name="connsiteY213" fmla="*/ 212057 h 339029"/>
                  <a:gd name="connsiteX214" fmla="*/ 303504 w 807209"/>
                  <a:gd name="connsiteY214" fmla="*/ 212057 h 339029"/>
                  <a:gd name="connsiteX215" fmla="*/ 302975 w 807209"/>
                  <a:gd name="connsiteY215" fmla="*/ 211703 h 339029"/>
                  <a:gd name="connsiteX216" fmla="*/ 302798 w 807209"/>
                  <a:gd name="connsiteY216" fmla="*/ 211703 h 339029"/>
                  <a:gd name="connsiteX217" fmla="*/ 302269 w 807209"/>
                  <a:gd name="connsiteY217" fmla="*/ 211350 h 339029"/>
                  <a:gd name="connsiteX218" fmla="*/ 302093 w 807209"/>
                  <a:gd name="connsiteY218" fmla="*/ 211173 h 339029"/>
                  <a:gd name="connsiteX219" fmla="*/ 301564 w 807209"/>
                  <a:gd name="connsiteY219" fmla="*/ 210819 h 339029"/>
                  <a:gd name="connsiteX220" fmla="*/ 301388 w 807209"/>
                  <a:gd name="connsiteY220" fmla="*/ 210819 h 339029"/>
                  <a:gd name="connsiteX221" fmla="*/ 300859 w 807209"/>
                  <a:gd name="connsiteY221" fmla="*/ 210465 h 339029"/>
                  <a:gd name="connsiteX222" fmla="*/ 300682 w 807209"/>
                  <a:gd name="connsiteY222" fmla="*/ 210465 h 339029"/>
                  <a:gd name="connsiteX223" fmla="*/ 300153 w 807209"/>
                  <a:gd name="connsiteY223" fmla="*/ 210112 h 339029"/>
                  <a:gd name="connsiteX224" fmla="*/ 299977 w 807209"/>
                  <a:gd name="connsiteY224" fmla="*/ 209935 h 339029"/>
                  <a:gd name="connsiteX225" fmla="*/ 299448 w 807209"/>
                  <a:gd name="connsiteY225" fmla="*/ 209581 h 339029"/>
                  <a:gd name="connsiteX226" fmla="*/ 299271 w 807209"/>
                  <a:gd name="connsiteY226" fmla="*/ 209404 h 339029"/>
                  <a:gd name="connsiteX227" fmla="*/ 298742 w 807209"/>
                  <a:gd name="connsiteY227" fmla="*/ 209051 h 339029"/>
                  <a:gd name="connsiteX228" fmla="*/ 298566 w 807209"/>
                  <a:gd name="connsiteY228" fmla="*/ 208873 h 339029"/>
                  <a:gd name="connsiteX229" fmla="*/ 298037 w 807209"/>
                  <a:gd name="connsiteY229" fmla="*/ 208520 h 339029"/>
                  <a:gd name="connsiteX230" fmla="*/ 297861 w 807209"/>
                  <a:gd name="connsiteY230" fmla="*/ 208520 h 339029"/>
                  <a:gd name="connsiteX231" fmla="*/ 297332 w 807209"/>
                  <a:gd name="connsiteY231" fmla="*/ 208166 h 339029"/>
                  <a:gd name="connsiteX232" fmla="*/ 297155 w 807209"/>
                  <a:gd name="connsiteY232" fmla="*/ 207989 h 339029"/>
                  <a:gd name="connsiteX233" fmla="*/ 296626 w 807209"/>
                  <a:gd name="connsiteY233" fmla="*/ 207636 h 339029"/>
                  <a:gd name="connsiteX234" fmla="*/ 296450 w 807209"/>
                  <a:gd name="connsiteY234" fmla="*/ 207459 h 339029"/>
                  <a:gd name="connsiteX235" fmla="*/ 295921 w 807209"/>
                  <a:gd name="connsiteY235" fmla="*/ 207105 h 339029"/>
                  <a:gd name="connsiteX236" fmla="*/ 295744 w 807209"/>
                  <a:gd name="connsiteY236" fmla="*/ 206928 h 339029"/>
                  <a:gd name="connsiteX237" fmla="*/ 295215 w 807209"/>
                  <a:gd name="connsiteY237" fmla="*/ 206574 h 339029"/>
                  <a:gd name="connsiteX238" fmla="*/ 295039 w 807209"/>
                  <a:gd name="connsiteY238" fmla="*/ 206574 h 339029"/>
                  <a:gd name="connsiteX239" fmla="*/ 294510 w 807209"/>
                  <a:gd name="connsiteY239" fmla="*/ 206221 h 339029"/>
                  <a:gd name="connsiteX240" fmla="*/ 294334 w 807209"/>
                  <a:gd name="connsiteY240" fmla="*/ 206221 h 339029"/>
                  <a:gd name="connsiteX241" fmla="*/ 293804 w 807209"/>
                  <a:gd name="connsiteY241" fmla="*/ 205867 h 339029"/>
                  <a:gd name="connsiteX242" fmla="*/ 293628 w 807209"/>
                  <a:gd name="connsiteY242" fmla="*/ 205867 h 339029"/>
                  <a:gd name="connsiteX243" fmla="*/ 293099 w 807209"/>
                  <a:gd name="connsiteY243" fmla="*/ 205513 h 339029"/>
                  <a:gd name="connsiteX244" fmla="*/ 292923 w 807209"/>
                  <a:gd name="connsiteY244" fmla="*/ 205513 h 339029"/>
                  <a:gd name="connsiteX245" fmla="*/ 292394 w 807209"/>
                  <a:gd name="connsiteY245" fmla="*/ 205160 h 339029"/>
                  <a:gd name="connsiteX246" fmla="*/ 292217 w 807209"/>
                  <a:gd name="connsiteY246" fmla="*/ 205160 h 339029"/>
                  <a:gd name="connsiteX247" fmla="*/ 291688 w 807209"/>
                  <a:gd name="connsiteY247" fmla="*/ 204806 h 339029"/>
                  <a:gd name="connsiteX248" fmla="*/ 291512 w 807209"/>
                  <a:gd name="connsiteY248" fmla="*/ 204806 h 339029"/>
                  <a:gd name="connsiteX249" fmla="*/ 290983 w 807209"/>
                  <a:gd name="connsiteY249" fmla="*/ 204275 h 339029"/>
                  <a:gd name="connsiteX250" fmla="*/ 290630 w 807209"/>
                  <a:gd name="connsiteY250" fmla="*/ 204098 h 339029"/>
                  <a:gd name="connsiteX251" fmla="*/ 290101 w 807209"/>
                  <a:gd name="connsiteY251" fmla="*/ 203745 h 339029"/>
                  <a:gd name="connsiteX252" fmla="*/ 289748 w 807209"/>
                  <a:gd name="connsiteY252" fmla="*/ 203391 h 339029"/>
                  <a:gd name="connsiteX253" fmla="*/ 289396 w 807209"/>
                  <a:gd name="connsiteY253" fmla="*/ 203037 h 339029"/>
                  <a:gd name="connsiteX254" fmla="*/ 288867 w 807209"/>
                  <a:gd name="connsiteY254" fmla="*/ 202683 h 339029"/>
                  <a:gd name="connsiteX255" fmla="*/ 288514 w 807209"/>
                  <a:gd name="connsiteY255" fmla="*/ 202506 h 339029"/>
                  <a:gd name="connsiteX256" fmla="*/ 287985 w 807209"/>
                  <a:gd name="connsiteY256" fmla="*/ 202153 h 339029"/>
                  <a:gd name="connsiteX257" fmla="*/ 287632 w 807209"/>
                  <a:gd name="connsiteY257" fmla="*/ 201976 h 339029"/>
                  <a:gd name="connsiteX258" fmla="*/ 286927 w 807209"/>
                  <a:gd name="connsiteY258" fmla="*/ 201445 h 339029"/>
                  <a:gd name="connsiteX259" fmla="*/ 286927 w 807209"/>
                  <a:gd name="connsiteY259" fmla="*/ 201445 h 339029"/>
                  <a:gd name="connsiteX260" fmla="*/ 286574 w 807209"/>
                  <a:gd name="connsiteY260" fmla="*/ 201092 h 339029"/>
                  <a:gd name="connsiteX261" fmla="*/ 285340 w 807209"/>
                  <a:gd name="connsiteY261" fmla="*/ 200207 h 339029"/>
                  <a:gd name="connsiteX262" fmla="*/ 284987 w 807209"/>
                  <a:gd name="connsiteY262" fmla="*/ 199854 h 339029"/>
                  <a:gd name="connsiteX263" fmla="*/ 284987 w 807209"/>
                  <a:gd name="connsiteY263" fmla="*/ 199854 h 339029"/>
                  <a:gd name="connsiteX264" fmla="*/ 284634 w 807209"/>
                  <a:gd name="connsiteY264" fmla="*/ 199677 h 339029"/>
                  <a:gd name="connsiteX265" fmla="*/ 284634 w 807209"/>
                  <a:gd name="connsiteY265" fmla="*/ 199677 h 339029"/>
                  <a:gd name="connsiteX266" fmla="*/ 284458 w 807209"/>
                  <a:gd name="connsiteY266" fmla="*/ 199500 h 339029"/>
                  <a:gd name="connsiteX267" fmla="*/ 284458 w 807209"/>
                  <a:gd name="connsiteY267" fmla="*/ 199500 h 339029"/>
                  <a:gd name="connsiteX268" fmla="*/ 284281 w 807209"/>
                  <a:gd name="connsiteY268" fmla="*/ 199500 h 339029"/>
                  <a:gd name="connsiteX269" fmla="*/ 284281 w 807209"/>
                  <a:gd name="connsiteY269" fmla="*/ 199500 h 339029"/>
                  <a:gd name="connsiteX270" fmla="*/ 284105 w 807209"/>
                  <a:gd name="connsiteY270" fmla="*/ 199500 h 339029"/>
                  <a:gd name="connsiteX271" fmla="*/ 283929 w 807209"/>
                  <a:gd name="connsiteY271" fmla="*/ 199500 h 339029"/>
                  <a:gd name="connsiteX272" fmla="*/ 283752 w 807209"/>
                  <a:gd name="connsiteY272" fmla="*/ 199500 h 339029"/>
                  <a:gd name="connsiteX273" fmla="*/ 283576 w 807209"/>
                  <a:gd name="connsiteY273" fmla="*/ 199500 h 339029"/>
                  <a:gd name="connsiteX274" fmla="*/ 283576 w 807209"/>
                  <a:gd name="connsiteY274" fmla="*/ 199500 h 339029"/>
                  <a:gd name="connsiteX275" fmla="*/ 283400 w 807209"/>
                  <a:gd name="connsiteY275" fmla="*/ 199500 h 339029"/>
                  <a:gd name="connsiteX276" fmla="*/ 283400 w 807209"/>
                  <a:gd name="connsiteY276" fmla="*/ 199500 h 339029"/>
                  <a:gd name="connsiteX277" fmla="*/ 282518 w 807209"/>
                  <a:gd name="connsiteY277" fmla="*/ 198793 h 339029"/>
                  <a:gd name="connsiteX278" fmla="*/ 282518 w 807209"/>
                  <a:gd name="connsiteY278" fmla="*/ 198793 h 339029"/>
                  <a:gd name="connsiteX279" fmla="*/ 282342 w 807209"/>
                  <a:gd name="connsiteY279" fmla="*/ 198615 h 339029"/>
                  <a:gd name="connsiteX280" fmla="*/ 282342 w 807209"/>
                  <a:gd name="connsiteY280" fmla="*/ 198615 h 339029"/>
                  <a:gd name="connsiteX281" fmla="*/ 282165 w 807209"/>
                  <a:gd name="connsiteY281" fmla="*/ 198439 h 339029"/>
                  <a:gd name="connsiteX282" fmla="*/ 282165 w 807209"/>
                  <a:gd name="connsiteY282" fmla="*/ 198439 h 339029"/>
                  <a:gd name="connsiteX283" fmla="*/ 281989 w 807209"/>
                  <a:gd name="connsiteY283" fmla="*/ 198439 h 339029"/>
                  <a:gd name="connsiteX284" fmla="*/ 281989 w 807209"/>
                  <a:gd name="connsiteY284" fmla="*/ 198439 h 339029"/>
                  <a:gd name="connsiteX285" fmla="*/ 281812 w 807209"/>
                  <a:gd name="connsiteY285" fmla="*/ 198439 h 339029"/>
                  <a:gd name="connsiteX286" fmla="*/ 281812 w 807209"/>
                  <a:gd name="connsiteY286" fmla="*/ 198439 h 339029"/>
                  <a:gd name="connsiteX287" fmla="*/ 281636 w 807209"/>
                  <a:gd name="connsiteY287" fmla="*/ 198439 h 339029"/>
                  <a:gd name="connsiteX288" fmla="*/ 281636 w 807209"/>
                  <a:gd name="connsiteY288" fmla="*/ 198439 h 339029"/>
                  <a:gd name="connsiteX289" fmla="*/ 281460 w 807209"/>
                  <a:gd name="connsiteY289" fmla="*/ 198262 h 339029"/>
                  <a:gd name="connsiteX290" fmla="*/ 281460 w 807209"/>
                  <a:gd name="connsiteY290" fmla="*/ 198262 h 339029"/>
                  <a:gd name="connsiteX291" fmla="*/ 280402 w 807209"/>
                  <a:gd name="connsiteY291" fmla="*/ 197554 h 339029"/>
                  <a:gd name="connsiteX292" fmla="*/ 280402 w 807209"/>
                  <a:gd name="connsiteY292" fmla="*/ 197554 h 339029"/>
                  <a:gd name="connsiteX293" fmla="*/ 280049 w 807209"/>
                  <a:gd name="connsiteY293" fmla="*/ 197378 h 339029"/>
                  <a:gd name="connsiteX294" fmla="*/ 280049 w 807209"/>
                  <a:gd name="connsiteY294" fmla="*/ 197378 h 339029"/>
                  <a:gd name="connsiteX295" fmla="*/ 279696 w 807209"/>
                  <a:gd name="connsiteY295" fmla="*/ 197201 h 339029"/>
                  <a:gd name="connsiteX296" fmla="*/ 279696 w 807209"/>
                  <a:gd name="connsiteY296" fmla="*/ 197201 h 339029"/>
                  <a:gd name="connsiteX297" fmla="*/ 279343 w 807209"/>
                  <a:gd name="connsiteY297" fmla="*/ 197024 h 339029"/>
                  <a:gd name="connsiteX298" fmla="*/ 279343 w 807209"/>
                  <a:gd name="connsiteY298" fmla="*/ 197024 h 339029"/>
                  <a:gd name="connsiteX299" fmla="*/ 278991 w 807209"/>
                  <a:gd name="connsiteY299" fmla="*/ 196847 h 339029"/>
                  <a:gd name="connsiteX300" fmla="*/ 278991 w 807209"/>
                  <a:gd name="connsiteY300" fmla="*/ 196847 h 339029"/>
                  <a:gd name="connsiteX301" fmla="*/ 278638 w 807209"/>
                  <a:gd name="connsiteY301" fmla="*/ 196670 h 339029"/>
                  <a:gd name="connsiteX302" fmla="*/ 278638 w 807209"/>
                  <a:gd name="connsiteY302" fmla="*/ 196670 h 339029"/>
                  <a:gd name="connsiteX303" fmla="*/ 276522 w 807209"/>
                  <a:gd name="connsiteY303" fmla="*/ 195078 h 339029"/>
                  <a:gd name="connsiteX304" fmla="*/ 276522 w 807209"/>
                  <a:gd name="connsiteY304" fmla="*/ 195078 h 339029"/>
                  <a:gd name="connsiteX305" fmla="*/ 276169 w 807209"/>
                  <a:gd name="connsiteY305" fmla="*/ 194902 h 339029"/>
                  <a:gd name="connsiteX306" fmla="*/ 276169 w 807209"/>
                  <a:gd name="connsiteY306" fmla="*/ 194902 h 339029"/>
                  <a:gd name="connsiteX307" fmla="*/ 98580 w 807209"/>
                  <a:gd name="connsiteY307" fmla="*/ 108416 h 339029"/>
                  <a:gd name="connsiteX308" fmla="*/ 96287 w 807209"/>
                  <a:gd name="connsiteY308" fmla="*/ 107178 h 339029"/>
                  <a:gd name="connsiteX309" fmla="*/ 96287 w 807209"/>
                  <a:gd name="connsiteY309" fmla="*/ 107178 h 339029"/>
                  <a:gd name="connsiteX310" fmla="*/ 96111 w 807209"/>
                  <a:gd name="connsiteY310" fmla="*/ 107178 h 339029"/>
                  <a:gd name="connsiteX311" fmla="*/ 80944 w 807209"/>
                  <a:gd name="connsiteY311" fmla="*/ 99043 h 339029"/>
                  <a:gd name="connsiteX312" fmla="*/ 27332 w 807209"/>
                  <a:gd name="connsiteY312" fmla="*/ 47399 h 339029"/>
                  <a:gd name="connsiteX313" fmla="*/ 27156 w 807209"/>
                  <a:gd name="connsiteY313" fmla="*/ 47045 h 339029"/>
                  <a:gd name="connsiteX314" fmla="*/ 27156 w 807209"/>
                  <a:gd name="connsiteY314" fmla="*/ 47045 h 339029"/>
                  <a:gd name="connsiteX315" fmla="*/ 26980 w 807209"/>
                  <a:gd name="connsiteY315" fmla="*/ 46691 h 339029"/>
                  <a:gd name="connsiteX316" fmla="*/ 26803 w 807209"/>
                  <a:gd name="connsiteY316" fmla="*/ 46338 h 339029"/>
                  <a:gd name="connsiteX317" fmla="*/ 26803 w 807209"/>
                  <a:gd name="connsiteY317" fmla="*/ 46338 h 339029"/>
                  <a:gd name="connsiteX318" fmla="*/ 26627 w 807209"/>
                  <a:gd name="connsiteY318" fmla="*/ 45984 h 339029"/>
                  <a:gd name="connsiteX319" fmla="*/ 26627 w 807209"/>
                  <a:gd name="connsiteY319" fmla="*/ 45984 h 339029"/>
                  <a:gd name="connsiteX320" fmla="*/ 26627 w 807209"/>
                  <a:gd name="connsiteY320" fmla="*/ 45630 h 339029"/>
                  <a:gd name="connsiteX321" fmla="*/ 26627 w 807209"/>
                  <a:gd name="connsiteY321" fmla="*/ 45630 h 339029"/>
                  <a:gd name="connsiteX322" fmla="*/ 26450 w 807209"/>
                  <a:gd name="connsiteY322" fmla="*/ 45277 h 339029"/>
                  <a:gd name="connsiteX323" fmla="*/ 26450 w 807209"/>
                  <a:gd name="connsiteY323" fmla="*/ 45277 h 339029"/>
                  <a:gd name="connsiteX324" fmla="*/ 26450 w 807209"/>
                  <a:gd name="connsiteY324" fmla="*/ 44923 h 339029"/>
                  <a:gd name="connsiteX325" fmla="*/ 26450 w 807209"/>
                  <a:gd name="connsiteY325" fmla="*/ 44923 h 339029"/>
                  <a:gd name="connsiteX326" fmla="*/ 26450 w 807209"/>
                  <a:gd name="connsiteY326" fmla="*/ 44569 h 339029"/>
                  <a:gd name="connsiteX327" fmla="*/ 26450 w 807209"/>
                  <a:gd name="connsiteY327" fmla="*/ 44569 h 339029"/>
                  <a:gd name="connsiteX328" fmla="*/ 26450 w 807209"/>
                  <a:gd name="connsiteY328" fmla="*/ 44215 h 339029"/>
                  <a:gd name="connsiteX329" fmla="*/ 26450 w 807209"/>
                  <a:gd name="connsiteY329" fmla="*/ 44215 h 339029"/>
                  <a:gd name="connsiteX330" fmla="*/ 26450 w 807209"/>
                  <a:gd name="connsiteY330" fmla="*/ 44039 h 339029"/>
                  <a:gd name="connsiteX331" fmla="*/ 26450 w 807209"/>
                  <a:gd name="connsiteY331" fmla="*/ 43862 h 339029"/>
                  <a:gd name="connsiteX332" fmla="*/ 26450 w 807209"/>
                  <a:gd name="connsiteY332" fmla="*/ 43685 h 339029"/>
                  <a:gd name="connsiteX333" fmla="*/ 26450 w 807209"/>
                  <a:gd name="connsiteY333" fmla="*/ 43508 h 339029"/>
                  <a:gd name="connsiteX334" fmla="*/ 26450 w 807209"/>
                  <a:gd name="connsiteY334" fmla="*/ 43508 h 339029"/>
                  <a:gd name="connsiteX335" fmla="*/ 26274 w 807209"/>
                  <a:gd name="connsiteY335" fmla="*/ 43154 h 339029"/>
                  <a:gd name="connsiteX336" fmla="*/ 26274 w 807209"/>
                  <a:gd name="connsiteY336" fmla="*/ 43154 h 339029"/>
                  <a:gd name="connsiteX337" fmla="*/ 25921 w 807209"/>
                  <a:gd name="connsiteY337" fmla="*/ 42447 h 339029"/>
                  <a:gd name="connsiteX338" fmla="*/ 25921 w 807209"/>
                  <a:gd name="connsiteY338" fmla="*/ 42447 h 339029"/>
                  <a:gd name="connsiteX339" fmla="*/ 16046 w 807209"/>
                  <a:gd name="connsiteY339" fmla="*/ 19101 h 339029"/>
                  <a:gd name="connsiteX340" fmla="*/ 16046 w 807209"/>
                  <a:gd name="connsiteY340" fmla="*/ 18747 h 339029"/>
                  <a:gd name="connsiteX341" fmla="*/ 15869 w 807209"/>
                  <a:gd name="connsiteY341" fmla="*/ 17863 h 339029"/>
                  <a:gd name="connsiteX342" fmla="*/ 15517 w 807209"/>
                  <a:gd name="connsiteY342" fmla="*/ 13442 h 339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</a:cxnLst>
                <a:rect l="l" t="t" r="r" b="b"/>
                <a:pathLst>
                  <a:path w="807209" h="339029">
                    <a:moveTo>
                      <a:pt x="4759" y="0"/>
                    </a:moveTo>
                    <a:cubicBezTo>
                      <a:pt x="3172" y="3184"/>
                      <a:pt x="-885" y="12380"/>
                      <a:pt x="174" y="22108"/>
                    </a:cubicBezTo>
                    <a:cubicBezTo>
                      <a:pt x="1584" y="34134"/>
                      <a:pt x="4935" y="88254"/>
                      <a:pt x="171943" y="142197"/>
                    </a:cubicBezTo>
                    <a:cubicBezTo>
                      <a:pt x="171943" y="142197"/>
                      <a:pt x="200689" y="149625"/>
                      <a:pt x="246541" y="183052"/>
                    </a:cubicBezTo>
                    <a:cubicBezTo>
                      <a:pt x="292394" y="216479"/>
                      <a:pt x="440002" y="318351"/>
                      <a:pt x="549695" y="332677"/>
                    </a:cubicBezTo>
                    <a:cubicBezTo>
                      <a:pt x="590786" y="337982"/>
                      <a:pt x="633111" y="340105"/>
                      <a:pt x="671027" y="338513"/>
                    </a:cubicBezTo>
                    <a:cubicBezTo>
                      <a:pt x="753914" y="334799"/>
                      <a:pt x="817049" y="313222"/>
                      <a:pt x="805939" y="267592"/>
                    </a:cubicBezTo>
                    <a:cubicBezTo>
                      <a:pt x="799943" y="273428"/>
                      <a:pt x="792889" y="279088"/>
                      <a:pt x="784953" y="284393"/>
                    </a:cubicBezTo>
                    <a:cubicBezTo>
                      <a:pt x="770315" y="296066"/>
                      <a:pt x="750211" y="305086"/>
                      <a:pt x="723934" y="310392"/>
                    </a:cubicBezTo>
                    <a:cubicBezTo>
                      <a:pt x="723934" y="310392"/>
                      <a:pt x="723581" y="310392"/>
                      <a:pt x="723405" y="310392"/>
                    </a:cubicBezTo>
                    <a:cubicBezTo>
                      <a:pt x="692719" y="316582"/>
                      <a:pt x="663092" y="320473"/>
                      <a:pt x="633640" y="321888"/>
                    </a:cubicBezTo>
                    <a:cubicBezTo>
                      <a:pt x="616886" y="322596"/>
                      <a:pt x="600133" y="322419"/>
                      <a:pt x="583203" y="321357"/>
                    </a:cubicBezTo>
                    <a:cubicBezTo>
                      <a:pt x="582850" y="321357"/>
                      <a:pt x="582321" y="321357"/>
                      <a:pt x="581968" y="321357"/>
                    </a:cubicBezTo>
                    <a:lnTo>
                      <a:pt x="581968" y="321357"/>
                    </a:lnTo>
                    <a:cubicBezTo>
                      <a:pt x="581968" y="321357"/>
                      <a:pt x="581615" y="321357"/>
                      <a:pt x="581263" y="321357"/>
                    </a:cubicBezTo>
                    <a:lnTo>
                      <a:pt x="581263" y="321357"/>
                    </a:lnTo>
                    <a:cubicBezTo>
                      <a:pt x="581263" y="321357"/>
                      <a:pt x="580910" y="321357"/>
                      <a:pt x="580734" y="321357"/>
                    </a:cubicBezTo>
                    <a:cubicBezTo>
                      <a:pt x="580734" y="321357"/>
                      <a:pt x="580734" y="321357"/>
                      <a:pt x="580734" y="321357"/>
                    </a:cubicBezTo>
                    <a:cubicBezTo>
                      <a:pt x="580734" y="321357"/>
                      <a:pt x="580381" y="321357"/>
                      <a:pt x="580205" y="321357"/>
                    </a:cubicBezTo>
                    <a:lnTo>
                      <a:pt x="579499" y="321357"/>
                    </a:lnTo>
                    <a:cubicBezTo>
                      <a:pt x="579499" y="321357"/>
                      <a:pt x="579499" y="321357"/>
                      <a:pt x="579499" y="321357"/>
                    </a:cubicBezTo>
                    <a:cubicBezTo>
                      <a:pt x="579499" y="321357"/>
                      <a:pt x="579146" y="321357"/>
                      <a:pt x="578970" y="321357"/>
                    </a:cubicBezTo>
                    <a:lnTo>
                      <a:pt x="578970" y="321357"/>
                    </a:lnTo>
                    <a:cubicBezTo>
                      <a:pt x="578970" y="321357"/>
                      <a:pt x="578617" y="321357"/>
                      <a:pt x="578441" y="321357"/>
                    </a:cubicBezTo>
                    <a:lnTo>
                      <a:pt x="578441" y="321357"/>
                    </a:lnTo>
                    <a:cubicBezTo>
                      <a:pt x="578441" y="321357"/>
                      <a:pt x="578088" y="321357"/>
                      <a:pt x="577912" y="321357"/>
                    </a:cubicBezTo>
                    <a:lnTo>
                      <a:pt x="577912" y="321357"/>
                    </a:lnTo>
                    <a:cubicBezTo>
                      <a:pt x="577912" y="321357"/>
                      <a:pt x="577559" y="321357"/>
                      <a:pt x="577383" y="321357"/>
                    </a:cubicBezTo>
                    <a:lnTo>
                      <a:pt x="577383" y="321357"/>
                    </a:lnTo>
                    <a:cubicBezTo>
                      <a:pt x="577383" y="321357"/>
                      <a:pt x="577030" y="321357"/>
                      <a:pt x="576854" y="321357"/>
                    </a:cubicBezTo>
                    <a:lnTo>
                      <a:pt x="576854" y="321357"/>
                    </a:lnTo>
                    <a:cubicBezTo>
                      <a:pt x="576854" y="321357"/>
                      <a:pt x="576501" y="321357"/>
                      <a:pt x="576325" y="321357"/>
                    </a:cubicBezTo>
                    <a:cubicBezTo>
                      <a:pt x="576325" y="321357"/>
                      <a:pt x="576325" y="321357"/>
                      <a:pt x="576325" y="321357"/>
                    </a:cubicBezTo>
                    <a:cubicBezTo>
                      <a:pt x="576325" y="321357"/>
                      <a:pt x="575972" y="321357"/>
                      <a:pt x="575796" y="321357"/>
                    </a:cubicBezTo>
                    <a:cubicBezTo>
                      <a:pt x="575796" y="321357"/>
                      <a:pt x="575796" y="321357"/>
                      <a:pt x="575796" y="321357"/>
                    </a:cubicBezTo>
                    <a:cubicBezTo>
                      <a:pt x="575796" y="321357"/>
                      <a:pt x="575443" y="321357"/>
                      <a:pt x="575267" y="321357"/>
                    </a:cubicBezTo>
                    <a:cubicBezTo>
                      <a:pt x="575267" y="321357"/>
                      <a:pt x="575267" y="321357"/>
                      <a:pt x="575090" y="321357"/>
                    </a:cubicBezTo>
                    <a:cubicBezTo>
                      <a:pt x="575090" y="321357"/>
                      <a:pt x="574738" y="321357"/>
                      <a:pt x="574561" y="321357"/>
                    </a:cubicBezTo>
                    <a:cubicBezTo>
                      <a:pt x="574561" y="321357"/>
                      <a:pt x="574561" y="321357"/>
                      <a:pt x="574385" y="321357"/>
                    </a:cubicBezTo>
                    <a:cubicBezTo>
                      <a:pt x="574385" y="321357"/>
                      <a:pt x="574032" y="321357"/>
                      <a:pt x="574032" y="321357"/>
                    </a:cubicBezTo>
                    <a:cubicBezTo>
                      <a:pt x="574032" y="321357"/>
                      <a:pt x="574032" y="321357"/>
                      <a:pt x="573856" y="321357"/>
                    </a:cubicBezTo>
                    <a:cubicBezTo>
                      <a:pt x="573856" y="321357"/>
                      <a:pt x="573503" y="321357"/>
                      <a:pt x="573503" y="321357"/>
                    </a:cubicBezTo>
                    <a:cubicBezTo>
                      <a:pt x="573503" y="321357"/>
                      <a:pt x="573503" y="321357"/>
                      <a:pt x="573327" y="321357"/>
                    </a:cubicBezTo>
                    <a:cubicBezTo>
                      <a:pt x="573327" y="321357"/>
                      <a:pt x="573150" y="321357"/>
                      <a:pt x="572974" y="321357"/>
                    </a:cubicBezTo>
                    <a:cubicBezTo>
                      <a:pt x="572974" y="321357"/>
                      <a:pt x="572974" y="321357"/>
                      <a:pt x="572798" y="321357"/>
                    </a:cubicBezTo>
                    <a:cubicBezTo>
                      <a:pt x="572798" y="321357"/>
                      <a:pt x="572621" y="321357"/>
                      <a:pt x="572445" y="321357"/>
                    </a:cubicBezTo>
                    <a:cubicBezTo>
                      <a:pt x="572445" y="321357"/>
                      <a:pt x="572269" y="321357"/>
                      <a:pt x="572092" y="321357"/>
                    </a:cubicBezTo>
                    <a:cubicBezTo>
                      <a:pt x="572092" y="321357"/>
                      <a:pt x="571916" y="321357"/>
                      <a:pt x="571740" y="321357"/>
                    </a:cubicBezTo>
                    <a:cubicBezTo>
                      <a:pt x="571740" y="321357"/>
                      <a:pt x="571563" y="321357"/>
                      <a:pt x="571387" y="321357"/>
                    </a:cubicBezTo>
                    <a:cubicBezTo>
                      <a:pt x="571387" y="321357"/>
                      <a:pt x="571211" y="321357"/>
                      <a:pt x="571034" y="321357"/>
                    </a:cubicBezTo>
                    <a:cubicBezTo>
                      <a:pt x="571034" y="321357"/>
                      <a:pt x="570858" y="321357"/>
                      <a:pt x="570681" y="321357"/>
                    </a:cubicBezTo>
                    <a:cubicBezTo>
                      <a:pt x="570681" y="321357"/>
                      <a:pt x="570505" y="321357"/>
                      <a:pt x="570329" y="321357"/>
                    </a:cubicBezTo>
                    <a:cubicBezTo>
                      <a:pt x="570329" y="321357"/>
                      <a:pt x="570152" y="321357"/>
                      <a:pt x="569976" y="321357"/>
                    </a:cubicBezTo>
                    <a:cubicBezTo>
                      <a:pt x="569976" y="321357"/>
                      <a:pt x="569976" y="321357"/>
                      <a:pt x="569800" y="321357"/>
                    </a:cubicBezTo>
                    <a:cubicBezTo>
                      <a:pt x="569800" y="321357"/>
                      <a:pt x="569623" y="321357"/>
                      <a:pt x="569447" y="321357"/>
                    </a:cubicBezTo>
                    <a:cubicBezTo>
                      <a:pt x="569447" y="321357"/>
                      <a:pt x="569447" y="321357"/>
                      <a:pt x="569271" y="321357"/>
                    </a:cubicBezTo>
                    <a:cubicBezTo>
                      <a:pt x="569271" y="321357"/>
                      <a:pt x="569094" y="321357"/>
                      <a:pt x="568918" y="321357"/>
                    </a:cubicBezTo>
                    <a:cubicBezTo>
                      <a:pt x="568918" y="321357"/>
                      <a:pt x="568918" y="321357"/>
                      <a:pt x="568742" y="321357"/>
                    </a:cubicBezTo>
                    <a:cubicBezTo>
                      <a:pt x="568742" y="321357"/>
                      <a:pt x="568389" y="321357"/>
                      <a:pt x="568389" y="321357"/>
                    </a:cubicBezTo>
                    <a:cubicBezTo>
                      <a:pt x="568389" y="321357"/>
                      <a:pt x="568389" y="321357"/>
                      <a:pt x="568213" y="321357"/>
                    </a:cubicBezTo>
                    <a:cubicBezTo>
                      <a:pt x="568213" y="321357"/>
                      <a:pt x="567860" y="321357"/>
                      <a:pt x="567683" y="321357"/>
                    </a:cubicBezTo>
                    <a:cubicBezTo>
                      <a:pt x="567683" y="321357"/>
                      <a:pt x="567683" y="321357"/>
                      <a:pt x="567683" y="321357"/>
                    </a:cubicBezTo>
                    <a:cubicBezTo>
                      <a:pt x="567507" y="321357"/>
                      <a:pt x="567331" y="321357"/>
                      <a:pt x="567154" y="321357"/>
                    </a:cubicBezTo>
                    <a:lnTo>
                      <a:pt x="567154" y="321357"/>
                    </a:lnTo>
                    <a:cubicBezTo>
                      <a:pt x="567154" y="321357"/>
                      <a:pt x="566802" y="321357"/>
                      <a:pt x="566625" y="321357"/>
                    </a:cubicBezTo>
                    <a:lnTo>
                      <a:pt x="566625" y="321357"/>
                    </a:lnTo>
                    <a:cubicBezTo>
                      <a:pt x="501550" y="313929"/>
                      <a:pt x="434888" y="290584"/>
                      <a:pt x="358350" y="244776"/>
                    </a:cubicBezTo>
                    <a:lnTo>
                      <a:pt x="358350" y="244776"/>
                    </a:lnTo>
                    <a:cubicBezTo>
                      <a:pt x="358350" y="244776"/>
                      <a:pt x="357821" y="244423"/>
                      <a:pt x="357645" y="244423"/>
                    </a:cubicBezTo>
                    <a:lnTo>
                      <a:pt x="357645" y="244423"/>
                    </a:lnTo>
                    <a:cubicBezTo>
                      <a:pt x="357645" y="244423"/>
                      <a:pt x="357116" y="244069"/>
                      <a:pt x="356940" y="243892"/>
                    </a:cubicBezTo>
                    <a:cubicBezTo>
                      <a:pt x="356940" y="243892"/>
                      <a:pt x="356940" y="243892"/>
                      <a:pt x="356940" y="243892"/>
                    </a:cubicBezTo>
                    <a:cubicBezTo>
                      <a:pt x="356763" y="243892"/>
                      <a:pt x="356410" y="243538"/>
                      <a:pt x="356234" y="243538"/>
                    </a:cubicBezTo>
                    <a:cubicBezTo>
                      <a:pt x="356234" y="243538"/>
                      <a:pt x="356234" y="243538"/>
                      <a:pt x="356234" y="243538"/>
                    </a:cubicBezTo>
                    <a:cubicBezTo>
                      <a:pt x="356058" y="243538"/>
                      <a:pt x="355705" y="243362"/>
                      <a:pt x="355529" y="243185"/>
                    </a:cubicBezTo>
                    <a:cubicBezTo>
                      <a:pt x="355529" y="243185"/>
                      <a:pt x="355529" y="243185"/>
                      <a:pt x="355529" y="243185"/>
                    </a:cubicBezTo>
                    <a:cubicBezTo>
                      <a:pt x="355352" y="243185"/>
                      <a:pt x="355176" y="243008"/>
                      <a:pt x="354823" y="242831"/>
                    </a:cubicBezTo>
                    <a:cubicBezTo>
                      <a:pt x="354823" y="242831"/>
                      <a:pt x="354823" y="242831"/>
                      <a:pt x="354823" y="242831"/>
                    </a:cubicBezTo>
                    <a:cubicBezTo>
                      <a:pt x="354647" y="242831"/>
                      <a:pt x="354471" y="242654"/>
                      <a:pt x="354118" y="242477"/>
                    </a:cubicBezTo>
                    <a:cubicBezTo>
                      <a:pt x="354118" y="242477"/>
                      <a:pt x="354118" y="242477"/>
                      <a:pt x="354118" y="242477"/>
                    </a:cubicBezTo>
                    <a:cubicBezTo>
                      <a:pt x="353942" y="242477"/>
                      <a:pt x="353765" y="242300"/>
                      <a:pt x="353412" y="242124"/>
                    </a:cubicBezTo>
                    <a:cubicBezTo>
                      <a:pt x="353412" y="242124"/>
                      <a:pt x="353412" y="242124"/>
                      <a:pt x="353412" y="242124"/>
                    </a:cubicBezTo>
                    <a:cubicBezTo>
                      <a:pt x="353236" y="242124"/>
                      <a:pt x="353060" y="241947"/>
                      <a:pt x="352707" y="241770"/>
                    </a:cubicBezTo>
                    <a:cubicBezTo>
                      <a:pt x="352707" y="241770"/>
                      <a:pt x="352707" y="241770"/>
                      <a:pt x="352707" y="241770"/>
                    </a:cubicBezTo>
                    <a:cubicBezTo>
                      <a:pt x="352531" y="241770"/>
                      <a:pt x="352354" y="241593"/>
                      <a:pt x="352178" y="241416"/>
                    </a:cubicBezTo>
                    <a:cubicBezTo>
                      <a:pt x="352178" y="241416"/>
                      <a:pt x="352178" y="241416"/>
                      <a:pt x="352178" y="241416"/>
                    </a:cubicBezTo>
                    <a:cubicBezTo>
                      <a:pt x="352002" y="241416"/>
                      <a:pt x="351825" y="241239"/>
                      <a:pt x="351649" y="241062"/>
                    </a:cubicBezTo>
                    <a:cubicBezTo>
                      <a:pt x="351649" y="241062"/>
                      <a:pt x="351649" y="241062"/>
                      <a:pt x="351649" y="241062"/>
                    </a:cubicBezTo>
                    <a:cubicBezTo>
                      <a:pt x="351473" y="241062"/>
                      <a:pt x="351296" y="240886"/>
                      <a:pt x="351120" y="240709"/>
                    </a:cubicBezTo>
                    <a:cubicBezTo>
                      <a:pt x="351120" y="240709"/>
                      <a:pt x="351120" y="240709"/>
                      <a:pt x="351120" y="240709"/>
                    </a:cubicBezTo>
                    <a:cubicBezTo>
                      <a:pt x="350944" y="240709"/>
                      <a:pt x="350767" y="240532"/>
                      <a:pt x="350591" y="240355"/>
                    </a:cubicBezTo>
                    <a:cubicBezTo>
                      <a:pt x="350591" y="240355"/>
                      <a:pt x="350591" y="240355"/>
                      <a:pt x="350414" y="240355"/>
                    </a:cubicBezTo>
                    <a:cubicBezTo>
                      <a:pt x="350238" y="240355"/>
                      <a:pt x="350062" y="240178"/>
                      <a:pt x="349885" y="240001"/>
                    </a:cubicBezTo>
                    <a:cubicBezTo>
                      <a:pt x="349885" y="240001"/>
                      <a:pt x="349885" y="240001"/>
                      <a:pt x="349885" y="240001"/>
                    </a:cubicBezTo>
                    <a:cubicBezTo>
                      <a:pt x="349709" y="240001"/>
                      <a:pt x="349533" y="239824"/>
                      <a:pt x="349356" y="239647"/>
                    </a:cubicBezTo>
                    <a:cubicBezTo>
                      <a:pt x="349356" y="239647"/>
                      <a:pt x="349356" y="239647"/>
                      <a:pt x="349180" y="239647"/>
                    </a:cubicBezTo>
                    <a:cubicBezTo>
                      <a:pt x="349004" y="239647"/>
                      <a:pt x="348827" y="239471"/>
                      <a:pt x="348651" y="239294"/>
                    </a:cubicBezTo>
                    <a:cubicBezTo>
                      <a:pt x="348651" y="239294"/>
                      <a:pt x="348651" y="239294"/>
                      <a:pt x="348475" y="239294"/>
                    </a:cubicBezTo>
                    <a:cubicBezTo>
                      <a:pt x="348298" y="239294"/>
                      <a:pt x="348122" y="239117"/>
                      <a:pt x="347945" y="238940"/>
                    </a:cubicBezTo>
                    <a:cubicBezTo>
                      <a:pt x="347945" y="238940"/>
                      <a:pt x="347945" y="238940"/>
                      <a:pt x="347769" y="238940"/>
                    </a:cubicBezTo>
                    <a:cubicBezTo>
                      <a:pt x="347593" y="238940"/>
                      <a:pt x="347416" y="238763"/>
                      <a:pt x="347240" y="238586"/>
                    </a:cubicBezTo>
                    <a:cubicBezTo>
                      <a:pt x="347240" y="238586"/>
                      <a:pt x="347240" y="238586"/>
                      <a:pt x="347064" y="238586"/>
                    </a:cubicBezTo>
                    <a:cubicBezTo>
                      <a:pt x="346887" y="238586"/>
                      <a:pt x="346711" y="238409"/>
                      <a:pt x="346535" y="238233"/>
                    </a:cubicBezTo>
                    <a:cubicBezTo>
                      <a:pt x="346535" y="238233"/>
                      <a:pt x="346535" y="238233"/>
                      <a:pt x="346358" y="238233"/>
                    </a:cubicBezTo>
                    <a:cubicBezTo>
                      <a:pt x="346358" y="238233"/>
                      <a:pt x="346005" y="238056"/>
                      <a:pt x="345829" y="237879"/>
                    </a:cubicBezTo>
                    <a:cubicBezTo>
                      <a:pt x="345829" y="237879"/>
                      <a:pt x="345829" y="237879"/>
                      <a:pt x="345653" y="237879"/>
                    </a:cubicBezTo>
                    <a:cubicBezTo>
                      <a:pt x="345653" y="237879"/>
                      <a:pt x="345300" y="237702"/>
                      <a:pt x="345124" y="237525"/>
                    </a:cubicBezTo>
                    <a:cubicBezTo>
                      <a:pt x="345124" y="237525"/>
                      <a:pt x="344947" y="237525"/>
                      <a:pt x="344947" y="237525"/>
                    </a:cubicBezTo>
                    <a:cubicBezTo>
                      <a:pt x="344947" y="237525"/>
                      <a:pt x="344595" y="237348"/>
                      <a:pt x="344418" y="237171"/>
                    </a:cubicBezTo>
                    <a:cubicBezTo>
                      <a:pt x="344418" y="237171"/>
                      <a:pt x="344242" y="237171"/>
                      <a:pt x="344066" y="236995"/>
                    </a:cubicBezTo>
                    <a:cubicBezTo>
                      <a:pt x="344066" y="236995"/>
                      <a:pt x="343713" y="236818"/>
                      <a:pt x="343536" y="236641"/>
                    </a:cubicBezTo>
                    <a:cubicBezTo>
                      <a:pt x="343536" y="236641"/>
                      <a:pt x="343360" y="236641"/>
                      <a:pt x="343184" y="236464"/>
                    </a:cubicBezTo>
                    <a:cubicBezTo>
                      <a:pt x="343184" y="236464"/>
                      <a:pt x="342831" y="236287"/>
                      <a:pt x="342655" y="236110"/>
                    </a:cubicBezTo>
                    <a:cubicBezTo>
                      <a:pt x="342655" y="236110"/>
                      <a:pt x="342478" y="236110"/>
                      <a:pt x="342302" y="235933"/>
                    </a:cubicBezTo>
                    <a:cubicBezTo>
                      <a:pt x="342302" y="235933"/>
                      <a:pt x="341949" y="235757"/>
                      <a:pt x="341773" y="235580"/>
                    </a:cubicBezTo>
                    <a:cubicBezTo>
                      <a:pt x="341773" y="235580"/>
                      <a:pt x="341596" y="235580"/>
                      <a:pt x="341420" y="235403"/>
                    </a:cubicBezTo>
                    <a:cubicBezTo>
                      <a:pt x="341420" y="235403"/>
                      <a:pt x="341067" y="235226"/>
                      <a:pt x="340891" y="235049"/>
                    </a:cubicBezTo>
                    <a:cubicBezTo>
                      <a:pt x="340891" y="235049"/>
                      <a:pt x="340891" y="235049"/>
                      <a:pt x="340715" y="235049"/>
                    </a:cubicBezTo>
                    <a:cubicBezTo>
                      <a:pt x="340715" y="235049"/>
                      <a:pt x="340362" y="234872"/>
                      <a:pt x="340186" y="234695"/>
                    </a:cubicBezTo>
                    <a:cubicBezTo>
                      <a:pt x="340186" y="234695"/>
                      <a:pt x="340009" y="234695"/>
                      <a:pt x="340009" y="234519"/>
                    </a:cubicBezTo>
                    <a:cubicBezTo>
                      <a:pt x="339833" y="234519"/>
                      <a:pt x="339657" y="234342"/>
                      <a:pt x="339480" y="234165"/>
                    </a:cubicBezTo>
                    <a:cubicBezTo>
                      <a:pt x="339480" y="234165"/>
                      <a:pt x="339480" y="234165"/>
                      <a:pt x="339304" y="234165"/>
                    </a:cubicBezTo>
                    <a:cubicBezTo>
                      <a:pt x="339128" y="234165"/>
                      <a:pt x="338951" y="233988"/>
                      <a:pt x="338775" y="233811"/>
                    </a:cubicBezTo>
                    <a:cubicBezTo>
                      <a:pt x="338775" y="233811"/>
                      <a:pt x="338775" y="233811"/>
                      <a:pt x="338598" y="233811"/>
                    </a:cubicBezTo>
                    <a:cubicBezTo>
                      <a:pt x="338598" y="233811"/>
                      <a:pt x="338246" y="233634"/>
                      <a:pt x="338069" y="233457"/>
                    </a:cubicBezTo>
                    <a:cubicBezTo>
                      <a:pt x="338069" y="233457"/>
                      <a:pt x="337893" y="233457"/>
                      <a:pt x="337893" y="233457"/>
                    </a:cubicBezTo>
                    <a:cubicBezTo>
                      <a:pt x="337893" y="233457"/>
                      <a:pt x="337540" y="233280"/>
                      <a:pt x="337364" y="233104"/>
                    </a:cubicBezTo>
                    <a:cubicBezTo>
                      <a:pt x="337364" y="233104"/>
                      <a:pt x="337188" y="233104"/>
                      <a:pt x="337011" y="232927"/>
                    </a:cubicBezTo>
                    <a:cubicBezTo>
                      <a:pt x="336835" y="232927"/>
                      <a:pt x="336659" y="232750"/>
                      <a:pt x="336482" y="232573"/>
                    </a:cubicBezTo>
                    <a:cubicBezTo>
                      <a:pt x="336482" y="232573"/>
                      <a:pt x="336306" y="232573"/>
                      <a:pt x="336130" y="232396"/>
                    </a:cubicBezTo>
                    <a:cubicBezTo>
                      <a:pt x="336130" y="232396"/>
                      <a:pt x="335777" y="232219"/>
                      <a:pt x="335600" y="232043"/>
                    </a:cubicBezTo>
                    <a:cubicBezTo>
                      <a:pt x="335600" y="232043"/>
                      <a:pt x="335424" y="232043"/>
                      <a:pt x="335248" y="231866"/>
                    </a:cubicBezTo>
                    <a:cubicBezTo>
                      <a:pt x="335248" y="231866"/>
                      <a:pt x="334895" y="231689"/>
                      <a:pt x="334719" y="231512"/>
                    </a:cubicBezTo>
                    <a:cubicBezTo>
                      <a:pt x="334719" y="231512"/>
                      <a:pt x="334542" y="231512"/>
                      <a:pt x="334366" y="231335"/>
                    </a:cubicBezTo>
                    <a:cubicBezTo>
                      <a:pt x="334366" y="231335"/>
                      <a:pt x="334013" y="231158"/>
                      <a:pt x="333837" y="230981"/>
                    </a:cubicBezTo>
                    <a:cubicBezTo>
                      <a:pt x="333837" y="230981"/>
                      <a:pt x="333661" y="230981"/>
                      <a:pt x="333484" y="230804"/>
                    </a:cubicBezTo>
                    <a:cubicBezTo>
                      <a:pt x="333484" y="230804"/>
                      <a:pt x="333132" y="230804"/>
                      <a:pt x="333132" y="230628"/>
                    </a:cubicBezTo>
                    <a:cubicBezTo>
                      <a:pt x="333132" y="230628"/>
                      <a:pt x="332955" y="230628"/>
                      <a:pt x="332779" y="230451"/>
                    </a:cubicBezTo>
                    <a:cubicBezTo>
                      <a:pt x="332779" y="230451"/>
                      <a:pt x="332426" y="230451"/>
                      <a:pt x="332426" y="230097"/>
                    </a:cubicBezTo>
                    <a:cubicBezTo>
                      <a:pt x="332426" y="230097"/>
                      <a:pt x="332250" y="230097"/>
                      <a:pt x="332073" y="229920"/>
                    </a:cubicBezTo>
                    <a:cubicBezTo>
                      <a:pt x="332073" y="229920"/>
                      <a:pt x="331721" y="229743"/>
                      <a:pt x="331721" y="229566"/>
                    </a:cubicBezTo>
                    <a:cubicBezTo>
                      <a:pt x="331721" y="229566"/>
                      <a:pt x="331544" y="229566"/>
                      <a:pt x="331368" y="229389"/>
                    </a:cubicBezTo>
                    <a:cubicBezTo>
                      <a:pt x="331368" y="229389"/>
                      <a:pt x="331192" y="229213"/>
                      <a:pt x="331015" y="229213"/>
                    </a:cubicBezTo>
                    <a:cubicBezTo>
                      <a:pt x="331015" y="229213"/>
                      <a:pt x="330839" y="229213"/>
                      <a:pt x="330663" y="229036"/>
                    </a:cubicBezTo>
                    <a:cubicBezTo>
                      <a:pt x="330663" y="229036"/>
                      <a:pt x="330486" y="228859"/>
                      <a:pt x="330310" y="228859"/>
                    </a:cubicBezTo>
                    <a:cubicBezTo>
                      <a:pt x="330310" y="228859"/>
                      <a:pt x="330134" y="228859"/>
                      <a:pt x="329957" y="228682"/>
                    </a:cubicBezTo>
                    <a:cubicBezTo>
                      <a:pt x="329957" y="228682"/>
                      <a:pt x="329781" y="228682"/>
                      <a:pt x="329604" y="228505"/>
                    </a:cubicBezTo>
                    <a:cubicBezTo>
                      <a:pt x="329604" y="228505"/>
                      <a:pt x="329252" y="228328"/>
                      <a:pt x="329252" y="228328"/>
                    </a:cubicBezTo>
                    <a:cubicBezTo>
                      <a:pt x="329252" y="228328"/>
                      <a:pt x="329075" y="228152"/>
                      <a:pt x="328899" y="228152"/>
                    </a:cubicBezTo>
                    <a:cubicBezTo>
                      <a:pt x="328899" y="228152"/>
                      <a:pt x="328546" y="227975"/>
                      <a:pt x="328546" y="227975"/>
                    </a:cubicBezTo>
                    <a:cubicBezTo>
                      <a:pt x="328546" y="227975"/>
                      <a:pt x="328370" y="227798"/>
                      <a:pt x="328194" y="227798"/>
                    </a:cubicBezTo>
                    <a:cubicBezTo>
                      <a:pt x="328194" y="227798"/>
                      <a:pt x="328017" y="227621"/>
                      <a:pt x="327841" y="227621"/>
                    </a:cubicBezTo>
                    <a:cubicBezTo>
                      <a:pt x="327841" y="227621"/>
                      <a:pt x="327665" y="227444"/>
                      <a:pt x="327488" y="227444"/>
                    </a:cubicBezTo>
                    <a:cubicBezTo>
                      <a:pt x="327488" y="227444"/>
                      <a:pt x="327312" y="227267"/>
                      <a:pt x="327136" y="227267"/>
                    </a:cubicBezTo>
                    <a:cubicBezTo>
                      <a:pt x="327136" y="227267"/>
                      <a:pt x="326959" y="227267"/>
                      <a:pt x="326783" y="227090"/>
                    </a:cubicBezTo>
                    <a:cubicBezTo>
                      <a:pt x="326783" y="227090"/>
                      <a:pt x="326606" y="226913"/>
                      <a:pt x="326430" y="226737"/>
                    </a:cubicBezTo>
                    <a:cubicBezTo>
                      <a:pt x="326430" y="226737"/>
                      <a:pt x="326254" y="226737"/>
                      <a:pt x="326077" y="226560"/>
                    </a:cubicBezTo>
                    <a:cubicBezTo>
                      <a:pt x="326077" y="226560"/>
                      <a:pt x="325901" y="226383"/>
                      <a:pt x="325725" y="226206"/>
                    </a:cubicBezTo>
                    <a:cubicBezTo>
                      <a:pt x="325725" y="226206"/>
                      <a:pt x="325548" y="226206"/>
                      <a:pt x="325372" y="226029"/>
                    </a:cubicBezTo>
                    <a:cubicBezTo>
                      <a:pt x="325372" y="226029"/>
                      <a:pt x="325019" y="226029"/>
                      <a:pt x="325019" y="225676"/>
                    </a:cubicBezTo>
                    <a:cubicBezTo>
                      <a:pt x="325019" y="225676"/>
                      <a:pt x="324843" y="225676"/>
                      <a:pt x="324667" y="225499"/>
                    </a:cubicBezTo>
                    <a:cubicBezTo>
                      <a:pt x="324667" y="225499"/>
                      <a:pt x="324314" y="225322"/>
                      <a:pt x="324138" y="225145"/>
                    </a:cubicBezTo>
                    <a:cubicBezTo>
                      <a:pt x="324138" y="225145"/>
                      <a:pt x="323961" y="225145"/>
                      <a:pt x="323785" y="224968"/>
                    </a:cubicBezTo>
                    <a:cubicBezTo>
                      <a:pt x="323785" y="224968"/>
                      <a:pt x="323432" y="224791"/>
                      <a:pt x="323432" y="224614"/>
                    </a:cubicBezTo>
                    <a:cubicBezTo>
                      <a:pt x="323432" y="224614"/>
                      <a:pt x="323256" y="224614"/>
                      <a:pt x="323079" y="224437"/>
                    </a:cubicBezTo>
                    <a:cubicBezTo>
                      <a:pt x="323079" y="224437"/>
                      <a:pt x="322903" y="224261"/>
                      <a:pt x="322727" y="224084"/>
                    </a:cubicBezTo>
                    <a:cubicBezTo>
                      <a:pt x="322727" y="224084"/>
                      <a:pt x="322550" y="224084"/>
                      <a:pt x="322374" y="223907"/>
                    </a:cubicBezTo>
                    <a:cubicBezTo>
                      <a:pt x="322374" y="223907"/>
                      <a:pt x="322021" y="223730"/>
                      <a:pt x="322021" y="223553"/>
                    </a:cubicBezTo>
                    <a:cubicBezTo>
                      <a:pt x="322021" y="223553"/>
                      <a:pt x="321845" y="223553"/>
                      <a:pt x="321669" y="223376"/>
                    </a:cubicBezTo>
                    <a:cubicBezTo>
                      <a:pt x="321492" y="223199"/>
                      <a:pt x="321492" y="223199"/>
                      <a:pt x="321316" y="223022"/>
                    </a:cubicBezTo>
                    <a:cubicBezTo>
                      <a:pt x="321316" y="223022"/>
                      <a:pt x="321140" y="223022"/>
                      <a:pt x="320963" y="222846"/>
                    </a:cubicBezTo>
                    <a:cubicBezTo>
                      <a:pt x="320963" y="222846"/>
                      <a:pt x="320610" y="222669"/>
                      <a:pt x="320610" y="222492"/>
                    </a:cubicBezTo>
                    <a:cubicBezTo>
                      <a:pt x="320610" y="222492"/>
                      <a:pt x="320434" y="222492"/>
                      <a:pt x="320258" y="222315"/>
                    </a:cubicBezTo>
                    <a:cubicBezTo>
                      <a:pt x="320258" y="222315"/>
                      <a:pt x="319905" y="222138"/>
                      <a:pt x="319905" y="221961"/>
                    </a:cubicBezTo>
                    <a:cubicBezTo>
                      <a:pt x="319905" y="221961"/>
                      <a:pt x="319729" y="221961"/>
                      <a:pt x="319552" y="221785"/>
                    </a:cubicBezTo>
                    <a:cubicBezTo>
                      <a:pt x="319552" y="221785"/>
                      <a:pt x="319200" y="221608"/>
                      <a:pt x="319200" y="221431"/>
                    </a:cubicBezTo>
                    <a:cubicBezTo>
                      <a:pt x="319200" y="221431"/>
                      <a:pt x="319023" y="221431"/>
                      <a:pt x="318847" y="221254"/>
                    </a:cubicBezTo>
                    <a:cubicBezTo>
                      <a:pt x="318847" y="221254"/>
                      <a:pt x="318494" y="221077"/>
                      <a:pt x="318318" y="220900"/>
                    </a:cubicBezTo>
                    <a:cubicBezTo>
                      <a:pt x="318318" y="220900"/>
                      <a:pt x="318142" y="220900"/>
                      <a:pt x="317965" y="220723"/>
                    </a:cubicBezTo>
                    <a:cubicBezTo>
                      <a:pt x="317965" y="220723"/>
                      <a:pt x="317612" y="220546"/>
                      <a:pt x="317436" y="220370"/>
                    </a:cubicBezTo>
                    <a:cubicBezTo>
                      <a:pt x="317436" y="220370"/>
                      <a:pt x="317260" y="220370"/>
                      <a:pt x="317083" y="220193"/>
                    </a:cubicBezTo>
                    <a:cubicBezTo>
                      <a:pt x="317083" y="220193"/>
                      <a:pt x="316731" y="220016"/>
                      <a:pt x="316554" y="219839"/>
                    </a:cubicBezTo>
                    <a:cubicBezTo>
                      <a:pt x="316554" y="219839"/>
                      <a:pt x="316378" y="219839"/>
                      <a:pt x="316202" y="219662"/>
                    </a:cubicBezTo>
                    <a:cubicBezTo>
                      <a:pt x="316202" y="219662"/>
                      <a:pt x="315849" y="219485"/>
                      <a:pt x="315673" y="219309"/>
                    </a:cubicBezTo>
                    <a:cubicBezTo>
                      <a:pt x="315673" y="219309"/>
                      <a:pt x="315496" y="219309"/>
                      <a:pt x="315320" y="219131"/>
                    </a:cubicBezTo>
                    <a:cubicBezTo>
                      <a:pt x="315320" y="219131"/>
                      <a:pt x="314967" y="218955"/>
                      <a:pt x="314791" y="218778"/>
                    </a:cubicBezTo>
                    <a:cubicBezTo>
                      <a:pt x="314791" y="218778"/>
                      <a:pt x="314614" y="218778"/>
                      <a:pt x="314438" y="218601"/>
                    </a:cubicBezTo>
                    <a:cubicBezTo>
                      <a:pt x="314438" y="218601"/>
                      <a:pt x="314085" y="218424"/>
                      <a:pt x="313909" y="218247"/>
                    </a:cubicBezTo>
                    <a:cubicBezTo>
                      <a:pt x="313909" y="218247"/>
                      <a:pt x="313909" y="218247"/>
                      <a:pt x="313556" y="218070"/>
                    </a:cubicBezTo>
                    <a:cubicBezTo>
                      <a:pt x="313556" y="218070"/>
                      <a:pt x="313204" y="217894"/>
                      <a:pt x="313027" y="217717"/>
                    </a:cubicBezTo>
                    <a:cubicBezTo>
                      <a:pt x="313027" y="217717"/>
                      <a:pt x="312851" y="217717"/>
                      <a:pt x="312674" y="217540"/>
                    </a:cubicBezTo>
                    <a:cubicBezTo>
                      <a:pt x="312674" y="217540"/>
                      <a:pt x="312322" y="217363"/>
                      <a:pt x="312145" y="217186"/>
                    </a:cubicBezTo>
                    <a:cubicBezTo>
                      <a:pt x="312145" y="217186"/>
                      <a:pt x="311969" y="217186"/>
                      <a:pt x="311793" y="217009"/>
                    </a:cubicBezTo>
                    <a:cubicBezTo>
                      <a:pt x="311793" y="217009"/>
                      <a:pt x="311440" y="216832"/>
                      <a:pt x="311264" y="216655"/>
                    </a:cubicBezTo>
                    <a:cubicBezTo>
                      <a:pt x="311264" y="216655"/>
                      <a:pt x="311264" y="216655"/>
                      <a:pt x="311087" y="216655"/>
                    </a:cubicBezTo>
                    <a:cubicBezTo>
                      <a:pt x="311087" y="216655"/>
                      <a:pt x="310734" y="216479"/>
                      <a:pt x="310558" y="216302"/>
                    </a:cubicBezTo>
                    <a:cubicBezTo>
                      <a:pt x="310558" y="216302"/>
                      <a:pt x="310382" y="216302"/>
                      <a:pt x="310205" y="216302"/>
                    </a:cubicBezTo>
                    <a:cubicBezTo>
                      <a:pt x="310205" y="216302"/>
                      <a:pt x="309853" y="216125"/>
                      <a:pt x="309676" y="215948"/>
                    </a:cubicBezTo>
                    <a:cubicBezTo>
                      <a:pt x="309676" y="215948"/>
                      <a:pt x="309500" y="215948"/>
                      <a:pt x="309324" y="215771"/>
                    </a:cubicBezTo>
                    <a:cubicBezTo>
                      <a:pt x="309324" y="215771"/>
                      <a:pt x="308971" y="215594"/>
                      <a:pt x="308795" y="215418"/>
                    </a:cubicBezTo>
                    <a:cubicBezTo>
                      <a:pt x="308795" y="215418"/>
                      <a:pt x="308618" y="215418"/>
                      <a:pt x="308442" y="215241"/>
                    </a:cubicBezTo>
                    <a:cubicBezTo>
                      <a:pt x="308442" y="215241"/>
                      <a:pt x="308089" y="215064"/>
                      <a:pt x="307913" y="214887"/>
                    </a:cubicBezTo>
                    <a:cubicBezTo>
                      <a:pt x="307913" y="214887"/>
                      <a:pt x="307913" y="214887"/>
                      <a:pt x="307736" y="214887"/>
                    </a:cubicBezTo>
                    <a:cubicBezTo>
                      <a:pt x="307736" y="214887"/>
                      <a:pt x="307384" y="214710"/>
                      <a:pt x="307207" y="214533"/>
                    </a:cubicBezTo>
                    <a:cubicBezTo>
                      <a:pt x="307207" y="214533"/>
                      <a:pt x="307207" y="214533"/>
                      <a:pt x="307031" y="214356"/>
                    </a:cubicBezTo>
                    <a:cubicBezTo>
                      <a:pt x="307031" y="214356"/>
                      <a:pt x="306678" y="214179"/>
                      <a:pt x="306502" y="214003"/>
                    </a:cubicBezTo>
                    <a:cubicBezTo>
                      <a:pt x="306502" y="214003"/>
                      <a:pt x="306502" y="214003"/>
                      <a:pt x="306326" y="214003"/>
                    </a:cubicBezTo>
                    <a:cubicBezTo>
                      <a:pt x="306149" y="214003"/>
                      <a:pt x="305973" y="213649"/>
                      <a:pt x="305796" y="213649"/>
                    </a:cubicBezTo>
                    <a:cubicBezTo>
                      <a:pt x="305796" y="213649"/>
                      <a:pt x="305796" y="213649"/>
                      <a:pt x="305620" y="213472"/>
                    </a:cubicBezTo>
                    <a:cubicBezTo>
                      <a:pt x="305444" y="213472"/>
                      <a:pt x="305267" y="213295"/>
                      <a:pt x="305091" y="213118"/>
                    </a:cubicBezTo>
                    <a:cubicBezTo>
                      <a:pt x="305091" y="213118"/>
                      <a:pt x="305091" y="213118"/>
                      <a:pt x="304915" y="212941"/>
                    </a:cubicBezTo>
                    <a:cubicBezTo>
                      <a:pt x="304915" y="212941"/>
                      <a:pt x="304562" y="212764"/>
                      <a:pt x="304386" y="212588"/>
                    </a:cubicBezTo>
                    <a:cubicBezTo>
                      <a:pt x="304386" y="212588"/>
                      <a:pt x="304386" y="212588"/>
                      <a:pt x="304209" y="212411"/>
                    </a:cubicBezTo>
                    <a:cubicBezTo>
                      <a:pt x="304033" y="212411"/>
                      <a:pt x="303857" y="212234"/>
                      <a:pt x="303680" y="212057"/>
                    </a:cubicBezTo>
                    <a:cubicBezTo>
                      <a:pt x="303680" y="212057"/>
                      <a:pt x="303680" y="212057"/>
                      <a:pt x="303504" y="212057"/>
                    </a:cubicBezTo>
                    <a:cubicBezTo>
                      <a:pt x="303328" y="212057"/>
                      <a:pt x="303151" y="211703"/>
                      <a:pt x="302975" y="211703"/>
                    </a:cubicBezTo>
                    <a:cubicBezTo>
                      <a:pt x="302975" y="211703"/>
                      <a:pt x="302975" y="211703"/>
                      <a:pt x="302798" y="211703"/>
                    </a:cubicBezTo>
                    <a:cubicBezTo>
                      <a:pt x="302622" y="211703"/>
                      <a:pt x="302446" y="211527"/>
                      <a:pt x="302269" y="211350"/>
                    </a:cubicBezTo>
                    <a:cubicBezTo>
                      <a:pt x="302269" y="211350"/>
                      <a:pt x="302269" y="211350"/>
                      <a:pt x="302093" y="211173"/>
                    </a:cubicBezTo>
                    <a:cubicBezTo>
                      <a:pt x="301917" y="211173"/>
                      <a:pt x="301740" y="210996"/>
                      <a:pt x="301564" y="210819"/>
                    </a:cubicBezTo>
                    <a:cubicBezTo>
                      <a:pt x="301564" y="210819"/>
                      <a:pt x="301564" y="210819"/>
                      <a:pt x="301388" y="210819"/>
                    </a:cubicBezTo>
                    <a:cubicBezTo>
                      <a:pt x="301388" y="210819"/>
                      <a:pt x="301035" y="210642"/>
                      <a:pt x="300859" y="210465"/>
                    </a:cubicBezTo>
                    <a:cubicBezTo>
                      <a:pt x="300859" y="210465"/>
                      <a:pt x="300859" y="210465"/>
                      <a:pt x="300682" y="210465"/>
                    </a:cubicBezTo>
                    <a:cubicBezTo>
                      <a:pt x="300682" y="210465"/>
                      <a:pt x="300330" y="210288"/>
                      <a:pt x="300153" y="210112"/>
                    </a:cubicBezTo>
                    <a:cubicBezTo>
                      <a:pt x="300153" y="210112"/>
                      <a:pt x="300153" y="210112"/>
                      <a:pt x="299977" y="209935"/>
                    </a:cubicBezTo>
                    <a:cubicBezTo>
                      <a:pt x="299800" y="209935"/>
                      <a:pt x="299624" y="209758"/>
                      <a:pt x="299448" y="209581"/>
                    </a:cubicBezTo>
                    <a:cubicBezTo>
                      <a:pt x="299448" y="209581"/>
                      <a:pt x="299448" y="209581"/>
                      <a:pt x="299271" y="209404"/>
                    </a:cubicBezTo>
                    <a:cubicBezTo>
                      <a:pt x="299095" y="209404"/>
                      <a:pt x="298919" y="209227"/>
                      <a:pt x="298742" y="209051"/>
                    </a:cubicBezTo>
                    <a:cubicBezTo>
                      <a:pt x="298742" y="209051"/>
                      <a:pt x="298742" y="209051"/>
                      <a:pt x="298566" y="208873"/>
                    </a:cubicBezTo>
                    <a:cubicBezTo>
                      <a:pt x="298566" y="208873"/>
                      <a:pt x="298213" y="208697"/>
                      <a:pt x="298037" y="208520"/>
                    </a:cubicBezTo>
                    <a:cubicBezTo>
                      <a:pt x="298037" y="208520"/>
                      <a:pt x="298037" y="208520"/>
                      <a:pt x="297861" y="208520"/>
                    </a:cubicBezTo>
                    <a:cubicBezTo>
                      <a:pt x="297684" y="208520"/>
                      <a:pt x="297508" y="208166"/>
                      <a:pt x="297332" y="208166"/>
                    </a:cubicBezTo>
                    <a:cubicBezTo>
                      <a:pt x="297332" y="208166"/>
                      <a:pt x="297332" y="208166"/>
                      <a:pt x="297155" y="207989"/>
                    </a:cubicBezTo>
                    <a:cubicBezTo>
                      <a:pt x="296979" y="207989"/>
                      <a:pt x="296802" y="207812"/>
                      <a:pt x="296626" y="207636"/>
                    </a:cubicBezTo>
                    <a:cubicBezTo>
                      <a:pt x="296626" y="207636"/>
                      <a:pt x="296626" y="207636"/>
                      <a:pt x="296450" y="207459"/>
                    </a:cubicBezTo>
                    <a:cubicBezTo>
                      <a:pt x="296450" y="207459"/>
                      <a:pt x="296097" y="207282"/>
                      <a:pt x="295921" y="207105"/>
                    </a:cubicBezTo>
                    <a:cubicBezTo>
                      <a:pt x="295921" y="207105"/>
                      <a:pt x="295921" y="207105"/>
                      <a:pt x="295744" y="206928"/>
                    </a:cubicBezTo>
                    <a:cubicBezTo>
                      <a:pt x="295568" y="206928"/>
                      <a:pt x="295392" y="206751"/>
                      <a:pt x="295215" y="206574"/>
                    </a:cubicBezTo>
                    <a:cubicBezTo>
                      <a:pt x="295215" y="206574"/>
                      <a:pt x="295215" y="206574"/>
                      <a:pt x="295039" y="206574"/>
                    </a:cubicBezTo>
                    <a:cubicBezTo>
                      <a:pt x="295039" y="206574"/>
                      <a:pt x="294686" y="206397"/>
                      <a:pt x="294510" y="206221"/>
                    </a:cubicBezTo>
                    <a:cubicBezTo>
                      <a:pt x="294510" y="206221"/>
                      <a:pt x="294510" y="206221"/>
                      <a:pt x="294334" y="206221"/>
                    </a:cubicBezTo>
                    <a:cubicBezTo>
                      <a:pt x="294157" y="206221"/>
                      <a:pt x="293981" y="205867"/>
                      <a:pt x="293804" y="205867"/>
                    </a:cubicBezTo>
                    <a:cubicBezTo>
                      <a:pt x="293804" y="205867"/>
                      <a:pt x="293804" y="205867"/>
                      <a:pt x="293628" y="205867"/>
                    </a:cubicBezTo>
                    <a:cubicBezTo>
                      <a:pt x="293452" y="205867"/>
                      <a:pt x="293275" y="205513"/>
                      <a:pt x="293099" y="205513"/>
                    </a:cubicBezTo>
                    <a:cubicBezTo>
                      <a:pt x="293099" y="205513"/>
                      <a:pt x="293099" y="205513"/>
                      <a:pt x="292923" y="205513"/>
                    </a:cubicBezTo>
                    <a:cubicBezTo>
                      <a:pt x="292746" y="205513"/>
                      <a:pt x="292570" y="205336"/>
                      <a:pt x="292394" y="205160"/>
                    </a:cubicBezTo>
                    <a:cubicBezTo>
                      <a:pt x="292394" y="205160"/>
                      <a:pt x="292394" y="205160"/>
                      <a:pt x="292217" y="205160"/>
                    </a:cubicBezTo>
                    <a:cubicBezTo>
                      <a:pt x="292041" y="205160"/>
                      <a:pt x="291865" y="204806"/>
                      <a:pt x="291688" y="204806"/>
                    </a:cubicBezTo>
                    <a:cubicBezTo>
                      <a:pt x="291688" y="204806"/>
                      <a:pt x="291688" y="204806"/>
                      <a:pt x="291512" y="204806"/>
                    </a:cubicBezTo>
                    <a:cubicBezTo>
                      <a:pt x="291336" y="204806"/>
                      <a:pt x="291159" y="204452"/>
                      <a:pt x="290983" y="204275"/>
                    </a:cubicBezTo>
                    <a:cubicBezTo>
                      <a:pt x="290983" y="204275"/>
                      <a:pt x="290806" y="204275"/>
                      <a:pt x="290630" y="204098"/>
                    </a:cubicBezTo>
                    <a:cubicBezTo>
                      <a:pt x="290454" y="204098"/>
                      <a:pt x="290277" y="203921"/>
                      <a:pt x="290101" y="203745"/>
                    </a:cubicBezTo>
                    <a:cubicBezTo>
                      <a:pt x="290101" y="203745"/>
                      <a:pt x="289925" y="203568"/>
                      <a:pt x="289748" y="203391"/>
                    </a:cubicBezTo>
                    <a:cubicBezTo>
                      <a:pt x="289748" y="203391"/>
                      <a:pt x="289572" y="203214"/>
                      <a:pt x="289396" y="203037"/>
                    </a:cubicBezTo>
                    <a:cubicBezTo>
                      <a:pt x="289396" y="203037"/>
                      <a:pt x="289043" y="202860"/>
                      <a:pt x="288867" y="202683"/>
                    </a:cubicBezTo>
                    <a:cubicBezTo>
                      <a:pt x="288867" y="202683"/>
                      <a:pt x="288690" y="202683"/>
                      <a:pt x="288514" y="202506"/>
                    </a:cubicBezTo>
                    <a:cubicBezTo>
                      <a:pt x="288514" y="202506"/>
                      <a:pt x="288161" y="202330"/>
                      <a:pt x="287985" y="202153"/>
                    </a:cubicBezTo>
                    <a:cubicBezTo>
                      <a:pt x="287985" y="202153"/>
                      <a:pt x="287808" y="201976"/>
                      <a:pt x="287632" y="201976"/>
                    </a:cubicBezTo>
                    <a:cubicBezTo>
                      <a:pt x="287456" y="201976"/>
                      <a:pt x="287103" y="201622"/>
                      <a:pt x="286927" y="201445"/>
                    </a:cubicBezTo>
                    <a:cubicBezTo>
                      <a:pt x="286927" y="201445"/>
                      <a:pt x="286927" y="201445"/>
                      <a:pt x="286927" y="201445"/>
                    </a:cubicBezTo>
                    <a:cubicBezTo>
                      <a:pt x="286927" y="201445"/>
                      <a:pt x="286574" y="201269"/>
                      <a:pt x="286574" y="201092"/>
                    </a:cubicBezTo>
                    <a:cubicBezTo>
                      <a:pt x="286221" y="200738"/>
                      <a:pt x="285869" y="200561"/>
                      <a:pt x="285340" y="200207"/>
                    </a:cubicBezTo>
                    <a:cubicBezTo>
                      <a:pt x="285340" y="200207"/>
                      <a:pt x="285163" y="200030"/>
                      <a:pt x="284987" y="199854"/>
                    </a:cubicBezTo>
                    <a:cubicBezTo>
                      <a:pt x="284987" y="199854"/>
                      <a:pt x="284987" y="199854"/>
                      <a:pt x="284987" y="199854"/>
                    </a:cubicBezTo>
                    <a:cubicBezTo>
                      <a:pt x="284987" y="199854"/>
                      <a:pt x="284810" y="199854"/>
                      <a:pt x="284634" y="199677"/>
                    </a:cubicBezTo>
                    <a:cubicBezTo>
                      <a:pt x="284634" y="199677"/>
                      <a:pt x="284634" y="199677"/>
                      <a:pt x="284634" y="199677"/>
                    </a:cubicBezTo>
                    <a:cubicBezTo>
                      <a:pt x="284634" y="199677"/>
                      <a:pt x="284634" y="199677"/>
                      <a:pt x="284458" y="199500"/>
                    </a:cubicBezTo>
                    <a:cubicBezTo>
                      <a:pt x="284458" y="199500"/>
                      <a:pt x="284458" y="199500"/>
                      <a:pt x="284458" y="199500"/>
                    </a:cubicBezTo>
                    <a:cubicBezTo>
                      <a:pt x="284458" y="199500"/>
                      <a:pt x="284458" y="199500"/>
                      <a:pt x="284281" y="199500"/>
                    </a:cubicBezTo>
                    <a:cubicBezTo>
                      <a:pt x="284281" y="199500"/>
                      <a:pt x="284281" y="199500"/>
                      <a:pt x="284281" y="199500"/>
                    </a:cubicBezTo>
                    <a:cubicBezTo>
                      <a:pt x="284281" y="199500"/>
                      <a:pt x="284281" y="199500"/>
                      <a:pt x="284105" y="199500"/>
                    </a:cubicBezTo>
                    <a:cubicBezTo>
                      <a:pt x="284105" y="199500"/>
                      <a:pt x="284105" y="199500"/>
                      <a:pt x="283929" y="199500"/>
                    </a:cubicBezTo>
                    <a:cubicBezTo>
                      <a:pt x="283929" y="199500"/>
                      <a:pt x="283929" y="199500"/>
                      <a:pt x="283752" y="199500"/>
                    </a:cubicBezTo>
                    <a:cubicBezTo>
                      <a:pt x="283752" y="199500"/>
                      <a:pt x="283752" y="199500"/>
                      <a:pt x="283576" y="199500"/>
                    </a:cubicBezTo>
                    <a:cubicBezTo>
                      <a:pt x="283576" y="199500"/>
                      <a:pt x="283576" y="199500"/>
                      <a:pt x="283576" y="199500"/>
                    </a:cubicBezTo>
                    <a:cubicBezTo>
                      <a:pt x="283576" y="199500"/>
                      <a:pt x="283576" y="199500"/>
                      <a:pt x="283400" y="199500"/>
                    </a:cubicBezTo>
                    <a:cubicBezTo>
                      <a:pt x="283400" y="199500"/>
                      <a:pt x="283400" y="199500"/>
                      <a:pt x="283400" y="199500"/>
                    </a:cubicBezTo>
                    <a:cubicBezTo>
                      <a:pt x="283047" y="199323"/>
                      <a:pt x="282694" y="198969"/>
                      <a:pt x="282518" y="198793"/>
                    </a:cubicBezTo>
                    <a:cubicBezTo>
                      <a:pt x="282518" y="198793"/>
                      <a:pt x="282518" y="198793"/>
                      <a:pt x="282518" y="198793"/>
                    </a:cubicBezTo>
                    <a:cubicBezTo>
                      <a:pt x="282518" y="198793"/>
                      <a:pt x="282518" y="198793"/>
                      <a:pt x="282342" y="198615"/>
                    </a:cubicBezTo>
                    <a:cubicBezTo>
                      <a:pt x="282342" y="198615"/>
                      <a:pt x="282342" y="198615"/>
                      <a:pt x="282342" y="198615"/>
                    </a:cubicBezTo>
                    <a:cubicBezTo>
                      <a:pt x="282342" y="198615"/>
                      <a:pt x="282342" y="198615"/>
                      <a:pt x="282165" y="198439"/>
                    </a:cubicBezTo>
                    <a:cubicBezTo>
                      <a:pt x="282165" y="198439"/>
                      <a:pt x="282165" y="198439"/>
                      <a:pt x="282165" y="198439"/>
                    </a:cubicBezTo>
                    <a:cubicBezTo>
                      <a:pt x="282165" y="198439"/>
                      <a:pt x="282165" y="198439"/>
                      <a:pt x="281989" y="198439"/>
                    </a:cubicBezTo>
                    <a:cubicBezTo>
                      <a:pt x="281989" y="198439"/>
                      <a:pt x="281989" y="198439"/>
                      <a:pt x="281989" y="198439"/>
                    </a:cubicBezTo>
                    <a:cubicBezTo>
                      <a:pt x="281989" y="198439"/>
                      <a:pt x="281989" y="198439"/>
                      <a:pt x="281812" y="198439"/>
                    </a:cubicBezTo>
                    <a:cubicBezTo>
                      <a:pt x="281812" y="198439"/>
                      <a:pt x="281812" y="198439"/>
                      <a:pt x="281812" y="198439"/>
                    </a:cubicBezTo>
                    <a:cubicBezTo>
                      <a:pt x="281812" y="198439"/>
                      <a:pt x="281812" y="198439"/>
                      <a:pt x="281636" y="198439"/>
                    </a:cubicBezTo>
                    <a:cubicBezTo>
                      <a:pt x="281636" y="198439"/>
                      <a:pt x="281636" y="198439"/>
                      <a:pt x="281636" y="198439"/>
                    </a:cubicBezTo>
                    <a:cubicBezTo>
                      <a:pt x="281636" y="198439"/>
                      <a:pt x="281460" y="198439"/>
                      <a:pt x="281460" y="198262"/>
                    </a:cubicBezTo>
                    <a:cubicBezTo>
                      <a:pt x="281460" y="198262"/>
                      <a:pt x="281460" y="198262"/>
                      <a:pt x="281460" y="198262"/>
                    </a:cubicBezTo>
                    <a:cubicBezTo>
                      <a:pt x="281107" y="198085"/>
                      <a:pt x="280754" y="197731"/>
                      <a:pt x="280402" y="197554"/>
                    </a:cubicBezTo>
                    <a:cubicBezTo>
                      <a:pt x="280402" y="197554"/>
                      <a:pt x="280402" y="197554"/>
                      <a:pt x="280402" y="197554"/>
                    </a:cubicBezTo>
                    <a:cubicBezTo>
                      <a:pt x="280402" y="197554"/>
                      <a:pt x="280225" y="197554"/>
                      <a:pt x="280049" y="197378"/>
                    </a:cubicBezTo>
                    <a:cubicBezTo>
                      <a:pt x="280049" y="197378"/>
                      <a:pt x="280049" y="197378"/>
                      <a:pt x="280049" y="197378"/>
                    </a:cubicBezTo>
                    <a:cubicBezTo>
                      <a:pt x="280049" y="197378"/>
                      <a:pt x="279872" y="197378"/>
                      <a:pt x="279696" y="197201"/>
                    </a:cubicBezTo>
                    <a:cubicBezTo>
                      <a:pt x="279696" y="197201"/>
                      <a:pt x="279696" y="197201"/>
                      <a:pt x="279696" y="197201"/>
                    </a:cubicBezTo>
                    <a:cubicBezTo>
                      <a:pt x="279696" y="197201"/>
                      <a:pt x="279520" y="197201"/>
                      <a:pt x="279343" y="197024"/>
                    </a:cubicBezTo>
                    <a:cubicBezTo>
                      <a:pt x="279343" y="197024"/>
                      <a:pt x="279343" y="197024"/>
                      <a:pt x="279343" y="197024"/>
                    </a:cubicBezTo>
                    <a:cubicBezTo>
                      <a:pt x="279343" y="197024"/>
                      <a:pt x="279167" y="197024"/>
                      <a:pt x="278991" y="196847"/>
                    </a:cubicBezTo>
                    <a:cubicBezTo>
                      <a:pt x="278991" y="196847"/>
                      <a:pt x="278991" y="196847"/>
                      <a:pt x="278991" y="196847"/>
                    </a:cubicBezTo>
                    <a:cubicBezTo>
                      <a:pt x="278991" y="196847"/>
                      <a:pt x="278814" y="196847"/>
                      <a:pt x="278638" y="196670"/>
                    </a:cubicBezTo>
                    <a:cubicBezTo>
                      <a:pt x="278638" y="196670"/>
                      <a:pt x="278638" y="196670"/>
                      <a:pt x="278638" y="196670"/>
                    </a:cubicBezTo>
                    <a:cubicBezTo>
                      <a:pt x="278638" y="196670"/>
                      <a:pt x="277227" y="195609"/>
                      <a:pt x="276522" y="195078"/>
                    </a:cubicBezTo>
                    <a:cubicBezTo>
                      <a:pt x="276522" y="195078"/>
                      <a:pt x="276522" y="195078"/>
                      <a:pt x="276522" y="195078"/>
                    </a:cubicBezTo>
                    <a:cubicBezTo>
                      <a:pt x="276522" y="195078"/>
                      <a:pt x="276345" y="195078"/>
                      <a:pt x="276169" y="194902"/>
                    </a:cubicBezTo>
                    <a:lnTo>
                      <a:pt x="276169" y="194902"/>
                    </a:lnTo>
                    <a:cubicBezTo>
                      <a:pt x="207920" y="148033"/>
                      <a:pt x="146196" y="131585"/>
                      <a:pt x="98580" y="108416"/>
                    </a:cubicBezTo>
                    <a:cubicBezTo>
                      <a:pt x="97874" y="108062"/>
                      <a:pt x="96992" y="107709"/>
                      <a:pt x="96287" y="107178"/>
                    </a:cubicBezTo>
                    <a:cubicBezTo>
                      <a:pt x="96287" y="107178"/>
                      <a:pt x="96287" y="107178"/>
                      <a:pt x="96287" y="107178"/>
                    </a:cubicBezTo>
                    <a:cubicBezTo>
                      <a:pt x="96287" y="107178"/>
                      <a:pt x="96287" y="107178"/>
                      <a:pt x="96111" y="107178"/>
                    </a:cubicBezTo>
                    <a:cubicBezTo>
                      <a:pt x="90820" y="104525"/>
                      <a:pt x="85706" y="101872"/>
                      <a:pt x="80944" y="99043"/>
                    </a:cubicBezTo>
                    <a:cubicBezTo>
                      <a:pt x="59076" y="86309"/>
                      <a:pt x="40735" y="70568"/>
                      <a:pt x="27332" y="47399"/>
                    </a:cubicBezTo>
                    <a:cubicBezTo>
                      <a:pt x="27332" y="47399"/>
                      <a:pt x="27332" y="47222"/>
                      <a:pt x="27156" y="47045"/>
                    </a:cubicBezTo>
                    <a:lnTo>
                      <a:pt x="27156" y="47045"/>
                    </a:lnTo>
                    <a:cubicBezTo>
                      <a:pt x="27156" y="47045"/>
                      <a:pt x="27156" y="46691"/>
                      <a:pt x="26980" y="46691"/>
                    </a:cubicBezTo>
                    <a:cubicBezTo>
                      <a:pt x="26980" y="46691"/>
                      <a:pt x="26980" y="46515"/>
                      <a:pt x="26803" y="46338"/>
                    </a:cubicBezTo>
                    <a:cubicBezTo>
                      <a:pt x="26803" y="46338"/>
                      <a:pt x="26803" y="46338"/>
                      <a:pt x="26803" y="46338"/>
                    </a:cubicBezTo>
                    <a:cubicBezTo>
                      <a:pt x="26803" y="46338"/>
                      <a:pt x="26803" y="46161"/>
                      <a:pt x="26627" y="45984"/>
                    </a:cubicBezTo>
                    <a:cubicBezTo>
                      <a:pt x="26627" y="45984"/>
                      <a:pt x="26627" y="45984"/>
                      <a:pt x="26627" y="45984"/>
                    </a:cubicBezTo>
                    <a:cubicBezTo>
                      <a:pt x="26627" y="45984"/>
                      <a:pt x="26627" y="45807"/>
                      <a:pt x="26627" y="45630"/>
                    </a:cubicBezTo>
                    <a:cubicBezTo>
                      <a:pt x="26627" y="45630"/>
                      <a:pt x="26627" y="45630"/>
                      <a:pt x="26627" y="45630"/>
                    </a:cubicBezTo>
                    <a:cubicBezTo>
                      <a:pt x="26627" y="45630"/>
                      <a:pt x="26627" y="45454"/>
                      <a:pt x="26450" y="45277"/>
                    </a:cubicBezTo>
                    <a:cubicBezTo>
                      <a:pt x="26450" y="45277"/>
                      <a:pt x="26450" y="45277"/>
                      <a:pt x="26450" y="45277"/>
                    </a:cubicBezTo>
                    <a:cubicBezTo>
                      <a:pt x="26450" y="45277"/>
                      <a:pt x="26450" y="45100"/>
                      <a:pt x="26450" y="44923"/>
                    </a:cubicBezTo>
                    <a:cubicBezTo>
                      <a:pt x="26450" y="44923"/>
                      <a:pt x="26450" y="44923"/>
                      <a:pt x="26450" y="44923"/>
                    </a:cubicBezTo>
                    <a:cubicBezTo>
                      <a:pt x="26450" y="44923"/>
                      <a:pt x="26450" y="44746"/>
                      <a:pt x="26450" y="44569"/>
                    </a:cubicBezTo>
                    <a:cubicBezTo>
                      <a:pt x="26450" y="44569"/>
                      <a:pt x="26450" y="44569"/>
                      <a:pt x="26450" y="44569"/>
                    </a:cubicBezTo>
                    <a:cubicBezTo>
                      <a:pt x="26450" y="44569"/>
                      <a:pt x="26450" y="44392"/>
                      <a:pt x="26450" y="44215"/>
                    </a:cubicBezTo>
                    <a:cubicBezTo>
                      <a:pt x="26450" y="44215"/>
                      <a:pt x="26450" y="44215"/>
                      <a:pt x="26450" y="44215"/>
                    </a:cubicBezTo>
                    <a:cubicBezTo>
                      <a:pt x="26450" y="44215"/>
                      <a:pt x="26450" y="44215"/>
                      <a:pt x="26450" y="44039"/>
                    </a:cubicBezTo>
                    <a:cubicBezTo>
                      <a:pt x="26450" y="44039"/>
                      <a:pt x="26450" y="44039"/>
                      <a:pt x="26450" y="43862"/>
                    </a:cubicBezTo>
                    <a:cubicBezTo>
                      <a:pt x="26450" y="43862"/>
                      <a:pt x="26450" y="43862"/>
                      <a:pt x="26450" y="43685"/>
                    </a:cubicBezTo>
                    <a:cubicBezTo>
                      <a:pt x="26450" y="43685"/>
                      <a:pt x="26450" y="43685"/>
                      <a:pt x="26450" y="43508"/>
                    </a:cubicBezTo>
                    <a:cubicBezTo>
                      <a:pt x="26450" y="43508"/>
                      <a:pt x="26450" y="43508"/>
                      <a:pt x="26450" y="43508"/>
                    </a:cubicBezTo>
                    <a:cubicBezTo>
                      <a:pt x="26450" y="43508"/>
                      <a:pt x="26450" y="43331"/>
                      <a:pt x="26274" y="43154"/>
                    </a:cubicBezTo>
                    <a:cubicBezTo>
                      <a:pt x="26274" y="43154"/>
                      <a:pt x="26274" y="43154"/>
                      <a:pt x="26274" y="43154"/>
                    </a:cubicBezTo>
                    <a:cubicBezTo>
                      <a:pt x="26274" y="42978"/>
                      <a:pt x="25921" y="42624"/>
                      <a:pt x="25921" y="42447"/>
                    </a:cubicBezTo>
                    <a:cubicBezTo>
                      <a:pt x="25921" y="42447"/>
                      <a:pt x="25921" y="42447"/>
                      <a:pt x="25921" y="42447"/>
                    </a:cubicBezTo>
                    <a:cubicBezTo>
                      <a:pt x="22218" y="35372"/>
                      <a:pt x="18867" y="27590"/>
                      <a:pt x="16046" y="19101"/>
                    </a:cubicBezTo>
                    <a:cubicBezTo>
                      <a:pt x="16046" y="19101"/>
                      <a:pt x="16046" y="18924"/>
                      <a:pt x="16046" y="18747"/>
                    </a:cubicBezTo>
                    <a:cubicBezTo>
                      <a:pt x="16046" y="18571"/>
                      <a:pt x="16046" y="18217"/>
                      <a:pt x="15869" y="17863"/>
                    </a:cubicBezTo>
                    <a:cubicBezTo>
                      <a:pt x="15693" y="16625"/>
                      <a:pt x="15517" y="15210"/>
                      <a:pt x="15517" y="13442"/>
                    </a:cubicBezTo>
                  </a:path>
                </a:pathLst>
              </a:custGeom>
              <a:solidFill>
                <a:srgbClr val="AE1F32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 174">
                <a:extLst>
                  <a:ext uri="{FF2B5EF4-FFF2-40B4-BE49-F238E27FC236}">
                    <a16:creationId xmlns:a16="http://schemas.microsoft.com/office/drawing/2014/main" id="{16DBA823-5BD0-5191-C755-7E60BAC3DFAC}"/>
                  </a:ext>
                </a:extLst>
              </p:cNvPr>
              <p:cNvSpPr/>
              <p:nvPr/>
            </p:nvSpPr>
            <p:spPr>
              <a:xfrm>
                <a:off x="7287595" y="3230691"/>
                <a:ext cx="812706" cy="612490"/>
              </a:xfrm>
              <a:custGeom>
                <a:avLst/>
                <a:gdLst>
                  <a:gd name="connsiteX0" fmla="*/ 724342 w 812706"/>
                  <a:gd name="connsiteY0" fmla="*/ 372164 h 612490"/>
                  <a:gd name="connsiteX1" fmla="*/ 367576 w 812706"/>
                  <a:gd name="connsiteY1" fmla="*/ 78927 h 612490"/>
                  <a:gd name="connsiteX2" fmla="*/ 30033 w 812706"/>
                  <a:gd name="connsiteY2" fmla="*/ 110055 h 612490"/>
                  <a:gd name="connsiteX3" fmla="*/ 758 w 812706"/>
                  <a:gd name="connsiteY3" fmla="*/ 296113 h 612490"/>
                  <a:gd name="connsiteX4" fmla="*/ 275342 w 812706"/>
                  <a:gd name="connsiteY4" fmla="*/ 481818 h 612490"/>
                  <a:gd name="connsiteX5" fmla="*/ 718875 w 812706"/>
                  <a:gd name="connsiteY5" fmla="*/ 600669 h 612490"/>
                  <a:gd name="connsiteX6" fmla="*/ 724342 w 812706"/>
                  <a:gd name="connsiteY6" fmla="*/ 372340 h 61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2706" h="612490">
                    <a:moveTo>
                      <a:pt x="724342" y="372164"/>
                    </a:moveTo>
                    <a:cubicBezTo>
                      <a:pt x="626994" y="315214"/>
                      <a:pt x="416426" y="147550"/>
                      <a:pt x="367576" y="78927"/>
                    </a:cubicBezTo>
                    <a:cubicBezTo>
                      <a:pt x="318726" y="10305"/>
                      <a:pt x="118739" y="-70875"/>
                      <a:pt x="30033" y="110055"/>
                    </a:cubicBezTo>
                    <a:cubicBezTo>
                      <a:pt x="30033" y="110055"/>
                      <a:pt x="-5591" y="277366"/>
                      <a:pt x="758" y="296113"/>
                    </a:cubicBezTo>
                    <a:cubicBezTo>
                      <a:pt x="38145" y="407005"/>
                      <a:pt x="145898" y="387020"/>
                      <a:pt x="275342" y="481818"/>
                    </a:cubicBezTo>
                    <a:cubicBezTo>
                      <a:pt x="452932" y="611811"/>
                      <a:pt x="574440" y="629320"/>
                      <a:pt x="718875" y="600669"/>
                    </a:cubicBezTo>
                    <a:cubicBezTo>
                      <a:pt x="863133" y="572017"/>
                      <a:pt x="821689" y="429290"/>
                      <a:pt x="724342" y="372340"/>
                    </a:cubicBezTo>
                  </a:path>
                </a:pathLst>
              </a:custGeom>
              <a:solidFill>
                <a:srgbClr val="FFFFFF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 175">
                <a:extLst>
                  <a:ext uri="{FF2B5EF4-FFF2-40B4-BE49-F238E27FC236}">
                    <a16:creationId xmlns:a16="http://schemas.microsoft.com/office/drawing/2014/main" id="{6CB8EA1B-5200-EBDC-FE8C-07A2093D3485}"/>
                  </a:ext>
                </a:extLst>
              </p:cNvPr>
              <p:cNvSpPr/>
              <p:nvPr/>
            </p:nvSpPr>
            <p:spPr>
              <a:xfrm>
                <a:off x="7287394" y="3481351"/>
                <a:ext cx="816093" cy="361830"/>
              </a:xfrm>
              <a:custGeom>
                <a:avLst/>
                <a:gdLst>
                  <a:gd name="connsiteX0" fmla="*/ 748527 w 816093"/>
                  <a:gd name="connsiteY0" fmla="*/ 289346 h 361830"/>
                  <a:gd name="connsiteX1" fmla="*/ 314342 w 816093"/>
                  <a:gd name="connsiteY1" fmla="*/ 192602 h 361830"/>
                  <a:gd name="connsiteX2" fmla="*/ 245740 w 816093"/>
                  <a:gd name="connsiteY2" fmla="*/ 152808 h 361830"/>
                  <a:gd name="connsiteX3" fmla="*/ 84551 w 816093"/>
                  <a:gd name="connsiteY3" fmla="*/ 86662 h 361830"/>
                  <a:gd name="connsiteX4" fmla="*/ 3075 w 816093"/>
                  <a:gd name="connsiteY4" fmla="*/ 0 h 361830"/>
                  <a:gd name="connsiteX5" fmla="*/ 783 w 816093"/>
                  <a:gd name="connsiteY5" fmla="*/ 45453 h 361830"/>
                  <a:gd name="connsiteX6" fmla="*/ 275367 w 816093"/>
                  <a:gd name="connsiteY6" fmla="*/ 231158 h 361830"/>
                  <a:gd name="connsiteX7" fmla="*/ 718723 w 816093"/>
                  <a:gd name="connsiteY7" fmla="*/ 350009 h 361830"/>
                  <a:gd name="connsiteX8" fmla="*/ 814131 w 816093"/>
                  <a:gd name="connsiteY8" fmla="*/ 292175 h 361830"/>
                  <a:gd name="connsiteX9" fmla="*/ 811839 w 816093"/>
                  <a:gd name="connsiteY9" fmla="*/ 241947 h 361830"/>
                  <a:gd name="connsiteX10" fmla="*/ 748175 w 816093"/>
                  <a:gd name="connsiteY10" fmla="*/ 289346 h 36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6093" h="361830">
                    <a:moveTo>
                      <a:pt x="748527" y="289346"/>
                    </a:moveTo>
                    <a:cubicBezTo>
                      <a:pt x="673400" y="315167"/>
                      <a:pt x="553126" y="354961"/>
                      <a:pt x="314342" y="192602"/>
                    </a:cubicBezTo>
                    <a:cubicBezTo>
                      <a:pt x="292297" y="177569"/>
                      <a:pt x="268313" y="166604"/>
                      <a:pt x="245740" y="152808"/>
                    </a:cubicBezTo>
                    <a:cubicBezTo>
                      <a:pt x="243271" y="151393"/>
                      <a:pt x="130756" y="116375"/>
                      <a:pt x="84551" y="86662"/>
                    </a:cubicBezTo>
                    <a:cubicBezTo>
                      <a:pt x="52455" y="65969"/>
                      <a:pt x="23180" y="28475"/>
                      <a:pt x="3075" y="0"/>
                    </a:cubicBezTo>
                    <a:cubicBezTo>
                      <a:pt x="430" y="22638"/>
                      <a:pt x="-981" y="40147"/>
                      <a:pt x="783" y="45453"/>
                    </a:cubicBezTo>
                    <a:cubicBezTo>
                      <a:pt x="38170" y="156346"/>
                      <a:pt x="145923" y="136360"/>
                      <a:pt x="275367" y="231158"/>
                    </a:cubicBezTo>
                    <a:cubicBezTo>
                      <a:pt x="452956" y="361151"/>
                      <a:pt x="574465" y="378660"/>
                      <a:pt x="718723" y="350009"/>
                    </a:cubicBezTo>
                    <a:cubicBezTo>
                      <a:pt x="759814" y="341873"/>
                      <a:pt x="798436" y="315167"/>
                      <a:pt x="814131" y="292175"/>
                    </a:cubicBezTo>
                    <a:cubicBezTo>
                      <a:pt x="818716" y="285455"/>
                      <a:pt x="814131" y="264408"/>
                      <a:pt x="811839" y="241947"/>
                    </a:cubicBezTo>
                    <a:cubicBezTo>
                      <a:pt x="811839" y="241947"/>
                      <a:pt x="774099" y="280502"/>
                      <a:pt x="748175" y="289346"/>
                    </a:cubicBezTo>
                  </a:path>
                </a:pathLst>
              </a:custGeom>
              <a:solidFill>
                <a:srgbClr val="E2EDF2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 176">
                <a:extLst>
                  <a:ext uri="{FF2B5EF4-FFF2-40B4-BE49-F238E27FC236}">
                    <a16:creationId xmlns:a16="http://schemas.microsoft.com/office/drawing/2014/main" id="{4AE570FE-5C09-8EF2-636E-321D9E0F715A}"/>
                  </a:ext>
                </a:extLst>
              </p:cNvPr>
              <p:cNvSpPr/>
              <p:nvPr/>
            </p:nvSpPr>
            <p:spPr>
              <a:xfrm>
                <a:off x="7363705" y="3245554"/>
                <a:ext cx="274535" cy="155543"/>
              </a:xfrm>
              <a:custGeom>
                <a:avLst/>
                <a:gdLst>
                  <a:gd name="connsiteX0" fmla="*/ 92008 w 274535"/>
                  <a:gd name="connsiteY0" fmla="*/ 4461 h 155543"/>
                  <a:gd name="connsiteX1" fmla="*/ 1891 w 274535"/>
                  <a:gd name="connsiteY1" fmla="*/ 86702 h 155543"/>
                  <a:gd name="connsiteX2" fmla="*/ 178599 w 274535"/>
                  <a:gd name="connsiteY2" fmla="*/ 152318 h 155543"/>
                  <a:gd name="connsiteX3" fmla="*/ 274536 w 274535"/>
                  <a:gd name="connsiteY3" fmla="*/ 75206 h 155543"/>
                  <a:gd name="connsiteX4" fmla="*/ 91832 w 274535"/>
                  <a:gd name="connsiteY4" fmla="*/ 4285 h 155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535" h="155543">
                    <a:moveTo>
                      <a:pt x="92008" y="4461"/>
                    </a:moveTo>
                    <a:cubicBezTo>
                      <a:pt x="42805" y="18433"/>
                      <a:pt x="-10807" y="57697"/>
                      <a:pt x="1891" y="86702"/>
                    </a:cubicBezTo>
                    <a:cubicBezTo>
                      <a:pt x="23054" y="134985"/>
                      <a:pt x="95183" y="165936"/>
                      <a:pt x="178599" y="152318"/>
                    </a:cubicBezTo>
                    <a:cubicBezTo>
                      <a:pt x="178599" y="152318"/>
                      <a:pt x="213693" y="78920"/>
                      <a:pt x="274536" y="75206"/>
                    </a:cubicBezTo>
                    <a:cubicBezTo>
                      <a:pt x="274536" y="75206"/>
                      <a:pt x="181420" y="-21184"/>
                      <a:pt x="91832" y="4285"/>
                    </a:cubicBezTo>
                  </a:path>
                </a:pathLst>
              </a:custGeom>
              <a:solidFill>
                <a:srgbClr val="97BAC7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DF164D08-F3D7-8B36-41FF-CF9E4A93EC3A}"/>
                  </a:ext>
                </a:extLst>
              </p:cNvPr>
              <p:cNvSpPr/>
              <p:nvPr/>
            </p:nvSpPr>
            <p:spPr>
              <a:xfrm>
                <a:off x="7567500" y="3483816"/>
                <a:ext cx="40255" cy="41052"/>
              </a:xfrm>
              <a:custGeom>
                <a:avLst/>
                <a:gdLst>
                  <a:gd name="connsiteX0" fmla="*/ 19246 w 40255"/>
                  <a:gd name="connsiteY0" fmla="*/ 10 h 41052"/>
                  <a:gd name="connsiteX1" fmla="*/ 23 w 40255"/>
                  <a:gd name="connsiteY1" fmla="*/ 21411 h 41052"/>
                  <a:gd name="connsiteX2" fmla="*/ 21009 w 40255"/>
                  <a:gd name="connsiteY2" fmla="*/ 41042 h 41052"/>
                  <a:gd name="connsiteX3" fmla="*/ 40232 w 40255"/>
                  <a:gd name="connsiteY3" fmla="*/ 19642 h 41052"/>
                  <a:gd name="connsiteX4" fmla="*/ 19246 w 40255"/>
                  <a:gd name="connsiteY4" fmla="*/ 10 h 4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55" h="41052">
                    <a:moveTo>
                      <a:pt x="19246" y="10"/>
                    </a:moveTo>
                    <a:cubicBezTo>
                      <a:pt x="8135" y="541"/>
                      <a:pt x="-506" y="10091"/>
                      <a:pt x="23" y="21411"/>
                    </a:cubicBezTo>
                    <a:cubicBezTo>
                      <a:pt x="552" y="32730"/>
                      <a:pt x="9899" y="41396"/>
                      <a:pt x="21009" y="41042"/>
                    </a:cubicBezTo>
                    <a:cubicBezTo>
                      <a:pt x="32120" y="40512"/>
                      <a:pt x="40761" y="30961"/>
                      <a:pt x="40232" y="19642"/>
                    </a:cubicBezTo>
                    <a:cubicBezTo>
                      <a:pt x="39703" y="8323"/>
                      <a:pt x="30356" y="-343"/>
                      <a:pt x="19246" y="10"/>
                    </a:cubicBezTo>
                  </a:path>
                </a:pathLst>
              </a:custGeom>
              <a:solidFill>
                <a:srgbClr val="538AA3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19A19C1E-CB9B-6CDC-322D-93D24761ACEF}"/>
                  </a:ext>
                </a:extLst>
              </p:cNvPr>
              <p:cNvSpPr/>
              <p:nvPr/>
            </p:nvSpPr>
            <p:spPr>
              <a:xfrm>
                <a:off x="7567676" y="3483816"/>
                <a:ext cx="40254" cy="41052"/>
              </a:xfrm>
              <a:custGeom>
                <a:avLst/>
                <a:gdLst>
                  <a:gd name="connsiteX0" fmla="*/ 20480 w 40254"/>
                  <a:gd name="connsiteY0" fmla="*/ 29193 h 41052"/>
                  <a:gd name="connsiteX1" fmla="*/ 11486 w 40254"/>
                  <a:gd name="connsiteY1" fmla="*/ 20703 h 41052"/>
                  <a:gd name="connsiteX2" fmla="*/ 19775 w 40254"/>
                  <a:gd name="connsiteY2" fmla="*/ 11506 h 41052"/>
                  <a:gd name="connsiteX3" fmla="*/ 28769 w 40254"/>
                  <a:gd name="connsiteY3" fmla="*/ 19996 h 41052"/>
                  <a:gd name="connsiteX4" fmla="*/ 20480 w 40254"/>
                  <a:gd name="connsiteY4" fmla="*/ 29193 h 41052"/>
                  <a:gd name="connsiteX5" fmla="*/ 19246 w 40254"/>
                  <a:gd name="connsiteY5" fmla="*/ 10 h 41052"/>
                  <a:gd name="connsiteX6" fmla="*/ 23 w 40254"/>
                  <a:gd name="connsiteY6" fmla="*/ 21411 h 41052"/>
                  <a:gd name="connsiteX7" fmla="*/ 21009 w 40254"/>
                  <a:gd name="connsiteY7" fmla="*/ 41042 h 41052"/>
                  <a:gd name="connsiteX8" fmla="*/ 40232 w 40254"/>
                  <a:gd name="connsiteY8" fmla="*/ 19642 h 41052"/>
                  <a:gd name="connsiteX9" fmla="*/ 19246 w 40254"/>
                  <a:gd name="connsiteY9" fmla="*/ 10 h 4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54" h="41052">
                    <a:moveTo>
                      <a:pt x="20480" y="29193"/>
                    </a:moveTo>
                    <a:cubicBezTo>
                      <a:pt x="15719" y="29369"/>
                      <a:pt x="11663" y="25655"/>
                      <a:pt x="11486" y="20703"/>
                    </a:cubicBezTo>
                    <a:cubicBezTo>
                      <a:pt x="11310" y="15928"/>
                      <a:pt x="15013" y="11683"/>
                      <a:pt x="19775" y="11506"/>
                    </a:cubicBezTo>
                    <a:cubicBezTo>
                      <a:pt x="24536" y="11330"/>
                      <a:pt x="28592" y="15044"/>
                      <a:pt x="28769" y="19996"/>
                    </a:cubicBezTo>
                    <a:cubicBezTo>
                      <a:pt x="28945" y="24948"/>
                      <a:pt x="25242" y="29016"/>
                      <a:pt x="20480" y="29193"/>
                    </a:cubicBezTo>
                    <a:moveTo>
                      <a:pt x="19246" y="10"/>
                    </a:moveTo>
                    <a:cubicBezTo>
                      <a:pt x="8135" y="541"/>
                      <a:pt x="-506" y="10091"/>
                      <a:pt x="23" y="21411"/>
                    </a:cubicBezTo>
                    <a:cubicBezTo>
                      <a:pt x="552" y="32730"/>
                      <a:pt x="9899" y="41396"/>
                      <a:pt x="21009" y="41042"/>
                    </a:cubicBezTo>
                    <a:cubicBezTo>
                      <a:pt x="32119" y="40512"/>
                      <a:pt x="40761" y="30961"/>
                      <a:pt x="40232" y="19642"/>
                    </a:cubicBezTo>
                    <a:cubicBezTo>
                      <a:pt x="39703" y="8323"/>
                      <a:pt x="30356" y="-343"/>
                      <a:pt x="19246" y="10"/>
                    </a:cubicBezTo>
                  </a:path>
                </a:pathLst>
              </a:custGeom>
              <a:solidFill>
                <a:srgbClr val="E2EDF2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68353E2B-19A4-8B1E-5E10-DDAB7A9A1794}"/>
                  </a:ext>
                </a:extLst>
              </p:cNvPr>
              <p:cNvSpPr/>
              <p:nvPr/>
            </p:nvSpPr>
            <p:spPr>
              <a:xfrm>
                <a:off x="7582737" y="3385805"/>
                <a:ext cx="173838" cy="120900"/>
              </a:xfrm>
              <a:custGeom>
                <a:avLst/>
                <a:gdLst>
                  <a:gd name="connsiteX0" fmla="*/ 17941 w 173838"/>
                  <a:gd name="connsiteY0" fmla="*/ 70608 h 120900"/>
                  <a:gd name="connsiteX1" fmla="*/ 305 w 173838"/>
                  <a:gd name="connsiteY1" fmla="*/ 110402 h 120900"/>
                  <a:gd name="connsiteX2" fmla="*/ 13708 w 173838"/>
                  <a:gd name="connsiteY2" fmla="*/ 118007 h 120900"/>
                  <a:gd name="connsiteX3" fmla="*/ 20057 w 173838"/>
                  <a:gd name="connsiteY3" fmla="*/ 113409 h 120900"/>
                  <a:gd name="connsiteX4" fmla="*/ 29227 w 173838"/>
                  <a:gd name="connsiteY4" fmla="*/ 105627 h 120900"/>
                  <a:gd name="connsiteX5" fmla="*/ 173838 w 173838"/>
                  <a:gd name="connsiteY5" fmla="*/ 24094 h 120900"/>
                  <a:gd name="connsiteX6" fmla="*/ 146680 w 173838"/>
                  <a:gd name="connsiteY6" fmla="*/ 41 h 120900"/>
                  <a:gd name="connsiteX7" fmla="*/ 18117 w 173838"/>
                  <a:gd name="connsiteY7" fmla="*/ 70785 h 120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838" h="120900">
                    <a:moveTo>
                      <a:pt x="17941" y="70608"/>
                    </a:moveTo>
                    <a:cubicBezTo>
                      <a:pt x="8241" y="81751"/>
                      <a:pt x="2069" y="95546"/>
                      <a:pt x="305" y="110402"/>
                    </a:cubicBezTo>
                    <a:cubicBezTo>
                      <a:pt x="305" y="110402"/>
                      <a:pt x="-3222" y="127558"/>
                      <a:pt x="13708" y="118007"/>
                    </a:cubicBezTo>
                    <a:lnTo>
                      <a:pt x="20057" y="113409"/>
                    </a:lnTo>
                    <a:cubicBezTo>
                      <a:pt x="23408" y="111287"/>
                      <a:pt x="26582" y="108634"/>
                      <a:pt x="29227" y="105627"/>
                    </a:cubicBezTo>
                    <a:cubicBezTo>
                      <a:pt x="108411" y="16312"/>
                      <a:pt x="173838" y="24094"/>
                      <a:pt x="173838" y="24094"/>
                    </a:cubicBezTo>
                    <a:lnTo>
                      <a:pt x="146680" y="41"/>
                    </a:lnTo>
                    <a:cubicBezTo>
                      <a:pt x="90422" y="-1551"/>
                      <a:pt x="41749" y="44079"/>
                      <a:pt x="18117" y="70785"/>
                    </a:cubicBezTo>
                  </a:path>
                </a:pathLst>
              </a:custGeom>
              <a:solidFill>
                <a:srgbClr val="E2EDF2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7D01AEBF-7F44-3CDF-33A4-9E47D208105D}"/>
                  </a:ext>
                </a:extLst>
              </p:cNvPr>
              <p:cNvSpPr/>
              <p:nvPr/>
            </p:nvSpPr>
            <p:spPr>
              <a:xfrm>
                <a:off x="7619701" y="3527501"/>
                <a:ext cx="40254" cy="41052"/>
              </a:xfrm>
              <a:custGeom>
                <a:avLst/>
                <a:gdLst>
                  <a:gd name="connsiteX0" fmla="*/ 19246 w 40254"/>
                  <a:gd name="connsiteY0" fmla="*/ 10 h 41052"/>
                  <a:gd name="connsiteX1" fmla="*/ 23 w 40254"/>
                  <a:gd name="connsiteY1" fmla="*/ 21411 h 41052"/>
                  <a:gd name="connsiteX2" fmla="*/ 21009 w 40254"/>
                  <a:gd name="connsiteY2" fmla="*/ 41042 h 41052"/>
                  <a:gd name="connsiteX3" fmla="*/ 40232 w 40254"/>
                  <a:gd name="connsiteY3" fmla="*/ 19642 h 41052"/>
                  <a:gd name="connsiteX4" fmla="*/ 19246 w 40254"/>
                  <a:gd name="connsiteY4" fmla="*/ 10 h 4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54" h="41052">
                    <a:moveTo>
                      <a:pt x="19246" y="10"/>
                    </a:moveTo>
                    <a:cubicBezTo>
                      <a:pt x="8135" y="541"/>
                      <a:pt x="-506" y="10091"/>
                      <a:pt x="23" y="21411"/>
                    </a:cubicBezTo>
                    <a:cubicBezTo>
                      <a:pt x="552" y="32730"/>
                      <a:pt x="9899" y="41396"/>
                      <a:pt x="21009" y="41042"/>
                    </a:cubicBezTo>
                    <a:cubicBezTo>
                      <a:pt x="32120" y="40512"/>
                      <a:pt x="40761" y="30961"/>
                      <a:pt x="40232" y="19642"/>
                    </a:cubicBezTo>
                    <a:cubicBezTo>
                      <a:pt x="39703" y="8323"/>
                      <a:pt x="30356" y="-343"/>
                      <a:pt x="19246" y="10"/>
                    </a:cubicBezTo>
                  </a:path>
                </a:pathLst>
              </a:custGeom>
              <a:solidFill>
                <a:srgbClr val="538AA3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 181">
                <a:extLst>
                  <a:ext uri="{FF2B5EF4-FFF2-40B4-BE49-F238E27FC236}">
                    <a16:creationId xmlns:a16="http://schemas.microsoft.com/office/drawing/2014/main" id="{FB1C8310-0BD9-859F-ABDD-81E33985C43A}"/>
                  </a:ext>
                </a:extLst>
              </p:cNvPr>
              <p:cNvSpPr/>
              <p:nvPr/>
            </p:nvSpPr>
            <p:spPr>
              <a:xfrm>
                <a:off x="7619701" y="3527501"/>
                <a:ext cx="40254" cy="41052"/>
              </a:xfrm>
              <a:custGeom>
                <a:avLst/>
                <a:gdLst>
                  <a:gd name="connsiteX0" fmla="*/ 20480 w 40254"/>
                  <a:gd name="connsiteY0" fmla="*/ 29193 h 41052"/>
                  <a:gd name="connsiteX1" fmla="*/ 11486 w 40254"/>
                  <a:gd name="connsiteY1" fmla="*/ 20703 h 41052"/>
                  <a:gd name="connsiteX2" fmla="*/ 19775 w 40254"/>
                  <a:gd name="connsiteY2" fmla="*/ 11506 h 41052"/>
                  <a:gd name="connsiteX3" fmla="*/ 28769 w 40254"/>
                  <a:gd name="connsiteY3" fmla="*/ 19996 h 41052"/>
                  <a:gd name="connsiteX4" fmla="*/ 20480 w 40254"/>
                  <a:gd name="connsiteY4" fmla="*/ 29193 h 41052"/>
                  <a:gd name="connsiteX5" fmla="*/ 19246 w 40254"/>
                  <a:gd name="connsiteY5" fmla="*/ 10 h 41052"/>
                  <a:gd name="connsiteX6" fmla="*/ 23 w 40254"/>
                  <a:gd name="connsiteY6" fmla="*/ 21411 h 41052"/>
                  <a:gd name="connsiteX7" fmla="*/ 21009 w 40254"/>
                  <a:gd name="connsiteY7" fmla="*/ 41042 h 41052"/>
                  <a:gd name="connsiteX8" fmla="*/ 40232 w 40254"/>
                  <a:gd name="connsiteY8" fmla="*/ 19642 h 41052"/>
                  <a:gd name="connsiteX9" fmla="*/ 19246 w 40254"/>
                  <a:gd name="connsiteY9" fmla="*/ 10 h 4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54" h="41052">
                    <a:moveTo>
                      <a:pt x="20480" y="29193"/>
                    </a:moveTo>
                    <a:cubicBezTo>
                      <a:pt x="15719" y="29369"/>
                      <a:pt x="11663" y="25655"/>
                      <a:pt x="11486" y="20703"/>
                    </a:cubicBezTo>
                    <a:cubicBezTo>
                      <a:pt x="11310" y="15751"/>
                      <a:pt x="15013" y="11683"/>
                      <a:pt x="19775" y="11506"/>
                    </a:cubicBezTo>
                    <a:cubicBezTo>
                      <a:pt x="24536" y="11330"/>
                      <a:pt x="28592" y="15044"/>
                      <a:pt x="28769" y="19996"/>
                    </a:cubicBezTo>
                    <a:cubicBezTo>
                      <a:pt x="28945" y="24948"/>
                      <a:pt x="25242" y="29016"/>
                      <a:pt x="20480" y="29193"/>
                    </a:cubicBezTo>
                    <a:moveTo>
                      <a:pt x="19246" y="10"/>
                    </a:moveTo>
                    <a:cubicBezTo>
                      <a:pt x="8135" y="541"/>
                      <a:pt x="-506" y="10091"/>
                      <a:pt x="23" y="21411"/>
                    </a:cubicBezTo>
                    <a:cubicBezTo>
                      <a:pt x="552" y="32730"/>
                      <a:pt x="9899" y="41396"/>
                      <a:pt x="21009" y="41042"/>
                    </a:cubicBezTo>
                    <a:cubicBezTo>
                      <a:pt x="32120" y="40512"/>
                      <a:pt x="40761" y="30961"/>
                      <a:pt x="40232" y="19642"/>
                    </a:cubicBezTo>
                    <a:cubicBezTo>
                      <a:pt x="39703" y="8323"/>
                      <a:pt x="30356" y="-343"/>
                      <a:pt x="19246" y="10"/>
                    </a:cubicBezTo>
                  </a:path>
                </a:pathLst>
              </a:custGeom>
              <a:solidFill>
                <a:srgbClr val="E2EDF2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 182">
                <a:extLst>
                  <a:ext uri="{FF2B5EF4-FFF2-40B4-BE49-F238E27FC236}">
                    <a16:creationId xmlns:a16="http://schemas.microsoft.com/office/drawing/2014/main" id="{F7990CD5-4603-3CBF-CFBC-660CC4E3A6BA}"/>
                  </a:ext>
                </a:extLst>
              </p:cNvPr>
              <p:cNvSpPr/>
              <p:nvPr/>
            </p:nvSpPr>
            <p:spPr>
              <a:xfrm>
                <a:off x="7634761" y="3429675"/>
                <a:ext cx="173838" cy="120892"/>
              </a:xfrm>
              <a:custGeom>
                <a:avLst/>
                <a:gdLst>
                  <a:gd name="connsiteX0" fmla="*/ 17941 w 173838"/>
                  <a:gd name="connsiteY0" fmla="*/ 70600 h 120892"/>
                  <a:gd name="connsiteX1" fmla="*/ 305 w 173838"/>
                  <a:gd name="connsiteY1" fmla="*/ 110394 h 120892"/>
                  <a:gd name="connsiteX2" fmla="*/ 13708 w 173838"/>
                  <a:gd name="connsiteY2" fmla="*/ 117999 h 120892"/>
                  <a:gd name="connsiteX3" fmla="*/ 20057 w 173838"/>
                  <a:gd name="connsiteY3" fmla="*/ 113401 h 120892"/>
                  <a:gd name="connsiteX4" fmla="*/ 29227 w 173838"/>
                  <a:gd name="connsiteY4" fmla="*/ 105619 h 120892"/>
                  <a:gd name="connsiteX5" fmla="*/ 173838 w 173838"/>
                  <a:gd name="connsiteY5" fmla="*/ 24085 h 120892"/>
                  <a:gd name="connsiteX6" fmla="*/ 146680 w 173838"/>
                  <a:gd name="connsiteY6" fmla="*/ 32 h 120892"/>
                  <a:gd name="connsiteX7" fmla="*/ 18117 w 173838"/>
                  <a:gd name="connsiteY7" fmla="*/ 70777 h 120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838" h="120892">
                    <a:moveTo>
                      <a:pt x="17941" y="70600"/>
                    </a:moveTo>
                    <a:cubicBezTo>
                      <a:pt x="8241" y="81742"/>
                      <a:pt x="2069" y="95538"/>
                      <a:pt x="305" y="110394"/>
                    </a:cubicBezTo>
                    <a:cubicBezTo>
                      <a:pt x="305" y="110394"/>
                      <a:pt x="-3222" y="127550"/>
                      <a:pt x="13708" y="117999"/>
                    </a:cubicBezTo>
                    <a:lnTo>
                      <a:pt x="20057" y="113401"/>
                    </a:lnTo>
                    <a:cubicBezTo>
                      <a:pt x="23408" y="111278"/>
                      <a:pt x="26582" y="108625"/>
                      <a:pt x="29227" y="105619"/>
                    </a:cubicBezTo>
                    <a:cubicBezTo>
                      <a:pt x="108411" y="16304"/>
                      <a:pt x="173838" y="24085"/>
                      <a:pt x="173838" y="24085"/>
                    </a:cubicBezTo>
                    <a:lnTo>
                      <a:pt x="146680" y="32"/>
                    </a:lnTo>
                    <a:cubicBezTo>
                      <a:pt x="90422" y="-1382"/>
                      <a:pt x="41749" y="44071"/>
                      <a:pt x="18117" y="70777"/>
                    </a:cubicBezTo>
                  </a:path>
                </a:pathLst>
              </a:custGeom>
              <a:solidFill>
                <a:srgbClr val="E2EDF2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 183">
                <a:extLst>
                  <a:ext uri="{FF2B5EF4-FFF2-40B4-BE49-F238E27FC236}">
                    <a16:creationId xmlns:a16="http://schemas.microsoft.com/office/drawing/2014/main" id="{B97C9ACA-E998-82DD-56E7-137166DAE973}"/>
                  </a:ext>
                </a:extLst>
              </p:cNvPr>
              <p:cNvSpPr/>
              <p:nvPr/>
            </p:nvSpPr>
            <p:spPr>
              <a:xfrm>
                <a:off x="7667669" y="3566057"/>
                <a:ext cx="40254" cy="41052"/>
              </a:xfrm>
              <a:custGeom>
                <a:avLst/>
                <a:gdLst>
                  <a:gd name="connsiteX0" fmla="*/ 19246 w 40254"/>
                  <a:gd name="connsiteY0" fmla="*/ 10 h 41052"/>
                  <a:gd name="connsiteX1" fmla="*/ 23 w 40254"/>
                  <a:gd name="connsiteY1" fmla="*/ 21411 h 41052"/>
                  <a:gd name="connsiteX2" fmla="*/ 21009 w 40254"/>
                  <a:gd name="connsiteY2" fmla="*/ 41042 h 41052"/>
                  <a:gd name="connsiteX3" fmla="*/ 40232 w 40254"/>
                  <a:gd name="connsiteY3" fmla="*/ 19642 h 41052"/>
                  <a:gd name="connsiteX4" fmla="*/ 19246 w 40254"/>
                  <a:gd name="connsiteY4" fmla="*/ 10 h 4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54" h="41052">
                    <a:moveTo>
                      <a:pt x="19246" y="10"/>
                    </a:moveTo>
                    <a:cubicBezTo>
                      <a:pt x="8135" y="541"/>
                      <a:pt x="-506" y="10092"/>
                      <a:pt x="23" y="21411"/>
                    </a:cubicBezTo>
                    <a:cubicBezTo>
                      <a:pt x="552" y="32730"/>
                      <a:pt x="9899" y="41396"/>
                      <a:pt x="21009" y="41042"/>
                    </a:cubicBezTo>
                    <a:cubicBezTo>
                      <a:pt x="32120" y="40512"/>
                      <a:pt x="40761" y="30961"/>
                      <a:pt x="40232" y="19642"/>
                    </a:cubicBezTo>
                    <a:cubicBezTo>
                      <a:pt x="39703" y="8323"/>
                      <a:pt x="30356" y="-343"/>
                      <a:pt x="19246" y="10"/>
                    </a:cubicBezTo>
                  </a:path>
                </a:pathLst>
              </a:custGeom>
              <a:solidFill>
                <a:srgbClr val="538AA3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 184">
                <a:extLst>
                  <a:ext uri="{FF2B5EF4-FFF2-40B4-BE49-F238E27FC236}">
                    <a16:creationId xmlns:a16="http://schemas.microsoft.com/office/drawing/2014/main" id="{F98D6972-DBC6-8EA3-CA1E-4FEE647F3A6E}"/>
                  </a:ext>
                </a:extLst>
              </p:cNvPr>
              <p:cNvSpPr/>
              <p:nvPr/>
            </p:nvSpPr>
            <p:spPr>
              <a:xfrm>
                <a:off x="7667669" y="3566057"/>
                <a:ext cx="40254" cy="41052"/>
              </a:xfrm>
              <a:custGeom>
                <a:avLst/>
                <a:gdLst>
                  <a:gd name="connsiteX0" fmla="*/ 20480 w 40254"/>
                  <a:gd name="connsiteY0" fmla="*/ 29193 h 41052"/>
                  <a:gd name="connsiteX1" fmla="*/ 11486 w 40254"/>
                  <a:gd name="connsiteY1" fmla="*/ 20703 h 41052"/>
                  <a:gd name="connsiteX2" fmla="*/ 19775 w 40254"/>
                  <a:gd name="connsiteY2" fmla="*/ 11506 h 41052"/>
                  <a:gd name="connsiteX3" fmla="*/ 28769 w 40254"/>
                  <a:gd name="connsiteY3" fmla="*/ 19996 h 41052"/>
                  <a:gd name="connsiteX4" fmla="*/ 20480 w 40254"/>
                  <a:gd name="connsiteY4" fmla="*/ 29193 h 41052"/>
                  <a:gd name="connsiteX5" fmla="*/ 19246 w 40254"/>
                  <a:gd name="connsiteY5" fmla="*/ 10 h 41052"/>
                  <a:gd name="connsiteX6" fmla="*/ 23 w 40254"/>
                  <a:gd name="connsiteY6" fmla="*/ 21411 h 41052"/>
                  <a:gd name="connsiteX7" fmla="*/ 21009 w 40254"/>
                  <a:gd name="connsiteY7" fmla="*/ 41042 h 41052"/>
                  <a:gd name="connsiteX8" fmla="*/ 40232 w 40254"/>
                  <a:gd name="connsiteY8" fmla="*/ 19642 h 41052"/>
                  <a:gd name="connsiteX9" fmla="*/ 19246 w 40254"/>
                  <a:gd name="connsiteY9" fmla="*/ 10 h 4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54" h="41052">
                    <a:moveTo>
                      <a:pt x="20480" y="29193"/>
                    </a:moveTo>
                    <a:cubicBezTo>
                      <a:pt x="15719" y="29370"/>
                      <a:pt x="11663" y="25655"/>
                      <a:pt x="11486" y="20703"/>
                    </a:cubicBezTo>
                    <a:cubicBezTo>
                      <a:pt x="11310" y="15751"/>
                      <a:pt x="15013" y="11683"/>
                      <a:pt x="19775" y="11506"/>
                    </a:cubicBezTo>
                    <a:cubicBezTo>
                      <a:pt x="24536" y="11330"/>
                      <a:pt x="28592" y="15044"/>
                      <a:pt x="28769" y="19996"/>
                    </a:cubicBezTo>
                    <a:cubicBezTo>
                      <a:pt x="28945" y="24948"/>
                      <a:pt x="25242" y="29016"/>
                      <a:pt x="20480" y="29193"/>
                    </a:cubicBezTo>
                    <a:moveTo>
                      <a:pt x="19246" y="10"/>
                    </a:moveTo>
                    <a:cubicBezTo>
                      <a:pt x="8135" y="541"/>
                      <a:pt x="-506" y="10092"/>
                      <a:pt x="23" y="21411"/>
                    </a:cubicBezTo>
                    <a:cubicBezTo>
                      <a:pt x="552" y="32730"/>
                      <a:pt x="9899" y="41396"/>
                      <a:pt x="21009" y="41042"/>
                    </a:cubicBezTo>
                    <a:cubicBezTo>
                      <a:pt x="32120" y="40512"/>
                      <a:pt x="40761" y="30961"/>
                      <a:pt x="40232" y="19642"/>
                    </a:cubicBezTo>
                    <a:cubicBezTo>
                      <a:pt x="39703" y="8323"/>
                      <a:pt x="30356" y="-343"/>
                      <a:pt x="19246" y="10"/>
                    </a:cubicBezTo>
                  </a:path>
                </a:pathLst>
              </a:custGeom>
              <a:solidFill>
                <a:srgbClr val="E2EDF2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 185">
                <a:extLst>
                  <a:ext uri="{FF2B5EF4-FFF2-40B4-BE49-F238E27FC236}">
                    <a16:creationId xmlns:a16="http://schemas.microsoft.com/office/drawing/2014/main" id="{179FAE3D-ADCA-3FA5-3DC1-8E1EB9A38092}"/>
                  </a:ext>
                </a:extLst>
              </p:cNvPr>
              <p:cNvSpPr/>
              <p:nvPr/>
            </p:nvSpPr>
            <p:spPr>
              <a:xfrm>
                <a:off x="7682730" y="3468045"/>
                <a:ext cx="173838" cy="120900"/>
              </a:xfrm>
              <a:custGeom>
                <a:avLst/>
                <a:gdLst>
                  <a:gd name="connsiteX0" fmla="*/ 17941 w 173838"/>
                  <a:gd name="connsiteY0" fmla="*/ 70608 h 120900"/>
                  <a:gd name="connsiteX1" fmla="*/ 305 w 173838"/>
                  <a:gd name="connsiteY1" fmla="*/ 110402 h 120900"/>
                  <a:gd name="connsiteX2" fmla="*/ 13708 w 173838"/>
                  <a:gd name="connsiteY2" fmla="*/ 118007 h 120900"/>
                  <a:gd name="connsiteX3" fmla="*/ 20057 w 173838"/>
                  <a:gd name="connsiteY3" fmla="*/ 113409 h 120900"/>
                  <a:gd name="connsiteX4" fmla="*/ 29227 w 173838"/>
                  <a:gd name="connsiteY4" fmla="*/ 105627 h 120900"/>
                  <a:gd name="connsiteX5" fmla="*/ 173838 w 173838"/>
                  <a:gd name="connsiteY5" fmla="*/ 24094 h 120900"/>
                  <a:gd name="connsiteX6" fmla="*/ 146680 w 173838"/>
                  <a:gd name="connsiteY6" fmla="*/ 41 h 120900"/>
                  <a:gd name="connsiteX7" fmla="*/ 18117 w 173838"/>
                  <a:gd name="connsiteY7" fmla="*/ 70785 h 120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838" h="120900">
                    <a:moveTo>
                      <a:pt x="17941" y="70608"/>
                    </a:moveTo>
                    <a:cubicBezTo>
                      <a:pt x="8241" y="81751"/>
                      <a:pt x="2069" y="95546"/>
                      <a:pt x="305" y="110402"/>
                    </a:cubicBezTo>
                    <a:cubicBezTo>
                      <a:pt x="305" y="110402"/>
                      <a:pt x="-3222" y="127558"/>
                      <a:pt x="13708" y="118007"/>
                    </a:cubicBezTo>
                    <a:lnTo>
                      <a:pt x="20057" y="113409"/>
                    </a:lnTo>
                    <a:cubicBezTo>
                      <a:pt x="23408" y="111286"/>
                      <a:pt x="26582" y="108634"/>
                      <a:pt x="29227" y="105627"/>
                    </a:cubicBezTo>
                    <a:cubicBezTo>
                      <a:pt x="108411" y="16312"/>
                      <a:pt x="173838" y="24094"/>
                      <a:pt x="173838" y="24094"/>
                    </a:cubicBezTo>
                    <a:lnTo>
                      <a:pt x="146680" y="41"/>
                    </a:lnTo>
                    <a:cubicBezTo>
                      <a:pt x="90422" y="-1551"/>
                      <a:pt x="41749" y="44079"/>
                      <a:pt x="18117" y="70785"/>
                    </a:cubicBezTo>
                  </a:path>
                </a:pathLst>
              </a:custGeom>
              <a:solidFill>
                <a:srgbClr val="E2EDF2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 186">
                <a:extLst>
                  <a:ext uri="{FF2B5EF4-FFF2-40B4-BE49-F238E27FC236}">
                    <a16:creationId xmlns:a16="http://schemas.microsoft.com/office/drawing/2014/main" id="{D9586C67-8656-DCC9-69DF-FEC0EA625B1B}"/>
                  </a:ext>
                </a:extLst>
              </p:cNvPr>
              <p:cNvSpPr/>
              <p:nvPr/>
            </p:nvSpPr>
            <p:spPr>
              <a:xfrm>
                <a:off x="7719694" y="3609742"/>
                <a:ext cx="40254" cy="41052"/>
              </a:xfrm>
              <a:custGeom>
                <a:avLst/>
                <a:gdLst>
                  <a:gd name="connsiteX0" fmla="*/ 19246 w 40254"/>
                  <a:gd name="connsiteY0" fmla="*/ 10 h 41052"/>
                  <a:gd name="connsiteX1" fmla="*/ 23 w 40254"/>
                  <a:gd name="connsiteY1" fmla="*/ 21411 h 41052"/>
                  <a:gd name="connsiteX2" fmla="*/ 21009 w 40254"/>
                  <a:gd name="connsiteY2" fmla="*/ 41042 h 41052"/>
                  <a:gd name="connsiteX3" fmla="*/ 40232 w 40254"/>
                  <a:gd name="connsiteY3" fmla="*/ 19642 h 41052"/>
                  <a:gd name="connsiteX4" fmla="*/ 19246 w 40254"/>
                  <a:gd name="connsiteY4" fmla="*/ 10 h 4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54" h="41052">
                    <a:moveTo>
                      <a:pt x="19246" y="10"/>
                    </a:moveTo>
                    <a:cubicBezTo>
                      <a:pt x="8135" y="541"/>
                      <a:pt x="-506" y="10091"/>
                      <a:pt x="23" y="21411"/>
                    </a:cubicBezTo>
                    <a:cubicBezTo>
                      <a:pt x="552" y="32730"/>
                      <a:pt x="9899" y="41396"/>
                      <a:pt x="21009" y="41042"/>
                    </a:cubicBezTo>
                    <a:cubicBezTo>
                      <a:pt x="32120" y="40512"/>
                      <a:pt x="40761" y="30961"/>
                      <a:pt x="40232" y="19642"/>
                    </a:cubicBezTo>
                    <a:cubicBezTo>
                      <a:pt x="39703" y="8323"/>
                      <a:pt x="30356" y="-343"/>
                      <a:pt x="19246" y="10"/>
                    </a:cubicBezTo>
                  </a:path>
                </a:pathLst>
              </a:custGeom>
              <a:solidFill>
                <a:srgbClr val="538AA3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8" name="Freeform 187">
                <a:extLst>
                  <a:ext uri="{FF2B5EF4-FFF2-40B4-BE49-F238E27FC236}">
                    <a16:creationId xmlns:a16="http://schemas.microsoft.com/office/drawing/2014/main" id="{6992C505-EEC2-A043-60D5-CCAB772CBC89}"/>
                  </a:ext>
                </a:extLst>
              </p:cNvPr>
              <p:cNvSpPr/>
              <p:nvPr/>
            </p:nvSpPr>
            <p:spPr>
              <a:xfrm>
                <a:off x="7719694" y="3609742"/>
                <a:ext cx="40254" cy="41052"/>
              </a:xfrm>
              <a:custGeom>
                <a:avLst/>
                <a:gdLst>
                  <a:gd name="connsiteX0" fmla="*/ 20480 w 40254"/>
                  <a:gd name="connsiteY0" fmla="*/ 29193 h 41052"/>
                  <a:gd name="connsiteX1" fmla="*/ 11486 w 40254"/>
                  <a:gd name="connsiteY1" fmla="*/ 20703 h 41052"/>
                  <a:gd name="connsiteX2" fmla="*/ 19775 w 40254"/>
                  <a:gd name="connsiteY2" fmla="*/ 11506 h 41052"/>
                  <a:gd name="connsiteX3" fmla="*/ 28769 w 40254"/>
                  <a:gd name="connsiteY3" fmla="*/ 19996 h 41052"/>
                  <a:gd name="connsiteX4" fmla="*/ 20480 w 40254"/>
                  <a:gd name="connsiteY4" fmla="*/ 29193 h 41052"/>
                  <a:gd name="connsiteX5" fmla="*/ 19246 w 40254"/>
                  <a:gd name="connsiteY5" fmla="*/ 10 h 41052"/>
                  <a:gd name="connsiteX6" fmla="*/ 23 w 40254"/>
                  <a:gd name="connsiteY6" fmla="*/ 21411 h 41052"/>
                  <a:gd name="connsiteX7" fmla="*/ 21009 w 40254"/>
                  <a:gd name="connsiteY7" fmla="*/ 41042 h 41052"/>
                  <a:gd name="connsiteX8" fmla="*/ 40232 w 40254"/>
                  <a:gd name="connsiteY8" fmla="*/ 19642 h 41052"/>
                  <a:gd name="connsiteX9" fmla="*/ 19246 w 40254"/>
                  <a:gd name="connsiteY9" fmla="*/ 10 h 4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54" h="41052">
                    <a:moveTo>
                      <a:pt x="20480" y="29193"/>
                    </a:moveTo>
                    <a:cubicBezTo>
                      <a:pt x="15719" y="29370"/>
                      <a:pt x="11663" y="25655"/>
                      <a:pt x="11486" y="20703"/>
                    </a:cubicBezTo>
                    <a:cubicBezTo>
                      <a:pt x="11310" y="15751"/>
                      <a:pt x="15013" y="11683"/>
                      <a:pt x="19775" y="11506"/>
                    </a:cubicBezTo>
                    <a:cubicBezTo>
                      <a:pt x="24536" y="11330"/>
                      <a:pt x="28593" y="15044"/>
                      <a:pt x="28769" y="19996"/>
                    </a:cubicBezTo>
                    <a:cubicBezTo>
                      <a:pt x="28945" y="24948"/>
                      <a:pt x="25242" y="29016"/>
                      <a:pt x="20480" y="29193"/>
                    </a:cubicBezTo>
                    <a:moveTo>
                      <a:pt x="19246" y="10"/>
                    </a:moveTo>
                    <a:cubicBezTo>
                      <a:pt x="8135" y="541"/>
                      <a:pt x="-506" y="10091"/>
                      <a:pt x="23" y="21411"/>
                    </a:cubicBezTo>
                    <a:cubicBezTo>
                      <a:pt x="552" y="32730"/>
                      <a:pt x="9899" y="41396"/>
                      <a:pt x="21009" y="41042"/>
                    </a:cubicBezTo>
                    <a:cubicBezTo>
                      <a:pt x="32120" y="40512"/>
                      <a:pt x="40761" y="30961"/>
                      <a:pt x="40232" y="19642"/>
                    </a:cubicBezTo>
                    <a:cubicBezTo>
                      <a:pt x="39703" y="8323"/>
                      <a:pt x="30356" y="-343"/>
                      <a:pt x="19246" y="10"/>
                    </a:cubicBezTo>
                  </a:path>
                </a:pathLst>
              </a:custGeom>
              <a:solidFill>
                <a:srgbClr val="E2EDF2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 188">
                <a:extLst>
                  <a:ext uri="{FF2B5EF4-FFF2-40B4-BE49-F238E27FC236}">
                    <a16:creationId xmlns:a16="http://schemas.microsoft.com/office/drawing/2014/main" id="{2FF6CDB6-2353-153E-2EC1-55F2C2B500EC}"/>
                  </a:ext>
                </a:extLst>
              </p:cNvPr>
              <p:cNvSpPr/>
              <p:nvPr/>
            </p:nvSpPr>
            <p:spPr>
              <a:xfrm>
                <a:off x="7734755" y="3513497"/>
                <a:ext cx="177189" cy="119309"/>
              </a:xfrm>
              <a:custGeom>
                <a:avLst/>
                <a:gdLst>
                  <a:gd name="connsiteX0" fmla="*/ 17941 w 177189"/>
                  <a:gd name="connsiteY0" fmla="*/ 69018 h 119309"/>
                  <a:gd name="connsiteX1" fmla="*/ 305 w 177189"/>
                  <a:gd name="connsiteY1" fmla="*/ 108812 h 119309"/>
                  <a:gd name="connsiteX2" fmla="*/ 13708 w 177189"/>
                  <a:gd name="connsiteY2" fmla="*/ 116417 h 119309"/>
                  <a:gd name="connsiteX3" fmla="*/ 20057 w 177189"/>
                  <a:gd name="connsiteY3" fmla="*/ 111818 h 119309"/>
                  <a:gd name="connsiteX4" fmla="*/ 29227 w 177189"/>
                  <a:gd name="connsiteY4" fmla="*/ 104037 h 119309"/>
                  <a:gd name="connsiteX5" fmla="*/ 177189 w 177189"/>
                  <a:gd name="connsiteY5" fmla="*/ 20204 h 119309"/>
                  <a:gd name="connsiteX6" fmla="*/ 151441 w 177189"/>
                  <a:gd name="connsiteY6" fmla="*/ 42 h 119309"/>
                  <a:gd name="connsiteX7" fmla="*/ 17941 w 177189"/>
                  <a:gd name="connsiteY7" fmla="*/ 69195 h 119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7189" h="119309">
                    <a:moveTo>
                      <a:pt x="17941" y="69018"/>
                    </a:moveTo>
                    <a:cubicBezTo>
                      <a:pt x="8241" y="80160"/>
                      <a:pt x="2069" y="93955"/>
                      <a:pt x="305" y="108812"/>
                    </a:cubicBezTo>
                    <a:cubicBezTo>
                      <a:pt x="305" y="108812"/>
                      <a:pt x="-3222" y="125967"/>
                      <a:pt x="13708" y="116417"/>
                    </a:cubicBezTo>
                    <a:lnTo>
                      <a:pt x="20057" y="111818"/>
                    </a:lnTo>
                    <a:cubicBezTo>
                      <a:pt x="23408" y="109696"/>
                      <a:pt x="26582" y="107043"/>
                      <a:pt x="29227" y="104037"/>
                    </a:cubicBezTo>
                    <a:cubicBezTo>
                      <a:pt x="108410" y="14721"/>
                      <a:pt x="177189" y="20204"/>
                      <a:pt x="177189" y="20204"/>
                    </a:cubicBezTo>
                    <a:lnTo>
                      <a:pt x="151441" y="42"/>
                    </a:lnTo>
                    <a:cubicBezTo>
                      <a:pt x="95184" y="-1550"/>
                      <a:pt x="41572" y="42666"/>
                      <a:pt x="17941" y="69195"/>
                    </a:cubicBezTo>
                  </a:path>
                </a:pathLst>
              </a:custGeom>
              <a:solidFill>
                <a:srgbClr val="E2EDF2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 189">
                <a:extLst>
                  <a:ext uri="{FF2B5EF4-FFF2-40B4-BE49-F238E27FC236}">
                    <a16:creationId xmlns:a16="http://schemas.microsoft.com/office/drawing/2014/main" id="{8DC83DA6-E412-FE07-DD7B-CAB93239C1EE}"/>
                  </a:ext>
                </a:extLst>
              </p:cNvPr>
              <p:cNvSpPr/>
              <p:nvPr/>
            </p:nvSpPr>
            <p:spPr>
              <a:xfrm>
                <a:off x="7290469" y="3363207"/>
                <a:ext cx="22397" cy="119204"/>
              </a:xfrm>
              <a:custGeom>
                <a:avLst/>
                <a:gdLst>
                  <a:gd name="connsiteX0" fmla="*/ 22397 w 22397"/>
                  <a:gd name="connsiteY0" fmla="*/ 0 h 119204"/>
                  <a:gd name="connsiteX1" fmla="*/ 705 w 22397"/>
                  <a:gd name="connsiteY1" fmla="*/ 119205 h 119204"/>
                  <a:gd name="connsiteX2" fmla="*/ 0 w 22397"/>
                  <a:gd name="connsiteY2" fmla="*/ 118144 h 119204"/>
                  <a:gd name="connsiteX3" fmla="*/ 705 w 22397"/>
                  <a:gd name="connsiteY3" fmla="*/ 119205 h 119204"/>
                  <a:gd name="connsiteX4" fmla="*/ 22397 w 22397"/>
                  <a:gd name="connsiteY4" fmla="*/ 0 h 119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97" h="119204">
                    <a:moveTo>
                      <a:pt x="22397" y="0"/>
                    </a:moveTo>
                    <a:cubicBezTo>
                      <a:pt x="16401" y="29359"/>
                      <a:pt x="6173" y="81356"/>
                      <a:pt x="705" y="119205"/>
                    </a:cubicBezTo>
                    <a:cubicBezTo>
                      <a:pt x="529" y="118851"/>
                      <a:pt x="176" y="118497"/>
                      <a:pt x="0" y="118144"/>
                    </a:cubicBezTo>
                    <a:cubicBezTo>
                      <a:pt x="176" y="118497"/>
                      <a:pt x="529" y="118851"/>
                      <a:pt x="705" y="119205"/>
                    </a:cubicBezTo>
                    <a:cubicBezTo>
                      <a:pt x="6173" y="81356"/>
                      <a:pt x="16401" y="29359"/>
                      <a:pt x="22397" y="0"/>
                    </a:cubicBezTo>
                  </a:path>
                </a:pathLst>
              </a:custGeom>
              <a:solidFill>
                <a:srgbClr val="D81E39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 190">
                <a:extLst>
                  <a:ext uri="{FF2B5EF4-FFF2-40B4-BE49-F238E27FC236}">
                    <a16:creationId xmlns:a16="http://schemas.microsoft.com/office/drawing/2014/main" id="{B4CE3274-001F-71C4-2C3B-591418E2EB5D}"/>
                  </a:ext>
                </a:extLst>
              </p:cNvPr>
              <p:cNvSpPr/>
              <p:nvPr/>
            </p:nvSpPr>
            <p:spPr>
              <a:xfrm>
                <a:off x="7288177" y="3526097"/>
                <a:ext cx="574564" cy="314282"/>
              </a:xfrm>
              <a:custGeom>
                <a:avLst/>
                <a:gdLst>
                  <a:gd name="connsiteX0" fmla="*/ 0 w 574564"/>
                  <a:gd name="connsiteY0" fmla="*/ 177 h 314282"/>
                  <a:gd name="connsiteX1" fmla="*/ 0 w 574564"/>
                  <a:gd name="connsiteY1" fmla="*/ 531 h 314282"/>
                  <a:gd name="connsiteX2" fmla="*/ 9876 w 574564"/>
                  <a:gd name="connsiteY2" fmla="*/ 23876 h 314282"/>
                  <a:gd name="connsiteX3" fmla="*/ 177 w 574564"/>
                  <a:gd name="connsiteY3" fmla="*/ 707 h 314282"/>
                  <a:gd name="connsiteX4" fmla="*/ 177 w 574564"/>
                  <a:gd name="connsiteY4" fmla="*/ 354 h 314282"/>
                  <a:gd name="connsiteX5" fmla="*/ 177 w 574564"/>
                  <a:gd name="connsiteY5" fmla="*/ 0 h 314282"/>
                  <a:gd name="connsiteX6" fmla="*/ 10229 w 574564"/>
                  <a:gd name="connsiteY6" fmla="*/ 23876 h 314282"/>
                  <a:gd name="connsiteX7" fmla="*/ 10581 w 574564"/>
                  <a:gd name="connsiteY7" fmla="*/ 24584 h 314282"/>
                  <a:gd name="connsiteX8" fmla="*/ 10229 w 574564"/>
                  <a:gd name="connsiteY8" fmla="*/ 23876 h 314282"/>
                  <a:gd name="connsiteX9" fmla="*/ 10581 w 574564"/>
                  <a:gd name="connsiteY9" fmla="*/ 24761 h 314282"/>
                  <a:gd name="connsiteX10" fmla="*/ 10758 w 574564"/>
                  <a:gd name="connsiteY10" fmla="*/ 25114 h 314282"/>
                  <a:gd name="connsiteX11" fmla="*/ 10581 w 574564"/>
                  <a:gd name="connsiteY11" fmla="*/ 24761 h 314282"/>
                  <a:gd name="connsiteX12" fmla="*/ 10934 w 574564"/>
                  <a:gd name="connsiteY12" fmla="*/ 25291 h 314282"/>
                  <a:gd name="connsiteX13" fmla="*/ 10934 w 574564"/>
                  <a:gd name="connsiteY13" fmla="*/ 25468 h 314282"/>
                  <a:gd name="connsiteX14" fmla="*/ 10934 w 574564"/>
                  <a:gd name="connsiteY14" fmla="*/ 25291 h 314282"/>
                  <a:gd name="connsiteX15" fmla="*/ 11110 w 574564"/>
                  <a:gd name="connsiteY15" fmla="*/ 25645 h 314282"/>
                  <a:gd name="connsiteX16" fmla="*/ 11110 w 574564"/>
                  <a:gd name="connsiteY16" fmla="*/ 25822 h 314282"/>
                  <a:gd name="connsiteX17" fmla="*/ 11110 w 574564"/>
                  <a:gd name="connsiteY17" fmla="*/ 25645 h 314282"/>
                  <a:gd name="connsiteX18" fmla="*/ 11287 w 574564"/>
                  <a:gd name="connsiteY18" fmla="*/ 26175 h 314282"/>
                  <a:gd name="connsiteX19" fmla="*/ 11287 w 574564"/>
                  <a:gd name="connsiteY19" fmla="*/ 26175 h 314282"/>
                  <a:gd name="connsiteX20" fmla="*/ 11287 w 574564"/>
                  <a:gd name="connsiteY20" fmla="*/ 26175 h 314282"/>
                  <a:gd name="connsiteX21" fmla="*/ 11463 w 574564"/>
                  <a:gd name="connsiteY21" fmla="*/ 26706 h 314282"/>
                  <a:gd name="connsiteX22" fmla="*/ 11463 w 574564"/>
                  <a:gd name="connsiteY22" fmla="*/ 26706 h 314282"/>
                  <a:gd name="connsiteX23" fmla="*/ 11463 w 574564"/>
                  <a:gd name="connsiteY23" fmla="*/ 26706 h 314282"/>
                  <a:gd name="connsiteX24" fmla="*/ 11639 w 574564"/>
                  <a:gd name="connsiteY24" fmla="*/ 27060 h 314282"/>
                  <a:gd name="connsiteX25" fmla="*/ 11639 w 574564"/>
                  <a:gd name="connsiteY25" fmla="*/ 27060 h 314282"/>
                  <a:gd name="connsiteX26" fmla="*/ 11639 w 574564"/>
                  <a:gd name="connsiteY26" fmla="*/ 27060 h 314282"/>
                  <a:gd name="connsiteX27" fmla="*/ 11816 w 574564"/>
                  <a:gd name="connsiteY27" fmla="*/ 27413 h 314282"/>
                  <a:gd name="connsiteX28" fmla="*/ 11816 w 574564"/>
                  <a:gd name="connsiteY28" fmla="*/ 27413 h 314282"/>
                  <a:gd name="connsiteX29" fmla="*/ 11816 w 574564"/>
                  <a:gd name="connsiteY29" fmla="*/ 27413 h 314282"/>
                  <a:gd name="connsiteX30" fmla="*/ 11992 w 574564"/>
                  <a:gd name="connsiteY30" fmla="*/ 27944 h 314282"/>
                  <a:gd name="connsiteX31" fmla="*/ 11992 w 574564"/>
                  <a:gd name="connsiteY31" fmla="*/ 27944 h 314282"/>
                  <a:gd name="connsiteX32" fmla="*/ 11992 w 574564"/>
                  <a:gd name="connsiteY32" fmla="*/ 27944 h 314282"/>
                  <a:gd name="connsiteX33" fmla="*/ 12169 w 574564"/>
                  <a:gd name="connsiteY33" fmla="*/ 28298 h 314282"/>
                  <a:gd name="connsiteX34" fmla="*/ 12169 w 574564"/>
                  <a:gd name="connsiteY34" fmla="*/ 28298 h 314282"/>
                  <a:gd name="connsiteX35" fmla="*/ 12169 w 574564"/>
                  <a:gd name="connsiteY35" fmla="*/ 28298 h 314282"/>
                  <a:gd name="connsiteX36" fmla="*/ 12345 w 574564"/>
                  <a:gd name="connsiteY36" fmla="*/ 28651 h 314282"/>
                  <a:gd name="connsiteX37" fmla="*/ 12345 w 574564"/>
                  <a:gd name="connsiteY37" fmla="*/ 28651 h 314282"/>
                  <a:gd name="connsiteX38" fmla="*/ 12345 w 574564"/>
                  <a:gd name="connsiteY38" fmla="*/ 28651 h 314282"/>
                  <a:gd name="connsiteX39" fmla="*/ 12874 w 574564"/>
                  <a:gd name="connsiteY39" fmla="*/ 29536 h 314282"/>
                  <a:gd name="connsiteX40" fmla="*/ 12874 w 574564"/>
                  <a:gd name="connsiteY40" fmla="*/ 29536 h 314282"/>
                  <a:gd name="connsiteX41" fmla="*/ 12874 w 574564"/>
                  <a:gd name="connsiteY41" fmla="*/ 29536 h 314282"/>
                  <a:gd name="connsiteX42" fmla="*/ 13050 w 574564"/>
                  <a:gd name="connsiteY42" fmla="*/ 29889 h 314282"/>
                  <a:gd name="connsiteX43" fmla="*/ 13050 w 574564"/>
                  <a:gd name="connsiteY43" fmla="*/ 29889 h 314282"/>
                  <a:gd name="connsiteX44" fmla="*/ 13050 w 574564"/>
                  <a:gd name="connsiteY44" fmla="*/ 29889 h 314282"/>
                  <a:gd name="connsiteX45" fmla="*/ 82005 w 574564"/>
                  <a:gd name="connsiteY45" fmla="*/ 89669 h 314282"/>
                  <a:gd name="connsiteX46" fmla="*/ 82005 w 574564"/>
                  <a:gd name="connsiteY46" fmla="*/ 89669 h 314282"/>
                  <a:gd name="connsiteX47" fmla="*/ 82005 w 574564"/>
                  <a:gd name="connsiteY47" fmla="*/ 89669 h 314282"/>
                  <a:gd name="connsiteX48" fmla="*/ 82358 w 574564"/>
                  <a:gd name="connsiteY48" fmla="*/ 89846 h 314282"/>
                  <a:gd name="connsiteX49" fmla="*/ 84827 w 574564"/>
                  <a:gd name="connsiteY49" fmla="*/ 91084 h 314282"/>
                  <a:gd name="connsiteX50" fmla="*/ 82358 w 574564"/>
                  <a:gd name="connsiteY50" fmla="*/ 89846 h 314282"/>
                  <a:gd name="connsiteX51" fmla="*/ 262416 w 574564"/>
                  <a:gd name="connsiteY51" fmla="*/ 177392 h 314282"/>
                  <a:gd name="connsiteX52" fmla="*/ 262416 w 574564"/>
                  <a:gd name="connsiteY52" fmla="*/ 177392 h 314282"/>
                  <a:gd name="connsiteX53" fmla="*/ 262416 w 574564"/>
                  <a:gd name="connsiteY53" fmla="*/ 177392 h 314282"/>
                  <a:gd name="connsiteX54" fmla="*/ 262769 w 574564"/>
                  <a:gd name="connsiteY54" fmla="*/ 177569 h 314282"/>
                  <a:gd name="connsiteX55" fmla="*/ 262769 w 574564"/>
                  <a:gd name="connsiteY55" fmla="*/ 177569 h 314282"/>
                  <a:gd name="connsiteX56" fmla="*/ 262769 w 574564"/>
                  <a:gd name="connsiteY56" fmla="*/ 177569 h 314282"/>
                  <a:gd name="connsiteX57" fmla="*/ 265061 w 574564"/>
                  <a:gd name="connsiteY57" fmla="*/ 179161 h 314282"/>
                  <a:gd name="connsiteX58" fmla="*/ 265061 w 574564"/>
                  <a:gd name="connsiteY58" fmla="*/ 179161 h 314282"/>
                  <a:gd name="connsiteX59" fmla="*/ 265061 w 574564"/>
                  <a:gd name="connsiteY59" fmla="*/ 179161 h 314282"/>
                  <a:gd name="connsiteX60" fmla="*/ 265414 w 574564"/>
                  <a:gd name="connsiteY60" fmla="*/ 179338 h 314282"/>
                  <a:gd name="connsiteX61" fmla="*/ 265414 w 574564"/>
                  <a:gd name="connsiteY61" fmla="*/ 179338 h 314282"/>
                  <a:gd name="connsiteX62" fmla="*/ 265414 w 574564"/>
                  <a:gd name="connsiteY62" fmla="*/ 179338 h 314282"/>
                  <a:gd name="connsiteX63" fmla="*/ 265767 w 574564"/>
                  <a:gd name="connsiteY63" fmla="*/ 179514 h 314282"/>
                  <a:gd name="connsiteX64" fmla="*/ 265767 w 574564"/>
                  <a:gd name="connsiteY64" fmla="*/ 179514 h 314282"/>
                  <a:gd name="connsiteX65" fmla="*/ 265767 w 574564"/>
                  <a:gd name="connsiteY65" fmla="*/ 179514 h 314282"/>
                  <a:gd name="connsiteX66" fmla="*/ 266120 w 574564"/>
                  <a:gd name="connsiteY66" fmla="*/ 179691 h 314282"/>
                  <a:gd name="connsiteX67" fmla="*/ 266120 w 574564"/>
                  <a:gd name="connsiteY67" fmla="*/ 179691 h 314282"/>
                  <a:gd name="connsiteX68" fmla="*/ 266120 w 574564"/>
                  <a:gd name="connsiteY68" fmla="*/ 179691 h 314282"/>
                  <a:gd name="connsiteX69" fmla="*/ 266472 w 574564"/>
                  <a:gd name="connsiteY69" fmla="*/ 179868 h 314282"/>
                  <a:gd name="connsiteX70" fmla="*/ 266472 w 574564"/>
                  <a:gd name="connsiteY70" fmla="*/ 179868 h 314282"/>
                  <a:gd name="connsiteX71" fmla="*/ 266472 w 574564"/>
                  <a:gd name="connsiteY71" fmla="*/ 179868 h 314282"/>
                  <a:gd name="connsiteX72" fmla="*/ 266825 w 574564"/>
                  <a:gd name="connsiteY72" fmla="*/ 180222 h 314282"/>
                  <a:gd name="connsiteX73" fmla="*/ 266825 w 574564"/>
                  <a:gd name="connsiteY73" fmla="*/ 180222 h 314282"/>
                  <a:gd name="connsiteX74" fmla="*/ 266825 w 574564"/>
                  <a:gd name="connsiteY74" fmla="*/ 180222 h 314282"/>
                  <a:gd name="connsiteX75" fmla="*/ 267883 w 574564"/>
                  <a:gd name="connsiteY75" fmla="*/ 180929 h 314282"/>
                  <a:gd name="connsiteX76" fmla="*/ 267883 w 574564"/>
                  <a:gd name="connsiteY76" fmla="*/ 180929 h 314282"/>
                  <a:gd name="connsiteX77" fmla="*/ 267883 w 574564"/>
                  <a:gd name="connsiteY77" fmla="*/ 180929 h 314282"/>
                  <a:gd name="connsiteX78" fmla="*/ 268236 w 574564"/>
                  <a:gd name="connsiteY78" fmla="*/ 181106 h 314282"/>
                  <a:gd name="connsiteX79" fmla="*/ 268236 w 574564"/>
                  <a:gd name="connsiteY79" fmla="*/ 181106 h 314282"/>
                  <a:gd name="connsiteX80" fmla="*/ 268236 w 574564"/>
                  <a:gd name="connsiteY80" fmla="*/ 181106 h 314282"/>
                  <a:gd name="connsiteX81" fmla="*/ 268589 w 574564"/>
                  <a:gd name="connsiteY81" fmla="*/ 181283 h 314282"/>
                  <a:gd name="connsiteX82" fmla="*/ 268589 w 574564"/>
                  <a:gd name="connsiteY82" fmla="*/ 181283 h 314282"/>
                  <a:gd name="connsiteX83" fmla="*/ 268589 w 574564"/>
                  <a:gd name="connsiteY83" fmla="*/ 181283 h 314282"/>
                  <a:gd name="connsiteX84" fmla="*/ 268941 w 574564"/>
                  <a:gd name="connsiteY84" fmla="*/ 181460 h 314282"/>
                  <a:gd name="connsiteX85" fmla="*/ 268941 w 574564"/>
                  <a:gd name="connsiteY85" fmla="*/ 181460 h 314282"/>
                  <a:gd name="connsiteX86" fmla="*/ 268941 w 574564"/>
                  <a:gd name="connsiteY86" fmla="*/ 181460 h 314282"/>
                  <a:gd name="connsiteX87" fmla="*/ 269294 w 574564"/>
                  <a:gd name="connsiteY87" fmla="*/ 181460 h 314282"/>
                  <a:gd name="connsiteX88" fmla="*/ 269294 w 574564"/>
                  <a:gd name="connsiteY88" fmla="*/ 181460 h 314282"/>
                  <a:gd name="connsiteX89" fmla="*/ 269294 w 574564"/>
                  <a:gd name="connsiteY89" fmla="*/ 181460 h 314282"/>
                  <a:gd name="connsiteX90" fmla="*/ 269647 w 574564"/>
                  <a:gd name="connsiteY90" fmla="*/ 181814 h 314282"/>
                  <a:gd name="connsiteX91" fmla="*/ 269647 w 574564"/>
                  <a:gd name="connsiteY91" fmla="*/ 181814 h 314282"/>
                  <a:gd name="connsiteX92" fmla="*/ 269647 w 574564"/>
                  <a:gd name="connsiteY92" fmla="*/ 181814 h 314282"/>
                  <a:gd name="connsiteX93" fmla="*/ 269999 w 574564"/>
                  <a:gd name="connsiteY93" fmla="*/ 182167 h 314282"/>
                  <a:gd name="connsiteX94" fmla="*/ 269999 w 574564"/>
                  <a:gd name="connsiteY94" fmla="*/ 182167 h 314282"/>
                  <a:gd name="connsiteX95" fmla="*/ 269999 w 574564"/>
                  <a:gd name="connsiteY95" fmla="*/ 182167 h 314282"/>
                  <a:gd name="connsiteX96" fmla="*/ 271058 w 574564"/>
                  <a:gd name="connsiteY96" fmla="*/ 182875 h 314282"/>
                  <a:gd name="connsiteX97" fmla="*/ 271058 w 574564"/>
                  <a:gd name="connsiteY97" fmla="*/ 182875 h 314282"/>
                  <a:gd name="connsiteX98" fmla="*/ 271058 w 574564"/>
                  <a:gd name="connsiteY98" fmla="*/ 182875 h 314282"/>
                  <a:gd name="connsiteX99" fmla="*/ 271410 w 574564"/>
                  <a:gd name="connsiteY99" fmla="*/ 183052 h 314282"/>
                  <a:gd name="connsiteX100" fmla="*/ 271410 w 574564"/>
                  <a:gd name="connsiteY100" fmla="*/ 183052 h 314282"/>
                  <a:gd name="connsiteX101" fmla="*/ 271410 w 574564"/>
                  <a:gd name="connsiteY101" fmla="*/ 183052 h 314282"/>
                  <a:gd name="connsiteX102" fmla="*/ 271763 w 574564"/>
                  <a:gd name="connsiteY102" fmla="*/ 183229 h 314282"/>
                  <a:gd name="connsiteX103" fmla="*/ 271939 w 574564"/>
                  <a:gd name="connsiteY103" fmla="*/ 183229 h 314282"/>
                  <a:gd name="connsiteX104" fmla="*/ 271763 w 574564"/>
                  <a:gd name="connsiteY104" fmla="*/ 183229 h 314282"/>
                  <a:gd name="connsiteX105" fmla="*/ 272116 w 574564"/>
                  <a:gd name="connsiteY105" fmla="*/ 183582 h 314282"/>
                  <a:gd name="connsiteX106" fmla="*/ 272292 w 574564"/>
                  <a:gd name="connsiteY106" fmla="*/ 183582 h 314282"/>
                  <a:gd name="connsiteX107" fmla="*/ 272116 w 574564"/>
                  <a:gd name="connsiteY107" fmla="*/ 183582 h 314282"/>
                  <a:gd name="connsiteX108" fmla="*/ 272468 w 574564"/>
                  <a:gd name="connsiteY108" fmla="*/ 183936 h 314282"/>
                  <a:gd name="connsiteX109" fmla="*/ 272645 w 574564"/>
                  <a:gd name="connsiteY109" fmla="*/ 184113 h 314282"/>
                  <a:gd name="connsiteX110" fmla="*/ 272468 w 574564"/>
                  <a:gd name="connsiteY110" fmla="*/ 183936 h 314282"/>
                  <a:gd name="connsiteX111" fmla="*/ 272821 w 574564"/>
                  <a:gd name="connsiteY111" fmla="*/ 184290 h 314282"/>
                  <a:gd name="connsiteX112" fmla="*/ 272997 w 574564"/>
                  <a:gd name="connsiteY112" fmla="*/ 184466 h 314282"/>
                  <a:gd name="connsiteX113" fmla="*/ 272821 w 574564"/>
                  <a:gd name="connsiteY113" fmla="*/ 184290 h 314282"/>
                  <a:gd name="connsiteX114" fmla="*/ 273174 w 574564"/>
                  <a:gd name="connsiteY114" fmla="*/ 184643 h 314282"/>
                  <a:gd name="connsiteX115" fmla="*/ 273527 w 574564"/>
                  <a:gd name="connsiteY115" fmla="*/ 184820 h 314282"/>
                  <a:gd name="connsiteX116" fmla="*/ 273174 w 574564"/>
                  <a:gd name="connsiteY116" fmla="*/ 184643 h 314282"/>
                  <a:gd name="connsiteX117" fmla="*/ 273527 w 574564"/>
                  <a:gd name="connsiteY117" fmla="*/ 184997 h 314282"/>
                  <a:gd name="connsiteX118" fmla="*/ 273879 w 574564"/>
                  <a:gd name="connsiteY118" fmla="*/ 185351 h 314282"/>
                  <a:gd name="connsiteX119" fmla="*/ 273527 w 574564"/>
                  <a:gd name="connsiteY119" fmla="*/ 184997 h 314282"/>
                  <a:gd name="connsiteX120" fmla="*/ 275114 w 574564"/>
                  <a:gd name="connsiteY120" fmla="*/ 186235 h 314282"/>
                  <a:gd name="connsiteX121" fmla="*/ 275466 w 574564"/>
                  <a:gd name="connsiteY121" fmla="*/ 186589 h 314282"/>
                  <a:gd name="connsiteX122" fmla="*/ 275114 w 574564"/>
                  <a:gd name="connsiteY122" fmla="*/ 186235 h 314282"/>
                  <a:gd name="connsiteX123" fmla="*/ 275643 w 574564"/>
                  <a:gd name="connsiteY123" fmla="*/ 186589 h 314282"/>
                  <a:gd name="connsiteX124" fmla="*/ 276348 w 574564"/>
                  <a:gd name="connsiteY124" fmla="*/ 187120 h 314282"/>
                  <a:gd name="connsiteX125" fmla="*/ 275643 w 574564"/>
                  <a:gd name="connsiteY125" fmla="*/ 186589 h 314282"/>
                  <a:gd name="connsiteX126" fmla="*/ 276701 w 574564"/>
                  <a:gd name="connsiteY126" fmla="*/ 187296 h 314282"/>
                  <a:gd name="connsiteX127" fmla="*/ 277230 w 574564"/>
                  <a:gd name="connsiteY127" fmla="*/ 187650 h 314282"/>
                  <a:gd name="connsiteX128" fmla="*/ 276701 w 574564"/>
                  <a:gd name="connsiteY128" fmla="*/ 187296 h 314282"/>
                  <a:gd name="connsiteX129" fmla="*/ 277583 w 574564"/>
                  <a:gd name="connsiteY129" fmla="*/ 187827 h 314282"/>
                  <a:gd name="connsiteX130" fmla="*/ 278112 w 574564"/>
                  <a:gd name="connsiteY130" fmla="*/ 188181 h 314282"/>
                  <a:gd name="connsiteX131" fmla="*/ 277583 w 574564"/>
                  <a:gd name="connsiteY131" fmla="*/ 187827 h 314282"/>
                  <a:gd name="connsiteX132" fmla="*/ 278464 w 574564"/>
                  <a:gd name="connsiteY132" fmla="*/ 188357 h 314282"/>
                  <a:gd name="connsiteX133" fmla="*/ 278817 w 574564"/>
                  <a:gd name="connsiteY133" fmla="*/ 188711 h 314282"/>
                  <a:gd name="connsiteX134" fmla="*/ 278464 w 574564"/>
                  <a:gd name="connsiteY134" fmla="*/ 188357 h 314282"/>
                  <a:gd name="connsiteX135" fmla="*/ 279346 w 574564"/>
                  <a:gd name="connsiteY135" fmla="*/ 189065 h 314282"/>
                  <a:gd name="connsiteX136" fmla="*/ 279699 w 574564"/>
                  <a:gd name="connsiteY136" fmla="*/ 189242 h 314282"/>
                  <a:gd name="connsiteX137" fmla="*/ 279346 w 574564"/>
                  <a:gd name="connsiteY137" fmla="*/ 189065 h 314282"/>
                  <a:gd name="connsiteX138" fmla="*/ 280228 w 574564"/>
                  <a:gd name="connsiteY138" fmla="*/ 189772 h 314282"/>
                  <a:gd name="connsiteX139" fmla="*/ 280404 w 574564"/>
                  <a:gd name="connsiteY139" fmla="*/ 189772 h 314282"/>
                  <a:gd name="connsiteX140" fmla="*/ 280228 w 574564"/>
                  <a:gd name="connsiteY140" fmla="*/ 189772 h 314282"/>
                  <a:gd name="connsiteX141" fmla="*/ 280933 w 574564"/>
                  <a:gd name="connsiteY141" fmla="*/ 190303 h 314282"/>
                  <a:gd name="connsiteX142" fmla="*/ 281110 w 574564"/>
                  <a:gd name="connsiteY142" fmla="*/ 190303 h 314282"/>
                  <a:gd name="connsiteX143" fmla="*/ 280933 w 574564"/>
                  <a:gd name="connsiteY143" fmla="*/ 190303 h 314282"/>
                  <a:gd name="connsiteX144" fmla="*/ 281815 w 574564"/>
                  <a:gd name="connsiteY144" fmla="*/ 190834 h 314282"/>
                  <a:gd name="connsiteX145" fmla="*/ 281991 w 574564"/>
                  <a:gd name="connsiteY145" fmla="*/ 190834 h 314282"/>
                  <a:gd name="connsiteX146" fmla="*/ 281815 w 574564"/>
                  <a:gd name="connsiteY146" fmla="*/ 190834 h 314282"/>
                  <a:gd name="connsiteX147" fmla="*/ 282697 w 574564"/>
                  <a:gd name="connsiteY147" fmla="*/ 191364 h 314282"/>
                  <a:gd name="connsiteX148" fmla="*/ 282873 w 574564"/>
                  <a:gd name="connsiteY148" fmla="*/ 191364 h 314282"/>
                  <a:gd name="connsiteX149" fmla="*/ 282697 w 574564"/>
                  <a:gd name="connsiteY149" fmla="*/ 191364 h 314282"/>
                  <a:gd name="connsiteX150" fmla="*/ 283579 w 574564"/>
                  <a:gd name="connsiteY150" fmla="*/ 191895 h 314282"/>
                  <a:gd name="connsiteX151" fmla="*/ 283755 w 574564"/>
                  <a:gd name="connsiteY151" fmla="*/ 191895 h 314282"/>
                  <a:gd name="connsiteX152" fmla="*/ 283579 w 574564"/>
                  <a:gd name="connsiteY152" fmla="*/ 191895 h 314282"/>
                  <a:gd name="connsiteX153" fmla="*/ 284284 w 574564"/>
                  <a:gd name="connsiteY153" fmla="*/ 192425 h 314282"/>
                  <a:gd name="connsiteX154" fmla="*/ 284460 w 574564"/>
                  <a:gd name="connsiteY154" fmla="*/ 192425 h 314282"/>
                  <a:gd name="connsiteX155" fmla="*/ 284284 w 574564"/>
                  <a:gd name="connsiteY155" fmla="*/ 192425 h 314282"/>
                  <a:gd name="connsiteX156" fmla="*/ 284989 w 574564"/>
                  <a:gd name="connsiteY156" fmla="*/ 192956 h 314282"/>
                  <a:gd name="connsiteX157" fmla="*/ 285166 w 574564"/>
                  <a:gd name="connsiteY157" fmla="*/ 193133 h 314282"/>
                  <a:gd name="connsiteX158" fmla="*/ 284989 w 574564"/>
                  <a:gd name="connsiteY158" fmla="*/ 192956 h 314282"/>
                  <a:gd name="connsiteX159" fmla="*/ 285695 w 574564"/>
                  <a:gd name="connsiteY159" fmla="*/ 193486 h 314282"/>
                  <a:gd name="connsiteX160" fmla="*/ 285871 w 574564"/>
                  <a:gd name="connsiteY160" fmla="*/ 193663 h 314282"/>
                  <a:gd name="connsiteX161" fmla="*/ 285695 w 574564"/>
                  <a:gd name="connsiteY161" fmla="*/ 193486 h 314282"/>
                  <a:gd name="connsiteX162" fmla="*/ 286400 w 574564"/>
                  <a:gd name="connsiteY162" fmla="*/ 194017 h 314282"/>
                  <a:gd name="connsiteX163" fmla="*/ 286577 w 574564"/>
                  <a:gd name="connsiteY163" fmla="*/ 194194 h 314282"/>
                  <a:gd name="connsiteX164" fmla="*/ 286400 w 574564"/>
                  <a:gd name="connsiteY164" fmla="*/ 194017 h 314282"/>
                  <a:gd name="connsiteX165" fmla="*/ 287282 w 574564"/>
                  <a:gd name="connsiteY165" fmla="*/ 194548 h 314282"/>
                  <a:gd name="connsiteX166" fmla="*/ 287458 w 574564"/>
                  <a:gd name="connsiteY166" fmla="*/ 194548 h 314282"/>
                  <a:gd name="connsiteX167" fmla="*/ 287282 w 574564"/>
                  <a:gd name="connsiteY167" fmla="*/ 194548 h 314282"/>
                  <a:gd name="connsiteX168" fmla="*/ 287987 w 574564"/>
                  <a:gd name="connsiteY168" fmla="*/ 195078 h 314282"/>
                  <a:gd name="connsiteX169" fmla="*/ 288164 w 574564"/>
                  <a:gd name="connsiteY169" fmla="*/ 195078 h 314282"/>
                  <a:gd name="connsiteX170" fmla="*/ 287987 w 574564"/>
                  <a:gd name="connsiteY170" fmla="*/ 195078 h 314282"/>
                  <a:gd name="connsiteX171" fmla="*/ 288693 w 574564"/>
                  <a:gd name="connsiteY171" fmla="*/ 195609 h 314282"/>
                  <a:gd name="connsiteX172" fmla="*/ 289046 w 574564"/>
                  <a:gd name="connsiteY172" fmla="*/ 195786 h 314282"/>
                  <a:gd name="connsiteX173" fmla="*/ 288693 w 574564"/>
                  <a:gd name="connsiteY173" fmla="*/ 195609 h 314282"/>
                  <a:gd name="connsiteX174" fmla="*/ 289575 w 574564"/>
                  <a:gd name="connsiteY174" fmla="*/ 196139 h 314282"/>
                  <a:gd name="connsiteX175" fmla="*/ 289751 w 574564"/>
                  <a:gd name="connsiteY175" fmla="*/ 196139 h 314282"/>
                  <a:gd name="connsiteX176" fmla="*/ 289575 w 574564"/>
                  <a:gd name="connsiteY176" fmla="*/ 196139 h 314282"/>
                  <a:gd name="connsiteX177" fmla="*/ 290456 w 574564"/>
                  <a:gd name="connsiteY177" fmla="*/ 196670 h 314282"/>
                  <a:gd name="connsiteX178" fmla="*/ 290633 w 574564"/>
                  <a:gd name="connsiteY178" fmla="*/ 196670 h 314282"/>
                  <a:gd name="connsiteX179" fmla="*/ 290456 w 574564"/>
                  <a:gd name="connsiteY179" fmla="*/ 196670 h 314282"/>
                  <a:gd name="connsiteX180" fmla="*/ 291162 w 574564"/>
                  <a:gd name="connsiteY180" fmla="*/ 197201 h 314282"/>
                  <a:gd name="connsiteX181" fmla="*/ 291338 w 574564"/>
                  <a:gd name="connsiteY181" fmla="*/ 197201 h 314282"/>
                  <a:gd name="connsiteX182" fmla="*/ 291162 w 574564"/>
                  <a:gd name="connsiteY182" fmla="*/ 197201 h 314282"/>
                  <a:gd name="connsiteX183" fmla="*/ 291867 w 574564"/>
                  <a:gd name="connsiteY183" fmla="*/ 197731 h 314282"/>
                  <a:gd name="connsiteX184" fmla="*/ 292044 w 574564"/>
                  <a:gd name="connsiteY184" fmla="*/ 197731 h 314282"/>
                  <a:gd name="connsiteX185" fmla="*/ 291867 w 574564"/>
                  <a:gd name="connsiteY185" fmla="*/ 197731 h 314282"/>
                  <a:gd name="connsiteX186" fmla="*/ 292749 w 574564"/>
                  <a:gd name="connsiteY186" fmla="*/ 198262 h 314282"/>
                  <a:gd name="connsiteX187" fmla="*/ 292925 w 574564"/>
                  <a:gd name="connsiteY187" fmla="*/ 198262 h 314282"/>
                  <a:gd name="connsiteX188" fmla="*/ 292749 w 574564"/>
                  <a:gd name="connsiteY188" fmla="*/ 198262 h 314282"/>
                  <a:gd name="connsiteX189" fmla="*/ 293454 w 574564"/>
                  <a:gd name="connsiteY189" fmla="*/ 198792 h 314282"/>
                  <a:gd name="connsiteX190" fmla="*/ 293631 w 574564"/>
                  <a:gd name="connsiteY190" fmla="*/ 198792 h 314282"/>
                  <a:gd name="connsiteX191" fmla="*/ 293454 w 574564"/>
                  <a:gd name="connsiteY191" fmla="*/ 198792 h 314282"/>
                  <a:gd name="connsiteX192" fmla="*/ 294160 w 574564"/>
                  <a:gd name="connsiteY192" fmla="*/ 199323 h 314282"/>
                  <a:gd name="connsiteX193" fmla="*/ 294513 w 574564"/>
                  <a:gd name="connsiteY193" fmla="*/ 199500 h 314282"/>
                  <a:gd name="connsiteX194" fmla="*/ 294160 w 574564"/>
                  <a:gd name="connsiteY194" fmla="*/ 199323 h 314282"/>
                  <a:gd name="connsiteX195" fmla="*/ 295042 w 574564"/>
                  <a:gd name="connsiteY195" fmla="*/ 199853 h 314282"/>
                  <a:gd name="connsiteX196" fmla="*/ 295218 w 574564"/>
                  <a:gd name="connsiteY196" fmla="*/ 199853 h 314282"/>
                  <a:gd name="connsiteX197" fmla="*/ 295042 w 574564"/>
                  <a:gd name="connsiteY197" fmla="*/ 199853 h 314282"/>
                  <a:gd name="connsiteX198" fmla="*/ 295747 w 574564"/>
                  <a:gd name="connsiteY198" fmla="*/ 200384 h 314282"/>
                  <a:gd name="connsiteX199" fmla="*/ 295923 w 574564"/>
                  <a:gd name="connsiteY199" fmla="*/ 200384 h 314282"/>
                  <a:gd name="connsiteX200" fmla="*/ 295747 w 574564"/>
                  <a:gd name="connsiteY200" fmla="*/ 200384 h 314282"/>
                  <a:gd name="connsiteX201" fmla="*/ 296629 w 574564"/>
                  <a:gd name="connsiteY201" fmla="*/ 200915 h 314282"/>
                  <a:gd name="connsiteX202" fmla="*/ 296805 w 574564"/>
                  <a:gd name="connsiteY202" fmla="*/ 201092 h 314282"/>
                  <a:gd name="connsiteX203" fmla="*/ 296629 w 574564"/>
                  <a:gd name="connsiteY203" fmla="*/ 200915 h 314282"/>
                  <a:gd name="connsiteX204" fmla="*/ 297334 w 574564"/>
                  <a:gd name="connsiteY204" fmla="*/ 201445 h 314282"/>
                  <a:gd name="connsiteX205" fmla="*/ 297687 w 574564"/>
                  <a:gd name="connsiteY205" fmla="*/ 201622 h 314282"/>
                  <a:gd name="connsiteX206" fmla="*/ 297334 w 574564"/>
                  <a:gd name="connsiteY206" fmla="*/ 201445 h 314282"/>
                  <a:gd name="connsiteX207" fmla="*/ 298216 w 574564"/>
                  <a:gd name="connsiteY207" fmla="*/ 201976 h 314282"/>
                  <a:gd name="connsiteX208" fmla="*/ 298392 w 574564"/>
                  <a:gd name="connsiteY208" fmla="*/ 201976 h 314282"/>
                  <a:gd name="connsiteX209" fmla="*/ 298216 w 574564"/>
                  <a:gd name="connsiteY209" fmla="*/ 201976 h 314282"/>
                  <a:gd name="connsiteX210" fmla="*/ 298922 w 574564"/>
                  <a:gd name="connsiteY210" fmla="*/ 202506 h 314282"/>
                  <a:gd name="connsiteX211" fmla="*/ 299274 w 574564"/>
                  <a:gd name="connsiteY211" fmla="*/ 202683 h 314282"/>
                  <a:gd name="connsiteX212" fmla="*/ 298922 w 574564"/>
                  <a:gd name="connsiteY212" fmla="*/ 202506 h 314282"/>
                  <a:gd name="connsiteX213" fmla="*/ 299627 w 574564"/>
                  <a:gd name="connsiteY213" fmla="*/ 203037 h 314282"/>
                  <a:gd name="connsiteX214" fmla="*/ 299980 w 574564"/>
                  <a:gd name="connsiteY214" fmla="*/ 203214 h 314282"/>
                  <a:gd name="connsiteX215" fmla="*/ 299627 w 574564"/>
                  <a:gd name="connsiteY215" fmla="*/ 203037 h 314282"/>
                  <a:gd name="connsiteX216" fmla="*/ 300509 w 574564"/>
                  <a:gd name="connsiteY216" fmla="*/ 203568 h 314282"/>
                  <a:gd name="connsiteX217" fmla="*/ 300861 w 574564"/>
                  <a:gd name="connsiteY217" fmla="*/ 203744 h 314282"/>
                  <a:gd name="connsiteX218" fmla="*/ 300509 w 574564"/>
                  <a:gd name="connsiteY218" fmla="*/ 203568 h 314282"/>
                  <a:gd name="connsiteX219" fmla="*/ 301391 w 574564"/>
                  <a:gd name="connsiteY219" fmla="*/ 204098 h 314282"/>
                  <a:gd name="connsiteX220" fmla="*/ 301567 w 574564"/>
                  <a:gd name="connsiteY220" fmla="*/ 204098 h 314282"/>
                  <a:gd name="connsiteX221" fmla="*/ 301391 w 574564"/>
                  <a:gd name="connsiteY221" fmla="*/ 204098 h 314282"/>
                  <a:gd name="connsiteX222" fmla="*/ 302096 w 574564"/>
                  <a:gd name="connsiteY222" fmla="*/ 204629 h 314282"/>
                  <a:gd name="connsiteX223" fmla="*/ 302449 w 574564"/>
                  <a:gd name="connsiteY223" fmla="*/ 204806 h 314282"/>
                  <a:gd name="connsiteX224" fmla="*/ 302096 w 574564"/>
                  <a:gd name="connsiteY224" fmla="*/ 204629 h 314282"/>
                  <a:gd name="connsiteX225" fmla="*/ 302801 w 574564"/>
                  <a:gd name="connsiteY225" fmla="*/ 205159 h 314282"/>
                  <a:gd name="connsiteX226" fmla="*/ 303154 w 574564"/>
                  <a:gd name="connsiteY226" fmla="*/ 205336 h 314282"/>
                  <a:gd name="connsiteX227" fmla="*/ 302801 w 574564"/>
                  <a:gd name="connsiteY227" fmla="*/ 205159 h 314282"/>
                  <a:gd name="connsiteX228" fmla="*/ 303683 w 574564"/>
                  <a:gd name="connsiteY228" fmla="*/ 205690 h 314282"/>
                  <a:gd name="connsiteX229" fmla="*/ 304036 w 574564"/>
                  <a:gd name="connsiteY229" fmla="*/ 205867 h 314282"/>
                  <a:gd name="connsiteX230" fmla="*/ 303683 w 574564"/>
                  <a:gd name="connsiteY230" fmla="*/ 205690 h 314282"/>
                  <a:gd name="connsiteX231" fmla="*/ 304389 w 574564"/>
                  <a:gd name="connsiteY231" fmla="*/ 206220 h 314282"/>
                  <a:gd name="connsiteX232" fmla="*/ 304741 w 574564"/>
                  <a:gd name="connsiteY232" fmla="*/ 206397 h 314282"/>
                  <a:gd name="connsiteX233" fmla="*/ 304389 w 574564"/>
                  <a:gd name="connsiteY233" fmla="*/ 206220 h 314282"/>
                  <a:gd name="connsiteX234" fmla="*/ 305094 w 574564"/>
                  <a:gd name="connsiteY234" fmla="*/ 206751 h 314282"/>
                  <a:gd name="connsiteX235" fmla="*/ 305447 w 574564"/>
                  <a:gd name="connsiteY235" fmla="*/ 206928 h 314282"/>
                  <a:gd name="connsiteX236" fmla="*/ 305094 w 574564"/>
                  <a:gd name="connsiteY236" fmla="*/ 206751 h 314282"/>
                  <a:gd name="connsiteX237" fmla="*/ 305799 w 574564"/>
                  <a:gd name="connsiteY237" fmla="*/ 207282 h 314282"/>
                  <a:gd name="connsiteX238" fmla="*/ 306152 w 574564"/>
                  <a:gd name="connsiteY238" fmla="*/ 207459 h 314282"/>
                  <a:gd name="connsiteX239" fmla="*/ 305799 w 574564"/>
                  <a:gd name="connsiteY239" fmla="*/ 207282 h 314282"/>
                  <a:gd name="connsiteX240" fmla="*/ 306505 w 574564"/>
                  <a:gd name="connsiteY240" fmla="*/ 207812 h 314282"/>
                  <a:gd name="connsiteX241" fmla="*/ 306858 w 574564"/>
                  <a:gd name="connsiteY241" fmla="*/ 207989 h 314282"/>
                  <a:gd name="connsiteX242" fmla="*/ 306505 w 574564"/>
                  <a:gd name="connsiteY242" fmla="*/ 207812 h 314282"/>
                  <a:gd name="connsiteX243" fmla="*/ 307210 w 574564"/>
                  <a:gd name="connsiteY243" fmla="*/ 208343 h 314282"/>
                  <a:gd name="connsiteX244" fmla="*/ 307563 w 574564"/>
                  <a:gd name="connsiteY244" fmla="*/ 208520 h 314282"/>
                  <a:gd name="connsiteX245" fmla="*/ 307210 w 574564"/>
                  <a:gd name="connsiteY245" fmla="*/ 208343 h 314282"/>
                  <a:gd name="connsiteX246" fmla="*/ 307916 w 574564"/>
                  <a:gd name="connsiteY246" fmla="*/ 208873 h 314282"/>
                  <a:gd name="connsiteX247" fmla="*/ 308268 w 574564"/>
                  <a:gd name="connsiteY247" fmla="*/ 209050 h 314282"/>
                  <a:gd name="connsiteX248" fmla="*/ 307916 w 574564"/>
                  <a:gd name="connsiteY248" fmla="*/ 208873 h 314282"/>
                  <a:gd name="connsiteX249" fmla="*/ 308621 w 574564"/>
                  <a:gd name="connsiteY249" fmla="*/ 209404 h 314282"/>
                  <a:gd name="connsiteX250" fmla="*/ 308974 w 574564"/>
                  <a:gd name="connsiteY250" fmla="*/ 209581 h 314282"/>
                  <a:gd name="connsiteX251" fmla="*/ 308621 w 574564"/>
                  <a:gd name="connsiteY251" fmla="*/ 209404 h 314282"/>
                  <a:gd name="connsiteX252" fmla="*/ 309327 w 574564"/>
                  <a:gd name="connsiteY252" fmla="*/ 209935 h 314282"/>
                  <a:gd name="connsiteX253" fmla="*/ 309679 w 574564"/>
                  <a:gd name="connsiteY253" fmla="*/ 210111 h 314282"/>
                  <a:gd name="connsiteX254" fmla="*/ 309327 w 574564"/>
                  <a:gd name="connsiteY254" fmla="*/ 209935 h 314282"/>
                  <a:gd name="connsiteX255" fmla="*/ 310032 w 574564"/>
                  <a:gd name="connsiteY255" fmla="*/ 210465 h 314282"/>
                  <a:gd name="connsiteX256" fmla="*/ 310385 w 574564"/>
                  <a:gd name="connsiteY256" fmla="*/ 210642 h 314282"/>
                  <a:gd name="connsiteX257" fmla="*/ 310032 w 574564"/>
                  <a:gd name="connsiteY257" fmla="*/ 210465 h 314282"/>
                  <a:gd name="connsiteX258" fmla="*/ 310737 w 574564"/>
                  <a:gd name="connsiteY258" fmla="*/ 210996 h 314282"/>
                  <a:gd name="connsiteX259" fmla="*/ 311090 w 574564"/>
                  <a:gd name="connsiteY259" fmla="*/ 211172 h 314282"/>
                  <a:gd name="connsiteX260" fmla="*/ 310737 w 574564"/>
                  <a:gd name="connsiteY260" fmla="*/ 210996 h 314282"/>
                  <a:gd name="connsiteX261" fmla="*/ 311443 w 574564"/>
                  <a:gd name="connsiteY261" fmla="*/ 211526 h 314282"/>
                  <a:gd name="connsiteX262" fmla="*/ 311795 w 574564"/>
                  <a:gd name="connsiteY262" fmla="*/ 211703 h 314282"/>
                  <a:gd name="connsiteX263" fmla="*/ 311443 w 574564"/>
                  <a:gd name="connsiteY263" fmla="*/ 211526 h 314282"/>
                  <a:gd name="connsiteX264" fmla="*/ 312325 w 574564"/>
                  <a:gd name="connsiteY264" fmla="*/ 212057 h 314282"/>
                  <a:gd name="connsiteX265" fmla="*/ 312677 w 574564"/>
                  <a:gd name="connsiteY265" fmla="*/ 212234 h 314282"/>
                  <a:gd name="connsiteX266" fmla="*/ 312325 w 574564"/>
                  <a:gd name="connsiteY266" fmla="*/ 212057 h 314282"/>
                  <a:gd name="connsiteX267" fmla="*/ 313030 w 574564"/>
                  <a:gd name="connsiteY267" fmla="*/ 212587 h 314282"/>
                  <a:gd name="connsiteX268" fmla="*/ 313383 w 574564"/>
                  <a:gd name="connsiteY268" fmla="*/ 212764 h 314282"/>
                  <a:gd name="connsiteX269" fmla="*/ 313030 w 574564"/>
                  <a:gd name="connsiteY269" fmla="*/ 212587 h 314282"/>
                  <a:gd name="connsiteX270" fmla="*/ 313735 w 574564"/>
                  <a:gd name="connsiteY270" fmla="*/ 213118 h 314282"/>
                  <a:gd name="connsiteX271" fmla="*/ 314088 w 574564"/>
                  <a:gd name="connsiteY271" fmla="*/ 213295 h 314282"/>
                  <a:gd name="connsiteX272" fmla="*/ 313735 w 574564"/>
                  <a:gd name="connsiteY272" fmla="*/ 213118 h 314282"/>
                  <a:gd name="connsiteX273" fmla="*/ 314441 w 574564"/>
                  <a:gd name="connsiteY273" fmla="*/ 213649 h 314282"/>
                  <a:gd name="connsiteX274" fmla="*/ 314793 w 574564"/>
                  <a:gd name="connsiteY274" fmla="*/ 213826 h 314282"/>
                  <a:gd name="connsiteX275" fmla="*/ 314441 w 574564"/>
                  <a:gd name="connsiteY275" fmla="*/ 213649 h 314282"/>
                  <a:gd name="connsiteX276" fmla="*/ 315146 w 574564"/>
                  <a:gd name="connsiteY276" fmla="*/ 214179 h 314282"/>
                  <a:gd name="connsiteX277" fmla="*/ 315499 w 574564"/>
                  <a:gd name="connsiteY277" fmla="*/ 214356 h 314282"/>
                  <a:gd name="connsiteX278" fmla="*/ 315146 w 574564"/>
                  <a:gd name="connsiteY278" fmla="*/ 214179 h 314282"/>
                  <a:gd name="connsiteX279" fmla="*/ 315852 w 574564"/>
                  <a:gd name="connsiteY279" fmla="*/ 214710 h 314282"/>
                  <a:gd name="connsiteX280" fmla="*/ 316204 w 574564"/>
                  <a:gd name="connsiteY280" fmla="*/ 214887 h 314282"/>
                  <a:gd name="connsiteX281" fmla="*/ 315852 w 574564"/>
                  <a:gd name="connsiteY281" fmla="*/ 214710 h 314282"/>
                  <a:gd name="connsiteX282" fmla="*/ 316557 w 574564"/>
                  <a:gd name="connsiteY282" fmla="*/ 215241 h 314282"/>
                  <a:gd name="connsiteX283" fmla="*/ 316910 w 574564"/>
                  <a:gd name="connsiteY283" fmla="*/ 215417 h 314282"/>
                  <a:gd name="connsiteX284" fmla="*/ 316557 w 574564"/>
                  <a:gd name="connsiteY284" fmla="*/ 215241 h 314282"/>
                  <a:gd name="connsiteX285" fmla="*/ 317262 w 574564"/>
                  <a:gd name="connsiteY285" fmla="*/ 215771 h 314282"/>
                  <a:gd name="connsiteX286" fmla="*/ 317615 w 574564"/>
                  <a:gd name="connsiteY286" fmla="*/ 215948 h 314282"/>
                  <a:gd name="connsiteX287" fmla="*/ 317262 w 574564"/>
                  <a:gd name="connsiteY287" fmla="*/ 215771 h 314282"/>
                  <a:gd name="connsiteX288" fmla="*/ 317968 w 574564"/>
                  <a:gd name="connsiteY288" fmla="*/ 216302 h 314282"/>
                  <a:gd name="connsiteX289" fmla="*/ 318321 w 574564"/>
                  <a:gd name="connsiteY289" fmla="*/ 216478 h 314282"/>
                  <a:gd name="connsiteX290" fmla="*/ 317968 w 574564"/>
                  <a:gd name="connsiteY290" fmla="*/ 216302 h 314282"/>
                  <a:gd name="connsiteX291" fmla="*/ 318673 w 574564"/>
                  <a:gd name="connsiteY291" fmla="*/ 216832 h 314282"/>
                  <a:gd name="connsiteX292" fmla="*/ 319026 w 574564"/>
                  <a:gd name="connsiteY292" fmla="*/ 217009 h 314282"/>
                  <a:gd name="connsiteX293" fmla="*/ 318673 w 574564"/>
                  <a:gd name="connsiteY293" fmla="*/ 216832 h 314282"/>
                  <a:gd name="connsiteX294" fmla="*/ 319379 w 574564"/>
                  <a:gd name="connsiteY294" fmla="*/ 217363 h 314282"/>
                  <a:gd name="connsiteX295" fmla="*/ 319731 w 574564"/>
                  <a:gd name="connsiteY295" fmla="*/ 217540 h 314282"/>
                  <a:gd name="connsiteX296" fmla="*/ 319379 w 574564"/>
                  <a:gd name="connsiteY296" fmla="*/ 217363 h 314282"/>
                  <a:gd name="connsiteX297" fmla="*/ 320084 w 574564"/>
                  <a:gd name="connsiteY297" fmla="*/ 217893 h 314282"/>
                  <a:gd name="connsiteX298" fmla="*/ 320437 w 574564"/>
                  <a:gd name="connsiteY298" fmla="*/ 218070 h 314282"/>
                  <a:gd name="connsiteX299" fmla="*/ 320084 w 574564"/>
                  <a:gd name="connsiteY299" fmla="*/ 217893 h 314282"/>
                  <a:gd name="connsiteX300" fmla="*/ 320789 w 574564"/>
                  <a:gd name="connsiteY300" fmla="*/ 218424 h 314282"/>
                  <a:gd name="connsiteX301" fmla="*/ 321142 w 574564"/>
                  <a:gd name="connsiteY301" fmla="*/ 218778 h 314282"/>
                  <a:gd name="connsiteX302" fmla="*/ 320789 w 574564"/>
                  <a:gd name="connsiteY302" fmla="*/ 218424 h 314282"/>
                  <a:gd name="connsiteX303" fmla="*/ 321495 w 574564"/>
                  <a:gd name="connsiteY303" fmla="*/ 218954 h 314282"/>
                  <a:gd name="connsiteX304" fmla="*/ 321848 w 574564"/>
                  <a:gd name="connsiteY304" fmla="*/ 219308 h 314282"/>
                  <a:gd name="connsiteX305" fmla="*/ 321495 w 574564"/>
                  <a:gd name="connsiteY305" fmla="*/ 218954 h 314282"/>
                  <a:gd name="connsiteX306" fmla="*/ 322200 w 574564"/>
                  <a:gd name="connsiteY306" fmla="*/ 219485 h 314282"/>
                  <a:gd name="connsiteX307" fmla="*/ 322553 w 574564"/>
                  <a:gd name="connsiteY307" fmla="*/ 219662 h 314282"/>
                  <a:gd name="connsiteX308" fmla="*/ 322200 w 574564"/>
                  <a:gd name="connsiteY308" fmla="*/ 219485 h 314282"/>
                  <a:gd name="connsiteX309" fmla="*/ 322906 w 574564"/>
                  <a:gd name="connsiteY309" fmla="*/ 220016 h 314282"/>
                  <a:gd name="connsiteX310" fmla="*/ 323258 w 574564"/>
                  <a:gd name="connsiteY310" fmla="*/ 220369 h 314282"/>
                  <a:gd name="connsiteX311" fmla="*/ 322906 w 574564"/>
                  <a:gd name="connsiteY311" fmla="*/ 220016 h 314282"/>
                  <a:gd name="connsiteX312" fmla="*/ 323611 w 574564"/>
                  <a:gd name="connsiteY312" fmla="*/ 220546 h 314282"/>
                  <a:gd name="connsiteX313" fmla="*/ 324140 w 574564"/>
                  <a:gd name="connsiteY313" fmla="*/ 220900 h 314282"/>
                  <a:gd name="connsiteX314" fmla="*/ 323611 w 574564"/>
                  <a:gd name="connsiteY314" fmla="*/ 220546 h 314282"/>
                  <a:gd name="connsiteX315" fmla="*/ 324317 w 574564"/>
                  <a:gd name="connsiteY315" fmla="*/ 221077 h 314282"/>
                  <a:gd name="connsiteX316" fmla="*/ 324846 w 574564"/>
                  <a:gd name="connsiteY316" fmla="*/ 221430 h 314282"/>
                  <a:gd name="connsiteX317" fmla="*/ 324317 w 574564"/>
                  <a:gd name="connsiteY317" fmla="*/ 221077 h 314282"/>
                  <a:gd name="connsiteX318" fmla="*/ 325022 w 574564"/>
                  <a:gd name="connsiteY318" fmla="*/ 221608 h 314282"/>
                  <a:gd name="connsiteX319" fmla="*/ 325551 w 574564"/>
                  <a:gd name="connsiteY319" fmla="*/ 221961 h 314282"/>
                  <a:gd name="connsiteX320" fmla="*/ 325022 w 574564"/>
                  <a:gd name="connsiteY320" fmla="*/ 221608 h 314282"/>
                  <a:gd name="connsiteX321" fmla="*/ 325727 w 574564"/>
                  <a:gd name="connsiteY321" fmla="*/ 222138 h 314282"/>
                  <a:gd name="connsiteX322" fmla="*/ 326256 w 574564"/>
                  <a:gd name="connsiteY322" fmla="*/ 222492 h 314282"/>
                  <a:gd name="connsiteX323" fmla="*/ 325727 w 574564"/>
                  <a:gd name="connsiteY323" fmla="*/ 222138 h 314282"/>
                  <a:gd name="connsiteX324" fmla="*/ 326433 w 574564"/>
                  <a:gd name="connsiteY324" fmla="*/ 222669 h 314282"/>
                  <a:gd name="connsiteX325" fmla="*/ 326962 w 574564"/>
                  <a:gd name="connsiteY325" fmla="*/ 223022 h 314282"/>
                  <a:gd name="connsiteX326" fmla="*/ 326433 w 574564"/>
                  <a:gd name="connsiteY326" fmla="*/ 222669 h 314282"/>
                  <a:gd name="connsiteX327" fmla="*/ 327138 w 574564"/>
                  <a:gd name="connsiteY327" fmla="*/ 223199 h 314282"/>
                  <a:gd name="connsiteX328" fmla="*/ 327667 w 574564"/>
                  <a:gd name="connsiteY328" fmla="*/ 223553 h 314282"/>
                  <a:gd name="connsiteX329" fmla="*/ 327138 w 574564"/>
                  <a:gd name="connsiteY329" fmla="*/ 223199 h 314282"/>
                  <a:gd name="connsiteX330" fmla="*/ 327844 w 574564"/>
                  <a:gd name="connsiteY330" fmla="*/ 223730 h 314282"/>
                  <a:gd name="connsiteX331" fmla="*/ 328373 w 574564"/>
                  <a:gd name="connsiteY331" fmla="*/ 224084 h 314282"/>
                  <a:gd name="connsiteX332" fmla="*/ 327844 w 574564"/>
                  <a:gd name="connsiteY332" fmla="*/ 223730 h 314282"/>
                  <a:gd name="connsiteX333" fmla="*/ 328549 w 574564"/>
                  <a:gd name="connsiteY333" fmla="*/ 224260 h 314282"/>
                  <a:gd name="connsiteX334" fmla="*/ 329078 w 574564"/>
                  <a:gd name="connsiteY334" fmla="*/ 224614 h 314282"/>
                  <a:gd name="connsiteX335" fmla="*/ 328549 w 574564"/>
                  <a:gd name="connsiteY335" fmla="*/ 224260 h 314282"/>
                  <a:gd name="connsiteX336" fmla="*/ 329254 w 574564"/>
                  <a:gd name="connsiteY336" fmla="*/ 224791 h 314282"/>
                  <a:gd name="connsiteX337" fmla="*/ 329784 w 574564"/>
                  <a:gd name="connsiteY337" fmla="*/ 225145 h 314282"/>
                  <a:gd name="connsiteX338" fmla="*/ 329254 w 574564"/>
                  <a:gd name="connsiteY338" fmla="*/ 224791 h 314282"/>
                  <a:gd name="connsiteX339" fmla="*/ 329960 w 574564"/>
                  <a:gd name="connsiteY339" fmla="*/ 225321 h 314282"/>
                  <a:gd name="connsiteX340" fmla="*/ 330489 w 574564"/>
                  <a:gd name="connsiteY340" fmla="*/ 225675 h 314282"/>
                  <a:gd name="connsiteX341" fmla="*/ 329960 w 574564"/>
                  <a:gd name="connsiteY341" fmla="*/ 225321 h 314282"/>
                  <a:gd name="connsiteX342" fmla="*/ 330665 w 574564"/>
                  <a:gd name="connsiteY342" fmla="*/ 225852 h 314282"/>
                  <a:gd name="connsiteX343" fmla="*/ 331194 w 574564"/>
                  <a:gd name="connsiteY343" fmla="*/ 226206 h 314282"/>
                  <a:gd name="connsiteX344" fmla="*/ 330665 w 574564"/>
                  <a:gd name="connsiteY344" fmla="*/ 225852 h 314282"/>
                  <a:gd name="connsiteX345" fmla="*/ 331371 w 574564"/>
                  <a:gd name="connsiteY345" fmla="*/ 226383 h 314282"/>
                  <a:gd name="connsiteX346" fmla="*/ 331900 w 574564"/>
                  <a:gd name="connsiteY346" fmla="*/ 226736 h 314282"/>
                  <a:gd name="connsiteX347" fmla="*/ 331371 w 574564"/>
                  <a:gd name="connsiteY347" fmla="*/ 226383 h 314282"/>
                  <a:gd name="connsiteX348" fmla="*/ 332076 w 574564"/>
                  <a:gd name="connsiteY348" fmla="*/ 226913 h 314282"/>
                  <a:gd name="connsiteX349" fmla="*/ 332605 w 574564"/>
                  <a:gd name="connsiteY349" fmla="*/ 227267 h 314282"/>
                  <a:gd name="connsiteX350" fmla="*/ 332076 w 574564"/>
                  <a:gd name="connsiteY350" fmla="*/ 226913 h 314282"/>
                  <a:gd name="connsiteX351" fmla="*/ 332782 w 574564"/>
                  <a:gd name="connsiteY351" fmla="*/ 227444 h 314282"/>
                  <a:gd name="connsiteX352" fmla="*/ 333311 w 574564"/>
                  <a:gd name="connsiteY352" fmla="*/ 227798 h 314282"/>
                  <a:gd name="connsiteX353" fmla="*/ 332782 w 574564"/>
                  <a:gd name="connsiteY353" fmla="*/ 227444 h 314282"/>
                  <a:gd name="connsiteX354" fmla="*/ 333487 w 574564"/>
                  <a:gd name="connsiteY354" fmla="*/ 227975 h 314282"/>
                  <a:gd name="connsiteX355" fmla="*/ 334016 w 574564"/>
                  <a:gd name="connsiteY355" fmla="*/ 228328 h 314282"/>
                  <a:gd name="connsiteX356" fmla="*/ 333487 w 574564"/>
                  <a:gd name="connsiteY356" fmla="*/ 227975 h 314282"/>
                  <a:gd name="connsiteX357" fmla="*/ 334193 w 574564"/>
                  <a:gd name="connsiteY357" fmla="*/ 228505 h 314282"/>
                  <a:gd name="connsiteX358" fmla="*/ 334722 w 574564"/>
                  <a:gd name="connsiteY358" fmla="*/ 228859 h 314282"/>
                  <a:gd name="connsiteX359" fmla="*/ 334193 w 574564"/>
                  <a:gd name="connsiteY359" fmla="*/ 228505 h 314282"/>
                  <a:gd name="connsiteX360" fmla="*/ 334898 w 574564"/>
                  <a:gd name="connsiteY360" fmla="*/ 229036 h 314282"/>
                  <a:gd name="connsiteX361" fmla="*/ 335427 w 574564"/>
                  <a:gd name="connsiteY361" fmla="*/ 229389 h 314282"/>
                  <a:gd name="connsiteX362" fmla="*/ 334898 w 574564"/>
                  <a:gd name="connsiteY362" fmla="*/ 229036 h 314282"/>
                  <a:gd name="connsiteX363" fmla="*/ 335603 w 574564"/>
                  <a:gd name="connsiteY363" fmla="*/ 229566 h 314282"/>
                  <a:gd name="connsiteX364" fmla="*/ 336132 w 574564"/>
                  <a:gd name="connsiteY364" fmla="*/ 229920 h 314282"/>
                  <a:gd name="connsiteX365" fmla="*/ 335603 w 574564"/>
                  <a:gd name="connsiteY365" fmla="*/ 229566 h 314282"/>
                  <a:gd name="connsiteX366" fmla="*/ 336309 w 574564"/>
                  <a:gd name="connsiteY366" fmla="*/ 230097 h 314282"/>
                  <a:gd name="connsiteX367" fmla="*/ 336838 w 574564"/>
                  <a:gd name="connsiteY367" fmla="*/ 230451 h 314282"/>
                  <a:gd name="connsiteX368" fmla="*/ 336309 w 574564"/>
                  <a:gd name="connsiteY368" fmla="*/ 230097 h 314282"/>
                  <a:gd name="connsiteX369" fmla="*/ 337014 w 574564"/>
                  <a:gd name="connsiteY369" fmla="*/ 230627 h 314282"/>
                  <a:gd name="connsiteX370" fmla="*/ 337543 w 574564"/>
                  <a:gd name="connsiteY370" fmla="*/ 230981 h 314282"/>
                  <a:gd name="connsiteX371" fmla="*/ 337014 w 574564"/>
                  <a:gd name="connsiteY371" fmla="*/ 230627 h 314282"/>
                  <a:gd name="connsiteX372" fmla="*/ 337720 w 574564"/>
                  <a:gd name="connsiteY372" fmla="*/ 231158 h 314282"/>
                  <a:gd name="connsiteX373" fmla="*/ 338249 w 574564"/>
                  <a:gd name="connsiteY373" fmla="*/ 231512 h 314282"/>
                  <a:gd name="connsiteX374" fmla="*/ 337720 w 574564"/>
                  <a:gd name="connsiteY374" fmla="*/ 231158 h 314282"/>
                  <a:gd name="connsiteX375" fmla="*/ 338425 w 574564"/>
                  <a:gd name="connsiteY375" fmla="*/ 231688 h 314282"/>
                  <a:gd name="connsiteX376" fmla="*/ 338954 w 574564"/>
                  <a:gd name="connsiteY376" fmla="*/ 232042 h 314282"/>
                  <a:gd name="connsiteX377" fmla="*/ 338425 w 574564"/>
                  <a:gd name="connsiteY377" fmla="*/ 231688 h 314282"/>
                  <a:gd name="connsiteX378" fmla="*/ 339131 w 574564"/>
                  <a:gd name="connsiteY378" fmla="*/ 232219 h 314282"/>
                  <a:gd name="connsiteX379" fmla="*/ 339660 w 574564"/>
                  <a:gd name="connsiteY379" fmla="*/ 232573 h 314282"/>
                  <a:gd name="connsiteX380" fmla="*/ 339131 w 574564"/>
                  <a:gd name="connsiteY380" fmla="*/ 232219 h 314282"/>
                  <a:gd name="connsiteX381" fmla="*/ 339836 w 574564"/>
                  <a:gd name="connsiteY381" fmla="*/ 232750 h 314282"/>
                  <a:gd name="connsiteX382" fmla="*/ 340365 w 574564"/>
                  <a:gd name="connsiteY382" fmla="*/ 233103 h 314282"/>
                  <a:gd name="connsiteX383" fmla="*/ 339836 w 574564"/>
                  <a:gd name="connsiteY383" fmla="*/ 232750 h 314282"/>
                  <a:gd name="connsiteX384" fmla="*/ 340541 w 574564"/>
                  <a:gd name="connsiteY384" fmla="*/ 233280 h 314282"/>
                  <a:gd name="connsiteX385" fmla="*/ 341070 w 574564"/>
                  <a:gd name="connsiteY385" fmla="*/ 233634 h 314282"/>
                  <a:gd name="connsiteX386" fmla="*/ 340541 w 574564"/>
                  <a:gd name="connsiteY386" fmla="*/ 233280 h 314282"/>
                  <a:gd name="connsiteX387" fmla="*/ 341247 w 574564"/>
                  <a:gd name="connsiteY387" fmla="*/ 233811 h 314282"/>
                  <a:gd name="connsiteX388" fmla="*/ 341952 w 574564"/>
                  <a:gd name="connsiteY388" fmla="*/ 234165 h 314282"/>
                  <a:gd name="connsiteX389" fmla="*/ 341247 w 574564"/>
                  <a:gd name="connsiteY389" fmla="*/ 233811 h 314282"/>
                  <a:gd name="connsiteX390" fmla="*/ 341952 w 574564"/>
                  <a:gd name="connsiteY390" fmla="*/ 234165 h 314282"/>
                  <a:gd name="connsiteX391" fmla="*/ 342658 w 574564"/>
                  <a:gd name="connsiteY391" fmla="*/ 234518 h 314282"/>
                  <a:gd name="connsiteX392" fmla="*/ 341952 w 574564"/>
                  <a:gd name="connsiteY392" fmla="*/ 234165 h 314282"/>
                  <a:gd name="connsiteX393" fmla="*/ 342658 w 574564"/>
                  <a:gd name="connsiteY393" fmla="*/ 234695 h 314282"/>
                  <a:gd name="connsiteX394" fmla="*/ 343363 w 574564"/>
                  <a:gd name="connsiteY394" fmla="*/ 235049 h 314282"/>
                  <a:gd name="connsiteX395" fmla="*/ 342658 w 574564"/>
                  <a:gd name="connsiteY395" fmla="*/ 234695 h 314282"/>
                  <a:gd name="connsiteX396" fmla="*/ 343363 w 574564"/>
                  <a:gd name="connsiteY396" fmla="*/ 235226 h 314282"/>
                  <a:gd name="connsiteX397" fmla="*/ 344068 w 574564"/>
                  <a:gd name="connsiteY397" fmla="*/ 235579 h 314282"/>
                  <a:gd name="connsiteX398" fmla="*/ 343363 w 574564"/>
                  <a:gd name="connsiteY398" fmla="*/ 235226 h 314282"/>
                  <a:gd name="connsiteX399" fmla="*/ 344068 w 574564"/>
                  <a:gd name="connsiteY399" fmla="*/ 235757 h 314282"/>
                  <a:gd name="connsiteX400" fmla="*/ 344774 w 574564"/>
                  <a:gd name="connsiteY400" fmla="*/ 236110 h 314282"/>
                  <a:gd name="connsiteX401" fmla="*/ 344068 w 574564"/>
                  <a:gd name="connsiteY401" fmla="*/ 235757 h 314282"/>
                  <a:gd name="connsiteX402" fmla="*/ 344774 w 574564"/>
                  <a:gd name="connsiteY402" fmla="*/ 236287 h 314282"/>
                  <a:gd name="connsiteX403" fmla="*/ 345479 w 574564"/>
                  <a:gd name="connsiteY403" fmla="*/ 236641 h 314282"/>
                  <a:gd name="connsiteX404" fmla="*/ 344774 w 574564"/>
                  <a:gd name="connsiteY404" fmla="*/ 236287 h 314282"/>
                  <a:gd name="connsiteX405" fmla="*/ 345479 w 574564"/>
                  <a:gd name="connsiteY405" fmla="*/ 236818 h 314282"/>
                  <a:gd name="connsiteX406" fmla="*/ 346185 w 574564"/>
                  <a:gd name="connsiteY406" fmla="*/ 237171 h 314282"/>
                  <a:gd name="connsiteX407" fmla="*/ 345479 w 574564"/>
                  <a:gd name="connsiteY407" fmla="*/ 236818 h 314282"/>
                  <a:gd name="connsiteX408" fmla="*/ 346185 w 574564"/>
                  <a:gd name="connsiteY408" fmla="*/ 237171 h 314282"/>
                  <a:gd name="connsiteX409" fmla="*/ 346890 w 574564"/>
                  <a:gd name="connsiteY409" fmla="*/ 237702 h 314282"/>
                  <a:gd name="connsiteX410" fmla="*/ 346185 w 574564"/>
                  <a:gd name="connsiteY410" fmla="*/ 237171 h 314282"/>
                  <a:gd name="connsiteX411" fmla="*/ 346890 w 574564"/>
                  <a:gd name="connsiteY411" fmla="*/ 237702 h 314282"/>
                  <a:gd name="connsiteX412" fmla="*/ 555165 w 574564"/>
                  <a:gd name="connsiteY412" fmla="*/ 314283 h 314282"/>
                  <a:gd name="connsiteX413" fmla="*/ 346890 w 574564"/>
                  <a:gd name="connsiteY413" fmla="*/ 237702 h 314282"/>
                  <a:gd name="connsiteX414" fmla="*/ 555165 w 574564"/>
                  <a:gd name="connsiteY414" fmla="*/ 314283 h 314282"/>
                  <a:gd name="connsiteX415" fmla="*/ 555694 w 574564"/>
                  <a:gd name="connsiteY415" fmla="*/ 314283 h 314282"/>
                  <a:gd name="connsiteX416" fmla="*/ 555165 w 574564"/>
                  <a:gd name="connsiteY416" fmla="*/ 314283 h 314282"/>
                  <a:gd name="connsiteX417" fmla="*/ 555870 w 574564"/>
                  <a:gd name="connsiteY417" fmla="*/ 314283 h 314282"/>
                  <a:gd name="connsiteX418" fmla="*/ 556400 w 574564"/>
                  <a:gd name="connsiteY418" fmla="*/ 314283 h 314282"/>
                  <a:gd name="connsiteX419" fmla="*/ 555870 w 574564"/>
                  <a:gd name="connsiteY419" fmla="*/ 314283 h 314282"/>
                  <a:gd name="connsiteX420" fmla="*/ 556576 w 574564"/>
                  <a:gd name="connsiteY420" fmla="*/ 314283 h 314282"/>
                  <a:gd name="connsiteX421" fmla="*/ 557105 w 574564"/>
                  <a:gd name="connsiteY421" fmla="*/ 314283 h 314282"/>
                  <a:gd name="connsiteX422" fmla="*/ 556576 w 574564"/>
                  <a:gd name="connsiteY422" fmla="*/ 314283 h 314282"/>
                  <a:gd name="connsiteX423" fmla="*/ 557281 w 574564"/>
                  <a:gd name="connsiteY423" fmla="*/ 314283 h 314282"/>
                  <a:gd name="connsiteX424" fmla="*/ 557634 w 574564"/>
                  <a:gd name="connsiteY424" fmla="*/ 314283 h 314282"/>
                  <a:gd name="connsiteX425" fmla="*/ 557281 w 574564"/>
                  <a:gd name="connsiteY425" fmla="*/ 314283 h 314282"/>
                  <a:gd name="connsiteX426" fmla="*/ 557987 w 574564"/>
                  <a:gd name="connsiteY426" fmla="*/ 314283 h 314282"/>
                  <a:gd name="connsiteX427" fmla="*/ 558339 w 574564"/>
                  <a:gd name="connsiteY427" fmla="*/ 314283 h 314282"/>
                  <a:gd name="connsiteX428" fmla="*/ 557987 w 574564"/>
                  <a:gd name="connsiteY428" fmla="*/ 314283 h 314282"/>
                  <a:gd name="connsiteX429" fmla="*/ 558692 w 574564"/>
                  <a:gd name="connsiteY429" fmla="*/ 314283 h 314282"/>
                  <a:gd name="connsiteX430" fmla="*/ 559045 w 574564"/>
                  <a:gd name="connsiteY430" fmla="*/ 314283 h 314282"/>
                  <a:gd name="connsiteX431" fmla="*/ 558692 w 574564"/>
                  <a:gd name="connsiteY431" fmla="*/ 314283 h 314282"/>
                  <a:gd name="connsiteX432" fmla="*/ 559398 w 574564"/>
                  <a:gd name="connsiteY432" fmla="*/ 314283 h 314282"/>
                  <a:gd name="connsiteX433" fmla="*/ 559750 w 574564"/>
                  <a:gd name="connsiteY433" fmla="*/ 314283 h 314282"/>
                  <a:gd name="connsiteX434" fmla="*/ 559398 w 574564"/>
                  <a:gd name="connsiteY434" fmla="*/ 314283 h 314282"/>
                  <a:gd name="connsiteX435" fmla="*/ 560103 w 574564"/>
                  <a:gd name="connsiteY435" fmla="*/ 314283 h 314282"/>
                  <a:gd name="connsiteX436" fmla="*/ 560456 w 574564"/>
                  <a:gd name="connsiteY436" fmla="*/ 314283 h 314282"/>
                  <a:gd name="connsiteX437" fmla="*/ 560103 w 574564"/>
                  <a:gd name="connsiteY437" fmla="*/ 314283 h 314282"/>
                  <a:gd name="connsiteX438" fmla="*/ 560808 w 574564"/>
                  <a:gd name="connsiteY438" fmla="*/ 314283 h 314282"/>
                  <a:gd name="connsiteX439" fmla="*/ 561161 w 574564"/>
                  <a:gd name="connsiteY439" fmla="*/ 314283 h 314282"/>
                  <a:gd name="connsiteX440" fmla="*/ 560808 w 574564"/>
                  <a:gd name="connsiteY440" fmla="*/ 314283 h 314282"/>
                  <a:gd name="connsiteX441" fmla="*/ 561514 w 574564"/>
                  <a:gd name="connsiteY441" fmla="*/ 314283 h 314282"/>
                  <a:gd name="connsiteX442" fmla="*/ 561866 w 574564"/>
                  <a:gd name="connsiteY442" fmla="*/ 314283 h 314282"/>
                  <a:gd name="connsiteX443" fmla="*/ 561514 w 574564"/>
                  <a:gd name="connsiteY443" fmla="*/ 314283 h 314282"/>
                  <a:gd name="connsiteX444" fmla="*/ 562219 w 574564"/>
                  <a:gd name="connsiteY444" fmla="*/ 314283 h 314282"/>
                  <a:gd name="connsiteX445" fmla="*/ 562396 w 574564"/>
                  <a:gd name="connsiteY445" fmla="*/ 314283 h 314282"/>
                  <a:gd name="connsiteX446" fmla="*/ 562219 w 574564"/>
                  <a:gd name="connsiteY446" fmla="*/ 314283 h 314282"/>
                  <a:gd name="connsiteX447" fmla="*/ 562925 w 574564"/>
                  <a:gd name="connsiteY447" fmla="*/ 314283 h 314282"/>
                  <a:gd name="connsiteX448" fmla="*/ 563101 w 574564"/>
                  <a:gd name="connsiteY448" fmla="*/ 314283 h 314282"/>
                  <a:gd name="connsiteX449" fmla="*/ 562925 w 574564"/>
                  <a:gd name="connsiteY449" fmla="*/ 314283 h 314282"/>
                  <a:gd name="connsiteX450" fmla="*/ 563630 w 574564"/>
                  <a:gd name="connsiteY450" fmla="*/ 314283 h 314282"/>
                  <a:gd name="connsiteX451" fmla="*/ 563806 w 574564"/>
                  <a:gd name="connsiteY451" fmla="*/ 314283 h 314282"/>
                  <a:gd name="connsiteX452" fmla="*/ 563630 w 574564"/>
                  <a:gd name="connsiteY452" fmla="*/ 314283 h 314282"/>
                  <a:gd name="connsiteX453" fmla="*/ 564335 w 574564"/>
                  <a:gd name="connsiteY453" fmla="*/ 314283 h 314282"/>
                  <a:gd name="connsiteX454" fmla="*/ 564512 w 574564"/>
                  <a:gd name="connsiteY454" fmla="*/ 314283 h 314282"/>
                  <a:gd name="connsiteX455" fmla="*/ 564335 w 574564"/>
                  <a:gd name="connsiteY455" fmla="*/ 314283 h 314282"/>
                  <a:gd name="connsiteX456" fmla="*/ 565041 w 574564"/>
                  <a:gd name="connsiteY456" fmla="*/ 314283 h 314282"/>
                  <a:gd name="connsiteX457" fmla="*/ 565217 w 574564"/>
                  <a:gd name="connsiteY457" fmla="*/ 314283 h 314282"/>
                  <a:gd name="connsiteX458" fmla="*/ 565041 w 574564"/>
                  <a:gd name="connsiteY458" fmla="*/ 314283 h 314282"/>
                  <a:gd name="connsiteX459" fmla="*/ 565746 w 574564"/>
                  <a:gd name="connsiteY459" fmla="*/ 314283 h 314282"/>
                  <a:gd name="connsiteX460" fmla="*/ 565746 w 574564"/>
                  <a:gd name="connsiteY460" fmla="*/ 314283 h 314282"/>
                  <a:gd name="connsiteX461" fmla="*/ 565746 w 574564"/>
                  <a:gd name="connsiteY461" fmla="*/ 314283 h 314282"/>
                  <a:gd name="connsiteX462" fmla="*/ 566275 w 574564"/>
                  <a:gd name="connsiteY462" fmla="*/ 314283 h 314282"/>
                  <a:gd name="connsiteX463" fmla="*/ 566452 w 574564"/>
                  <a:gd name="connsiteY463" fmla="*/ 314283 h 314282"/>
                  <a:gd name="connsiteX464" fmla="*/ 566275 w 574564"/>
                  <a:gd name="connsiteY464" fmla="*/ 314283 h 314282"/>
                  <a:gd name="connsiteX465" fmla="*/ 566981 w 574564"/>
                  <a:gd name="connsiteY465" fmla="*/ 314283 h 314282"/>
                  <a:gd name="connsiteX466" fmla="*/ 566981 w 574564"/>
                  <a:gd name="connsiteY466" fmla="*/ 314283 h 314282"/>
                  <a:gd name="connsiteX467" fmla="*/ 566981 w 574564"/>
                  <a:gd name="connsiteY467" fmla="*/ 314283 h 314282"/>
                  <a:gd name="connsiteX468" fmla="*/ 567686 w 574564"/>
                  <a:gd name="connsiteY468" fmla="*/ 314283 h 314282"/>
                  <a:gd name="connsiteX469" fmla="*/ 567686 w 574564"/>
                  <a:gd name="connsiteY469" fmla="*/ 314283 h 314282"/>
                  <a:gd name="connsiteX470" fmla="*/ 567686 w 574564"/>
                  <a:gd name="connsiteY470" fmla="*/ 314283 h 314282"/>
                  <a:gd name="connsiteX471" fmla="*/ 568392 w 574564"/>
                  <a:gd name="connsiteY471" fmla="*/ 314283 h 314282"/>
                  <a:gd name="connsiteX472" fmla="*/ 568392 w 574564"/>
                  <a:gd name="connsiteY472" fmla="*/ 314283 h 314282"/>
                  <a:gd name="connsiteX473" fmla="*/ 568392 w 574564"/>
                  <a:gd name="connsiteY473" fmla="*/ 314283 h 314282"/>
                  <a:gd name="connsiteX474" fmla="*/ 569097 w 574564"/>
                  <a:gd name="connsiteY474" fmla="*/ 314283 h 314282"/>
                  <a:gd name="connsiteX475" fmla="*/ 569097 w 574564"/>
                  <a:gd name="connsiteY475" fmla="*/ 314283 h 314282"/>
                  <a:gd name="connsiteX476" fmla="*/ 569097 w 574564"/>
                  <a:gd name="connsiteY476" fmla="*/ 314283 h 314282"/>
                  <a:gd name="connsiteX477" fmla="*/ 569802 w 574564"/>
                  <a:gd name="connsiteY477" fmla="*/ 314283 h 314282"/>
                  <a:gd name="connsiteX478" fmla="*/ 569802 w 574564"/>
                  <a:gd name="connsiteY478" fmla="*/ 314283 h 314282"/>
                  <a:gd name="connsiteX479" fmla="*/ 569802 w 574564"/>
                  <a:gd name="connsiteY479" fmla="*/ 314283 h 314282"/>
                  <a:gd name="connsiteX480" fmla="*/ 570508 w 574564"/>
                  <a:gd name="connsiteY480" fmla="*/ 314283 h 314282"/>
                  <a:gd name="connsiteX481" fmla="*/ 570508 w 574564"/>
                  <a:gd name="connsiteY481" fmla="*/ 314283 h 314282"/>
                  <a:gd name="connsiteX482" fmla="*/ 570508 w 574564"/>
                  <a:gd name="connsiteY482" fmla="*/ 314283 h 314282"/>
                  <a:gd name="connsiteX483" fmla="*/ 571213 w 574564"/>
                  <a:gd name="connsiteY483" fmla="*/ 314283 h 314282"/>
                  <a:gd name="connsiteX484" fmla="*/ 571213 w 574564"/>
                  <a:gd name="connsiteY484" fmla="*/ 314283 h 314282"/>
                  <a:gd name="connsiteX485" fmla="*/ 571213 w 574564"/>
                  <a:gd name="connsiteY485" fmla="*/ 314283 h 314282"/>
                  <a:gd name="connsiteX486" fmla="*/ 571919 w 574564"/>
                  <a:gd name="connsiteY486" fmla="*/ 314283 h 314282"/>
                  <a:gd name="connsiteX487" fmla="*/ 571919 w 574564"/>
                  <a:gd name="connsiteY487" fmla="*/ 314283 h 314282"/>
                  <a:gd name="connsiteX488" fmla="*/ 571919 w 574564"/>
                  <a:gd name="connsiteY488" fmla="*/ 314283 h 314282"/>
                  <a:gd name="connsiteX489" fmla="*/ 572624 w 574564"/>
                  <a:gd name="connsiteY489" fmla="*/ 314283 h 314282"/>
                  <a:gd name="connsiteX490" fmla="*/ 572624 w 574564"/>
                  <a:gd name="connsiteY490" fmla="*/ 314283 h 314282"/>
                  <a:gd name="connsiteX491" fmla="*/ 572624 w 574564"/>
                  <a:gd name="connsiteY491" fmla="*/ 314283 h 314282"/>
                  <a:gd name="connsiteX492" fmla="*/ 574564 w 574564"/>
                  <a:gd name="connsiteY492" fmla="*/ 314283 h 314282"/>
                  <a:gd name="connsiteX493" fmla="*/ 574564 w 574564"/>
                  <a:gd name="connsiteY493" fmla="*/ 314283 h 314282"/>
                  <a:gd name="connsiteX494" fmla="*/ 574564 w 574564"/>
                  <a:gd name="connsiteY494" fmla="*/ 314283 h 314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</a:cxnLst>
                <a:rect l="l" t="t" r="r" b="b"/>
                <a:pathLst>
                  <a:path w="574564" h="314282">
                    <a:moveTo>
                      <a:pt x="0" y="177"/>
                    </a:moveTo>
                    <a:cubicBezTo>
                      <a:pt x="0" y="177"/>
                      <a:pt x="0" y="354"/>
                      <a:pt x="0" y="531"/>
                    </a:cubicBezTo>
                    <a:cubicBezTo>
                      <a:pt x="2822" y="9020"/>
                      <a:pt x="6173" y="16802"/>
                      <a:pt x="9876" y="23876"/>
                    </a:cubicBezTo>
                    <a:cubicBezTo>
                      <a:pt x="6173" y="16802"/>
                      <a:pt x="2998" y="9197"/>
                      <a:pt x="177" y="707"/>
                    </a:cubicBezTo>
                    <a:cubicBezTo>
                      <a:pt x="177" y="707"/>
                      <a:pt x="177" y="531"/>
                      <a:pt x="177" y="354"/>
                    </a:cubicBezTo>
                    <a:cubicBezTo>
                      <a:pt x="177" y="354"/>
                      <a:pt x="177" y="177"/>
                      <a:pt x="177" y="0"/>
                    </a:cubicBezTo>
                    <a:moveTo>
                      <a:pt x="10229" y="23876"/>
                    </a:moveTo>
                    <a:cubicBezTo>
                      <a:pt x="10229" y="23876"/>
                      <a:pt x="10405" y="24407"/>
                      <a:pt x="10581" y="24584"/>
                    </a:cubicBezTo>
                    <a:cubicBezTo>
                      <a:pt x="10581" y="24407"/>
                      <a:pt x="10405" y="24053"/>
                      <a:pt x="10229" y="23876"/>
                    </a:cubicBezTo>
                    <a:moveTo>
                      <a:pt x="10581" y="24761"/>
                    </a:moveTo>
                    <a:cubicBezTo>
                      <a:pt x="10581" y="24761"/>
                      <a:pt x="10581" y="24937"/>
                      <a:pt x="10758" y="25114"/>
                    </a:cubicBezTo>
                    <a:cubicBezTo>
                      <a:pt x="10758" y="25114"/>
                      <a:pt x="10758" y="24937"/>
                      <a:pt x="10581" y="24761"/>
                    </a:cubicBezTo>
                    <a:moveTo>
                      <a:pt x="10934" y="25291"/>
                    </a:moveTo>
                    <a:cubicBezTo>
                      <a:pt x="10934" y="25291"/>
                      <a:pt x="10934" y="25291"/>
                      <a:pt x="10934" y="25468"/>
                    </a:cubicBezTo>
                    <a:cubicBezTo>
                      <a:pt x="10934" y="25468"/>
                      <a:pt x="10934" y="25468"/>
                      <a:pt x="10934" y="25291"/>
                    </a:cubicBezTo>
                    <a:moveTo>
                      <a:pt x="11110" y="25645"/>
                    </a:moveTo>
                    <a:cubicBezTo>
                      <a:pt x="11110" y="25645"/>
                      <a:pt x="11110" y="25645"/>
                      <a:pt x="11110" y="25822"/>
                    </a:cubicBezTo>
                    <a:cubicBezTo>
                      <a:pt x="11110" y="25822"/>
                      <a:pt x="11110" y="25645"/>
                      <a:pt x="11110" y="25645"/>
                    </a:cubicBezTo>
                    <a:moveTo>
                      <a:pt x="11287" y="26175"/>
                    </a:moveTo>
                    <a:cubicBezTo>
                      <a:pt x="11287" y="26175"/>
                      <a:pt x="11287" y="26175"/>
                      <a:pt x="11287" y="26175"/>
                    </a:cubicBezTo>
                    <a:cubicBezTo>
                      <a:pt x="11287" y="26175"/>
                      <a:pt x="11287" y="26175"/>
                      <a:pt x="11287" y="26175"/>
                    </a:cubicBezTo>
                    <a:moveTo>
                      <a:pt x="11463" y="26706"/>
                    </a:moveTo>
                    <a:cubicBezTo>
                      <a:pt x="11463" y="26706"/>
                      <a:pt x="11463" y="26706"/>
                      <a:pt x="11463" y="26706"/>
                    </a:cubicBezTo>
                    <a:cubicBezTo>
                      <a:pt x="11463" y="26706"/>
                      <a:pt x="11463" y="26706"/>
                      <a:pt x="11463" y="26706"/>
                    </a:cubicBezTo>
                    <a:moveTo>
                      <a:pt x="11639" y="27060"/>
                    </a:moveTo>
                    <a:cubicBezTo>
                      <a:pt x="11639" y="27060"/>
                      <a:pt x="11639" y="27060"/>
                      <a:pt x="11639" y="27060"/>
                    </a:cubicBezTo>
                    <a:cubicBezTo>
                      <a:pt x="11639" y="27060"/>
                      <a:pt x="11639" y="27060"/>
                      <a:pt x="11639" y="27060"/>
                    </a:cubicBezTo>
                    <a:moveTo>
                      <a:pt x="11816" y="27413"/>
                    </a:moveTo>
                    <a:cubicBezTo>
                      <a:pt x="11816" y="27413"/>
                      <a:pt x="11816" y="27413"/>
                      <a:pt x="11816" y="27413"/>
                    </a:cubicBezTo>
                    <a:cubicBezTo>
                      <a:pt x="11816" y="27413"/>
                      <a:pt x="11816" y="27413"/>
                      <a:pt x="11816" y="27413"/>
                    </a:cubicBezTo>
                    <a:moveTo>
                      <a:pt x="11992" y="27944"/>
                    </a:moveTo>
                    <a:cubicBezTo>
                      <a:pt x="11992" y="27944"/>
                      <a:pt x="11992" y="27944"/>
                      <a:pt x="11992" y="27944"/>
                    </a:cubicBezTo>
                    <a:cubicBezTo>
                      <a:pt x="11992" y="27944"/>
                      <a:pt x="11992" y="27944"/>
                      <a:pt x="11992" y="27944"/>
                    </a:cubicBezTo>
                    <a:moveTo>
                      <a:pt x="12169" y="28298"/>
                    </a:moveTo>
                    <a:cubicBezTo>
                      <a:pt x="12169" y="28298"/>
                      <a:pt x="12169" y="28298"/>
                      <a:pt x="12169" y="28298"/>
                    </a:cubicBezTo>
                    <a:cubicBezTo>
                      <a:pt x="12169" y="28298"/>
                      <a:pt x="12169" y="28298"/>
                      <a:pt x="12169" y="28298"/>
                    </a:cubicBezTo>
                    <a:moveTo>
                      <a:pt x="12345" y="28651"/>
                    </a:moveTo>
                    <a:cubicBezTo>
                      <a:pt x="12345" y="28651"/>
                      <a:pt x="12345" y="28651"/>
                      <a:pt x="12345" y="28651"/>
                    </a:cubicBezTo>
                    <a:cubicBezTo>
                      <a:pt x="12345" y="28651"/>
                      <a:pt x="12345" y="28651"/>
                      <a:pt x="12345" y="28651"/>
                    </a:cubicBezTo>
                    <a:moveTo>
                      <a:pt x="12874" y="29536"/>
                    </a:moveTo>
                    <a:cubicBezTo>
                      <a:pt x="12874" y="29536"/>
                      <a:pt x="12874" y="29536"/>
                      <a:pt x="12874" y="29536"/>
                    </a:cubicBezTo>
                    <a:cubicBezTo>
                      <a:pt x="12874" y="29536"/>
                      <a:pt x="12874" y="29536"/>
                      <a:pt x="12874" y="29536"/>
                    </a:cubicBezTo>
                    <a:moveTo>
                      <a:pt x="13050" y="29889"/>
                    </a:moveTo>
                    <a:cubicBezTo>
                      <a:pt x="13050" y="29889"/>
                      <a:pt x="13050" y="29889"/>
                      <a:pt x="13050" y="29889"/>
                    </a:cubicBezTo>
                    <a:cubicBezTo>
                      <a:pt x="13050" y="29889"/>
                      <a:pt x="13050" y="29889"/>
                      <a:pt x="13050" y="29889"/>
                    </a:cubicBezTo>
                    <a:moveTo>
                      <a:pt x="82005" y="89669"/>
                    </a:moveTo>
                    <a:cubicBezTo>
                      <a:pt x="82005" y="89669"/>
                      <a:pt x="82005" y="89669"/>
                      <a:pt x="82005" y="89669"/>
                    </a:cubicBezTo>
                    <a:cubicBezTo>
                      <a:pt x="82005" y="89669"/>
                      <a:pt x="82005" y="89669"/>
                      <a:pt x="82005" y="89669"/>
                    </a:cubicBezTo>
                    <a:moveTo>
                      <a:pt x="82358" y="89846"/>
                    </a:moveTo>
                    <a:cubicBezTo>
                      <a:pt x="82358" y="89846"/>
                      <a:pt x="83945" y="90553"/>
                      <a:pt x="84827" y="91084"/>
                    </a:cubicBezTo>
                    <a:cubicBezTo>
                      <a:pt x="84121" y="90730"/>
                      <a:pt x="83239" y="90376"/>
                      <a:pt x="82358" y="89846"/>
                    </a:cubicBezTo>
                    <a:moveTo>
                      <a:pt x="262416" y="177392"/>
                    </a:moveTo>
                    <a:cubicBezTo>
                      <a:pt x="262416" y="177392"/>
                      <a:pt x="262416" y="177392"/>
                      <a:pt x="262416" y="177392"/>
                    </a:cubicBezTo>
                    <a:lnTo>
                      <a:pt x="262416" y="177392"/>
                    </a:lnTo>
                    <a:close/>
                    <a:moveTo>
                      <a:pt x="262769" y="177569"/>
                    </a:moveTo>
                    <a:cubicBezTo>
                      <a:pt x="262769" y="177569"/>
                      <a:pt x="262769" y="177569"/>
                      <a:pt x="262769" y="177569"/>
                    </a:cubicBezTo>
                    <a:cubicBezTo>
                      <a:pt x="262769" y="177569"/>
                      <a:pt x="262769" y="177569"/>
                      <a:pt x="262769" y="177569"/>
                    </a:cubicBezTo>
                    <a:moveTo>
                      <a:pt x="265061" y="179161"/>
                    </a:moveTo>
                    <a:cubicBezTo>
                      <a:pt x="265061" y="179161"/>
                      <a:pt x="265061" y="179161"/>
                      <a:pt x="265061" y="179161"/>
                    </a:cubicBezTo>
                    <a:cubicBezTo>
                      <a:pt x="265061" y="179161"/>
                      <a:pt x="265061" y="179161"/>
                      <a:pt x="265061" y="179161"/>
                    </a:cubicBezTo>
                    <a:moveTo>
                      <a:pt x="265414" y="179338"/>
                    </a:moveTo>
                    <a:cubicBezTo>
                      <a:pt x="265414" y="179338"/>
                      <a:pt x="265414" y="179338"/>
                      <a:pt x="265414" y="179338"/>
                    </a:cubicBezTo>
                    <a:cubicBezTo>
                      <a:pt x="265414" y="179338"/>
                      <a:pt x="265414" y="179338"/>
                      <a:pt x="265414" y="179338"/>
                    </a:cubicBezTo>
                    <a:moveTo>
                      <a:pt x="265767" y="179514"/>
                    </a:moveTo>
                    <a:cubicBezTo>
                      <a:pt x="265767" y="179514"/>
                      <a:pt x="265767" y="179514"/>
                      <a:pt x="265767" y="179514"/>
                    </a:cubicBezTo>
                    <a:cubicBezTo>
                      <a:pt x="265767" y="179514"/>
                      <a:pt x="265767" y="179514"/>
                      <a:pt x="265767" y="179514"/>
                    </a:cubicBezTo>
                    <a:moveTo>
                      <a:pt x="266120" y="179691"/>
                    </a:moveTo>
                    <a:cubicBezTo>
                      <a:pt x="266120" y="179691"/>
                      <a:pt x="266120" y="179691"/>
                      <a:pt x="266120" y="179691"/>
                    </a:cubicBezTo>
                    <a:cubicBezTo>
                      <a:pt x="266120" y="179691"/>
                      <a:pt x="266120" y="179691"/>
                      <a:pt x="266120" y="179691"/>
                    </a:cubicBezTo>
                    <a:moveTo>
                      <a:pt x="266472" y="179868"/>
                    </a:moveTo>
                    <a:cubicBezTo>
                      <a:pt x="266472" y="179868"/>
                      <a:pt x="266472" y="179868"/>
                      <a:pt x="266472" y="179868"/>
                    </a:cubicBezTo>
                    <a:cubicBezTo>
                      <a:pt x="266472" y="179868"/>
                      <a:pt x="266472" y="179868"/>
                      <a:pt x="266472" y="179868"/>
                    </a:cubicBezTo>
                    <a:moveTo>
                      <a:pt x="266825" y="180222"/>
                    </a:moveTo>
                    <a:cubicBezTo>
                      <a:pt x="266825" y="180222"/>
                      <a:pt x="266825" y="180222"/>
                      <a:pt x="266825" y="180222"/>
                    </a:cubicBezTo>
                    <a:cubicBezTo>
                      <a:pt x="266825" y="180222"/>
                      <a:pt x="266825" y="180222"/>
                      <a:pt x="266825" y="180222"/>
                    </a:cubicBezTo>
                    <a:moveTo>
                      <a:pt x="267883" y="180929"/>
                    </a:moveTo>
                    <a:cubicBezTo>
                      <a:pt x="267883" y="180929"/>
                      <a:pt x="267883" y="180929"/>
                      <a:pt x="267883" y="180929"/>
                    </a:cubicBezTo>
                    <a:cubicBezTo>
                      <a:pt x="267883" y="180929"/>
                      <a:pt x="267883" y="180929"/>
                      <a:pt x="267883" y="180929"/>
                    </a:cubicBezTo>
                    <a:moveTo>
                      <a:pt x="268236" y="181106"/>
                    </a:moveTo>
                    <a:cubicBezTo>
                      <a:pt x="268236" y="181106"/>
                      <a:pt x="268236" y="181106"/>
                      <a:pt x="268236" y="181106"/>
                    </a:cubicBezTo>
                    <a:cubicBezTo>
                      <a:pt x="268236" y="181106"/>
                      <a:pt x="268236" y="181106"/>
                      <a:pt x="268236" y="181106"/>
                    </a:cubicBezTo>
                    <a:moveTo>
                      <a:pt x="268589" y="181283"/>
                    </a:moveTo>
                    <a:cubicBezTo>
                      <a:pt x="268589" y="181283"/>
                      <a:pt x="268589" y="181283"/>
                      <a:pt x="268589" y="181283"/>
                    </a:cubicBezTo>
                    <a:cubicBezTo>
                      <a:pt x="268589" y="181283"/>
                      <a:pt x="268589" y="181283"/>
                      <a:pt x="268589" y="181283"/>
                    </a:cubicBezTo>
                    <a:moveTo>
                      <a:pt x="268941" y="181460"/>
                    </a:moveTo>
                    <a:cubicBezTo>
                      <a:pt x="268941" y="181460"/>
                      <a:pt x="268941" y="181460"/>
                      <a:pt x="268941" y="181460"/>
                    </a:cubicBezTo>
                    <a:lnTo>
                      <a:pt x="268941" y="181460"/>
                    </a:lnTo>
                    <a:moveTo>
                      <a:pt x="269294" y="181460"/>
                    </a:moveTo>
                    <a:cubicBezTo>
                      <a:pt x="269294" y="181460"/>
                      <a:pt x="269294" y="181460"/>
                      <a:pt x="269294" y="181460"/>
                    </a:cubicBezTo>
                    <a:cubicBezTo>
                      <a:pt x="269294" y="181460"/>
                      <a:pt x="269294" y="181460"/>
                      <a:pt x="269294" y="181460"/>
                    </a:cubicBezTo>
                    <a:moveTo>
                      <a:pt x="269647" y="181814"/>
                    </a:moveTo>
                    <a:cubicBezTo>
                      <a:pt x="269647" y="181814"/>
                      <a:pt x="269647" y="181814"/>
                      <a:pt x="269647" y="181814"/>
                    </a:cubicBezTo>
                    <a:cubicBezTo>
                      <a:pt x="269647" y="181814"/>
                      <a:pt x="269647" y="181814"/>
                      <a:pt x="269647" y="181814"/>
                    </a:cubicBezTo>
                    <a:moveTo>
                      <a:pt x="269999" y="182167"/>
                    </a:moveTo>
                    <a:cubicBezTo>
                      <a:pt x="269999" y="182167"/>
                      <a:pt x="269999" y="182167"/>
                      <a:pt x="269999" y="182167"/>
                    </a:cubicBezTo>
                    <a:cubicBezTo>
                      <a:pt x="269999" y="182167"/>
                      <a:pt x="269999" y="182167"/>
                      <a:pt x="269999" y="182167"/>
                    </a:cubicBezTo>
                    <a:moveTo>
                      <a:pt x="271058" y="182875"/>
                    </a:moveTo>
                    <a:cubicBezTo>
                      <a:pt x="271058" y="182875"/>
                      <a:pt x="271058" y="182875"/>
                      <a:pt x="271058" y="182875"/>
                    </a:cubicBezTo>
                    <a:cubicBezTo>
                      <a:pt x="271058" y="182875"/>
                      <a:pt x="271058" y="182875"/>
                      <a:pt x="271058" y="182875"/>
                    </a:cubicBezTo>
                    <a:moveTo>
                      <a:pt x="271410" y="183052"/>
                    </a:moveTo>
                    <a:cubicBezTo>
                      <a:pt x="271410" y="183052"/>
                      <a:pt x="271410" y="183052"/>
                      <a:pt x="271410" y="183052"/>
                    </a:cubicBezTo>
                    <a:cubicBezTo>
                      <a:pt x="271410" y="183052"/>
                      <a:pt x="271410" y="183052"/>
                      <a:pt x="271410" y="183052"/>
                    </a:cubicBezTo>
                    <a:moveTo>
                      <a:pt x="271763" y="183229"/>
                    </a:moveTo>
                    <a:cubicBezTo>
                      <a:pt x="271763" y="183229"/>
                      <a:pt x="271763" y="183229"/>
                      <a:pt x="271939" y="183229"/>
                    </a:cubicBezTo>
                    <a:cubicBezTo>
                      <a:pt x="271939" y="183229"/>
                      <a:pt x="271939" y="183229"/>
                      <a:pt x="271763" y="183229"/>
                    </a:cubicBezTo>
                    <a:moveTo>
                      <a:pt x="272116" y="183582"/>
                    </a:moveTo>
                    <a:cubicBezTo>
                      <a:pt x="272116" y="183582"/>
                      <a:pt x="272116" y="183582"/>
                      <a:pt x="272292" y="183582"/>
                    </a:cubicBezTo>
                    <a:cubicBezTo>
                      <a:pt x="272292" y="183582"/>
                      <a:pt x="272292" y="183582"/>
                      <a:pt x="272116" y="183582"/>
                    </a:cubicBezTo>
                    <a:moveTo>
                      <a:pt x="272468" y="183936"/>
                    </a:moveTo>
                    <a:cubicBezTo>
                      <a:pt x="272468" y="183936"/>
                      <a:pt x="272468" y="183936"/>
                      <a:pt x="272645" y="184113"/>
                    </a:cubicBezTo>
                    <a:cubicBezTo>
                      <a:pt x="272645" y="184113"/>
                      <a:pt x="272468" y="184113"/>
                      <a:pt x="272468" y="183936"/>
                    </a:cubicBezTo>
                    <a:moveTo>
                      <a:pt x="272821" y="184290"/>
                    </a:moveTo>
                    <a:cubicBezTo>
                      <a:pt x="272821" y="184290"/>
                      <a:pt x="272821" y="184290"/>
                      <a:pt x="272997" y="184466"/>
                    </a:cubicBezTo>
                    <a:cubicBezTo>
                      <a:pt x="272997" y="184466"/>
                      <a:pt x="272997" y="184466"/>
                      <a:pt x="272821" y="184290"/>
                    </a:cubicBezTo>
                    <a:moveTo>
                      <a:pt x="273174" y="184643"/>
                    </a:moveTo>
                    <a:cubicBezTo>
                      <a:pt x="273174" y="184643"/>
                      <a:pt x="273174" y="184643"/>
                      <a:pt x="273527" y="184820"/>
                    </a:cubicBezTo>
                    <a:cubicBezTo>
                      <a:pt x="273527" y="184820"/>
                      <a:pt x="273350" y="184820"/>
                      <a:pt x="273174" y="184643"/>
                    </a:cubicBezTo>
                    <a:moveTo>
                      <a:pt x="273527" y="184997"/>
                    </a:moveTo>
                    <a:cubicBezTo>
                      <a:pt x="273527" y="184997"/>
                      <a:pt x="273879" y="185174"/>
                      <a:pt x="273879" y="185351"/>
                    </a:cubicBezTo>
                    <a:cubicBezTo>
                      <a:pt x="273879" y="185351"/>
                      <a:pt x="273527" y="185174"/>
                      <a:pt x="273527" y="184997"/>
                    </a:cubicBezTo>
                    <a:moveTo>
                      <a:pt x="275114" y="186235"/>
                    </a:moveTo>
                    <a:cubicBezTo>
                      <a:pt x="275114" y="186235"/>
                      <a:pt x="275466" y="186412"/>
                      <a:pt x="275466" y="186589"/>
                    </a:cubicBezTo>
                    <a:cubicBezTo>
                      <a:pt x="275466" y="186589"/>
                      <a:pt x="275114" y="186412"/>
                      <a:pt x="275114" y="186235"/>
                    </a:cubicBezTo>
                    <a:moveTo>
                      <a:pt x="275643" y="186589"/>
                    </a:moveTo>
                    <a:cubicBezTo>
                      <a:pt x="275643" y="186589"/>
                      <a:pt x="276172" y="186943"/>
                      <a:pt x="276348" y="187120"/>
                    </a:cubicBezTo>
                    <a:cubicBezTo>
                      <a:pt x="276172" y="186943"/>
                      <a:pt x="275819" y="186766"/>
                      <a:pt x="275643" y="186589"/>
                    </a:cubicBezTo>
                    <a:moveTo>
                      <a:pt x="276701" y="187296"/>
                    </a:moveTo>
                    <a:cubicBezTo>
                      <a:pt x="276701" y="187296"/>
                      <a:pt x="277054" y="187473"/>
                      <a:pt x="277230" y="187650"/>
                    </a:cubicBezTo>
                    <a:cubicBezTo>
                      <a:pt x="277230" y="187650"/>
                      <a:pt x="276877" y="187473"/>
                      <a:pt x="276701" y="187296"/>
                    </a:cubicBezTo>
                    <a:moveTo>
                      <a:pt x="277583" y="187827"/>
                    </a:moveTo>
                    <a:cubicBezTo>
                      <a:pt x="277583" y="187827"/>
                      <a:pt x="277935" y="188004"/>
                      <a:pt x="278112" y="188181"/>
                    </a:cubicBezTo>
                    <a:cubicBezTo>
                      <a:pt x="278112" y="188181"/>
                      <a:pt x="277759" y="188004"/>
                      <a:pt x="277583" y="187827"/>
                    </a:cubicBezTo>
                    <a:moveTo>
                      <a:pt x="278464" y="188357"/>
                    </a:moveTo>
                    <a:cubicBezTo>
                      <a:pt x="278464" y="188357"/>
                      <a:pt x="278641" y="188534"/>
                      <a:pt x="278817" y="188711"/>
                    </a:cubicBezTo>
                    <a:cubicBezTo>
                      <a:pt x="278817" y="188711"/>
                      <a:pt x="278641" y="188534"/>
                      <a:pt x="278464" y="188357"/>
                    </a:cubicBezTo>
                    <a:moveTo>
                      <a:pt x="279346" y="189065"/>
                    </a:moveTo>
                    <a:cubicBezTo>
                      <a:pt x="279346" y="189065"/>
                      <a:pt x="279523" y="189065"/>
                      <a:pt x="279699" y="189242"/>
                    </a:cubicBezTo>
                    <a:cubicBezTo>
                      <a:pt x="279699" y="189242"/>
                      <a:pt x="279523" y="189242"/>
                      <a:pt x="279346" y="189065"/>
                    </a:cubicBezTo>
                    <a:moveTo>
                      <a:pt x="280228" y="189772"/>
                    </a:moveTo>
                    <a:cubicBezTo>
                      <a:pt x="280228" y="189772"/>
                      <a:pt x="280228" y="189772"/>
                      <a:pt x="280404" y="189772"/>
                    </a:cubicBezTo>
                    <a:cubicBezTo>
                      <a:pt x="280404" y="189772"/>
                      <a:pt x="280404" y="189772"/>
                      <a:pt x="280228" y="189772"/>
                    </a:cubicBezTo>
                    <a:moveTo>
                      <a:pt x="280933" y="190303"/>
                    </a:moveTo>
                    <a:cubicBezTo>
                      <a:pt x="280933" y="190303"/>
                      <a:pt x="280933" y="190303"/>
                      <a:pt x="281110" y="190303"/>
                    </a:cubicBezTo>
                    <a:cubicBezTo>
                      <a:pt x="281110" y="190303"/>
                      <a:pt x="281110" y="190303"/>
                      <a:pt x="280933" y="190303"/>
                    </a:cubicBezTo>
                    <a:moveTo>
                      <a:pt x="281815" y="190834"/>
                    </a:moveTo>
                    <a:cubicBezTo>
                      <a:pt x="281815" y="190834"/>
                      <a:pt x="281815" y="190834"/>
                      <a:pt x="281991" y="190834"/>
                    </a:cubicBezTo>
                    <a:cubicBezTo>
                      <a:pt x="281991" y="190834"/>
                      <a:pt x="281991" y="190834"/>
                      <a:pt x="281815" y="190834"/>
                    </a:cubicBezTo>
                    <a:moveTo>
                      <a:pt x="282697" y="191364"/>
                    </a:moveTo>
                    <a:lnTo>
                      <a:pt x="282873" y="191364"/>
                    </a:lnTo>
                    <a:cubicBezTo>
                      <a:pt x="282873" y="191364"/>
                      <a:pt x="282873" y="191364"/>
                      <a:pt x="282697" y="191364"/>
                    </a:cubicBezTo>
                    <a:moveTo>
                      <a:pt x="283579" y="191895"/>
                    </a:moveTo>
                    <a:cubicBezTo>
                      <a:pt x="283579" y="191895"/>
                      <a:pt x="283579" y="191895"/>
                      <a:pt x="283755" y="191895"/>
                    </a:cubicBezTo>
                    <a:cubicBezTo>
                      <a:pt x="283755" y="191895"/>
                      <a:pt x="283755" y="191895"/>
                      <a:pt x="283579" y="191895"/>
                    </a:cubicBezTo>
                    <a:moveTo>
                      <a:pt x="284284" y="192425"/>
                    </a:moveTo>
                    <a:cubicBezTo>
                      <a:pt x="284284" y="192425"/>
                      <a:pt x="284284" y="192425"/>
                      <a:pt x="284460" y="192425"/>
                    </a:cubicBezTo>
                    <a:cubicBezTo>
                      <a:pt x="284460" y="192425"/>
                      <a:pt x="284460" y="192425"/>
                      <a:pt x="284284" y="192425"/>
                    </a:cubicBezTo>
                    <a:moveTo>
                      <a:pt x="284989" y="192956"/>
                    </a:moveTo>
                    <a:cubicBezTo>
                      <a:pt x="284989" y="192956"/>
                      <a:pt x="284989" y="192956"/>
                      <a:pt x="285166" y="193133"/>
                    </a:cubicBezTo>
                    <a:cubicBezTo>
                      <a:pt x="285166" y="193133"/>
                      <a:pt x="285166" y="193133"/>
                      <a:pt x="284989" y="192956"/>
                    </a:cubicBezTo>
                    <a:moveTo>
                      <a:pt x="285695" y="193486"/>
                    </a:moveTo>
                    <a:cubicBezTo>
                      <a:pt x="285695" y="193486"/>
                      <a:pt x="285871" y="193486"/>
                      <a:pt x="285871" y="193663"/>
                    </a:cubicBezTo>
                    <a:cubicBezTo>
                      <a:pt x="285871" y="193663"/>
                      <a:pt x="285871" y="193663"/>
                      <a:pt x="285695" y="193486"/>
                    </a:cubicBezTo>
                    <a:moveTo>
                      <a:pt x="286400" y="194017"/>
                    </a:moveTo>
                    <a:cubicBezTo>
                      <a:pt x="286400" y="194017"/>
                      <a:pt x="286577" y="194017"/>
                      <a:pt x="286577" y="194194"/>
                    </a:cubicBezTo>
                    <a:cubicBezTo>
                      <a:pt x="286577" y="194194"/>
                      <a:pt x="286577" y="194194"/>
                      <a:pt x="286400" y="194017"/>
                    </a:cubicBezTo>
                    <a:moveTo>
                      <a:pt x="287282" y="194548"/>
                    </a:moveTo>
                    <a:cubicBezTo>
                      <a:pt x="287282" y="194548"/>
                      <a:pt x="287282" y="194548"/>
                      <a:pt x="287458" y="194548"/>
                    </a:cubicBezTo>
                    <a:cubicBezTo>
                      <a:pt x="287458" y="194548"/>
                      <a:pt x="287458" y="194548"/>
                      <a:pt x="287282" y="194548"/>
                    </a:cubicBezTo>
                    <a:moveTo>
                      <a:pt x="287987" y="195078"/>
                    </a:moveTo>
                    <a:cubicBezTo>
                      <a:pt x="287987" y="195078"/>
                      <a:pt x="287987" y="195078"/>
                      <a:pt x="288164" y="195078"/>
                    </a:cubicBezTo>
                    <a:cubicBezTo>
                      <a:pt x="288164" y="195078"/>
                      <a:pt x="288164" y="195078"/>
                      <a:pt x="287987" y="195078"/>
                    </a:cubicBezTo>
                    <a:moveTo>
                      <a:pt x="288693" y="195609"/>
                    </a:moveTo>
                    <a:cubicBezTo>
                      <a:pt x="288693" y="195609"/>
                      <a:pt x="288869" y="195609"/>
                      <a:pt x="289046" y="195786"/>
                    </a:cubicBezTo>
                    <a:cubicBezTo>
                      <a:pt x="289046" y="195786"/>
                      <a:pt x="288869" y="195786"/>
                      <a:pt x="288693" y="195609"/>
                    </a:cubicBezTo>
                    <a:moveTo>
                      <a:pt x="289575" y="196139"/>
                    </a:moveTo>
                    <a:cubicBezTo>
                      <a:pt x="289575" y="196139"/>
                      <a:pt x="289751" y="196139"/>
                      <a:pt x="289751" y="196139"/>
                    </a:cubicBezTo>
                    <a:cubicBezTo>
                      <a:pt x="289751" y="196139"/>
                      <a:pt x="289751" y="196139"/>
                      <a:pt x="289575" y="196139"/>
                    </a:cubicBezTo>
                    <a:moveTo>
                      <a:pt x="290456" y="196670"/>
                    </a:moveTo>
                    <a:cubicBezTo>
                      <a:pt x="290456" y="196670"/>
                      <a:pt x="290456" y="196670"/>
                      <a:pt x="290633" y="196670"/>
                    </a:cubicBezTo>
                    <a:cubicBezTo>
                      <a:pt x="290633" y="196670"/>
                      <a:pt x="290633" y="196670"/>
                      <a:pt x="290456" y="196670"/>
                    </a:cubicBezTo>
                    <a:moveTo>
                      <a:pt x="291162" y="197201"/>
                    </a:moveTo>
                    <a:cubicBezTo>
                      <a:pt x="291162" y="197201"/>
                      <a:pt x="291162" y="197201"/>
                      <a:pt x="291338" y="197201"/>
                    </a:cubicBezTo>
                    <a:cubicBezTo>
                      <a:pt x="291338" y="197201"/>
                      <a:pt x="291162" y="197201"/>
                      <a:pt x="291162" y="197201"/>
                    </a:cubicBezTo>
                    <a:moveTo>
                      <a:pt x="291867" y="197731"/>
                    </a:moveTo>
                    <a:cubicBezTo>
                      <a:pt x="291867" y="197731"/>
                      <a:pt x="291867" y="197731"/>
                      <a:pt x="292044" y="197731"/>
                    </a:cubicBezTo>
                    <a:cubicBezTo>
                      <a:pt x="292044" y="197731"/>
                      <a:pt x="292044" y="197731"/>
                      <a:pt x="291867" y="197731"/>
                    </a:cubicBezTo>
                    <a:moveTo>
                      <a:pt x="292749" y="198262"/>
                    </a:moveTo>
                    <a:cubicBezTo>
                      <a:pt x="292749" y="198262"/>
                      <a:pt x="292749" y="198262"/>
                      <a:pt x="292925" y="198262"/>
                    </a:cubicBezTo>
                    <a:cubicBezTo>
                      <a:pt x="292925" y="198262"/>
                      <a:pt x="292925" y="198262"/>
                      <a:pt x="292749" y="198262"/>
                    </a:cubicBezTo>
                    <a:moveTo>
                      <a:pt x="293454" y="198792"/>
                    </a:moveTo>
                    <a:cubicBezTo>
                      <a:pt x="293454" y="198792"/>
                      <a:pt x="293454" y="198792"/>
                      <a:pt x="293631" y="198792"/>
                    </a:cubicBezTo>
                    <a:cubicBezTo>
                      <a:pt x="293631" y="198792"/>
                      <a:pt x="293631" y="198792"/>
                      <a:pt x="293454" y="198792"/>
                    </a:cubicBezTo>
                    <a:moveTo>
                      <a:pt x="294160" y="199323"/>
                    </a:moveTo>
                    <a:cubicBezTo>
                      <a:pt x="294160" y="199323"/>
                      <a:pt x="294160" y="199323"/>
                      <a:pt x="294513" y="199500"/>
                    </a:cubicBezTo>
                    <a:cubicBezTo>
                      <a:pt x="294513" y="199500"/>
                      <a:pt x="294336" y="199500"/>
                      <a:pt x="294160" y="199323"/>
                    </a:cubicBezTo>
                    <a:moveTo>
                      <a:pt x="295042" y="199853"/>
                    </a:moveTo>
                    <a:cubicBezTo>
                      <a:pt x="295042" y="199853"/>
                      <a:pt x="295042" y="199853"/>
                      <a:pt x="295218" y="199853"/>
                    </a:cubicBezTo>
                    <a:cubicBezTo>
                      <a:pt x="295218" y="199853"/>
                      <a:pt x="295218" y="199853"/>
                      <a:pt x="295042" y="199853"/>
                    </a:cubicBezTo>
                    <a:moveTo>
                      <a:pt x="295747" y="200384"/>
                    </a:moveTo>
                    <a:cubicBezTo>
                      <a:pt x="295747" y="200384"/>
                      <a:pt x="295747" y="200384"/>
                      <a:pt x="295923" y="200384"/>
                    </a:cubicBezTo>
                    <a:cubicBezTo>
                      <a:pt x="295923" y="200384"/>
                      <a:pt x="295923" y="200384"/>
                      <a:pt x="295747" y="200384"/>
                    </a:cubicBezTo>
                    <a:moveTo>
                      <a:pt x="296629" y="200915"/>
                    </a:moveTo>
                    <a:cubicBezTo>
                      <a:pt x="296629" y="200915"/>
                      <a:pt x="296629" y="200915"/>
                      <a:pt x="296805" y="201092"/>
                    </a:cubicBezTo>
                    <a:cubicBezTo>
                      <a:pt x="296805" y="201092"/>
                      <a:pt x="296805" y="201092"/>
                      <a:pt x="296629" y="200915"/>
                    </a:cubicBezTo>
                    <a:moveTo>
                      <a:pt x="297334" y="201445"/>
                    </a:moveTo>
                    <a:cubicBezTo>
                      <a:pt x="297334" y="201445"/>
                      <a:pt x="297334" y="201445"/>
                      <a:pt x="297687" y="201622"/>
                    </a:cubicBezTo>
                    <a:cubicBezTo>
                      <a:pt x="297687" y="201622"/>
                      <a:pt x="297511" y="201622"/>
                      <a:pt x="297334" y="201445"/>
                    </a:cubicBezTo>
                    <a:moveTo>
                      <a:pt x="298216" y="201976"/>
                    </a:moveTo>
                    <a:cubicBezTo>
                      <a:pt x="298216" y="201976"/>
                      <a:pt x="298216" y="201976"/>
                      <a:pt x="298392" y="201976"/>
                    </a:cubicBezTo>
                    <a:cubicBezTo>
                      <a:pt x="298392" y="201976"/>
                      <a:pt x="298392" y="201976"/>
                      <a:pt x="298216" y="201976"/>
                    </a:cubicBezTo>
                    <a:moveTo>
                      <a:pt x="298922" y="202506"/>
                    </a:moveTo>
                    <a:cubicBezTo>
                      <a:pt x="298922" y="202506"/>
                      <a:pt x="298922" y="202506"/>
                      <a:pt x="299274" y="202683"/>
                    </a:cubicBezTo>
                    <a:cubicBezTo>
                      <a:pt x="299274" y="202683"/>
                      <a:pt x="299098" y="202683"/>
                      <a:pt x="298922" y="202506"/>
                    </a:cubicBezTo>
                    <a:moveTo>
                      <a:pt x="299627" y="203037"/>
                    </a:moveTo>
                    <a:cubicBezTo>
                      <a:pt x="299627" y="203037"/>
                      <a:pt x="299803" y="203037"/>
                      <a:pt x="299980" y="203214"/>
                    </a:cubicBezTo>
                    <a:cubicBezTo>
                      <a:pt x="299980" y="203214"/>
                      <a:pt x="299803" y="203214"/>
                      <a:pt x="299627" y="203037"/>
                    </a:cubicBezTo>
                    <a:moveTo>
                      <a:pt x="300509" y="203568"/>
                    </a:moveTo>
                    <a:cubicBezTo>
                      <a:pt x="300509" y="203568"/>
                      <a:pt x="300509" y="203568"/>
                      <a:pt x="300861" y="203744"/>
                    </a:cubicBezTo>
                    <a:cubicBezTo>
                      <a:pt x="300861" y="203744"/>
                      <a:pt x="300685" y="203744"/>
                      <a:pt x="300509" y="203568"/>
                    </a:cubicBezTo>
                    <a:moveTo>
                      <a:pt x="301391" y="204098"/>
                    </a:moveTo>
                    <a:cubicBezTo>
                      <a:pt x="301391" y="204098"/>
                      <a:pt x="301567" y="204098"/>
                      <a:pt x="301567" y="204098"/>
                    </a:cubicBezTo>
                    <a:cubicBezTo>
                      <a:pt x="301567" y="204098"/>
                      <a:pt x="301391" y="204098"/>
                      <a:pt x="301391" y="204098"/>
                    </a:cubicBezTo>
                    <a:moveTo>
                      <a:pt x="302096" y="204629"/>
                    </a:moveTo>
                    <a:cubicBezTo>
                      <a:pt x="302096" y="204629"/>
                      <a:pt x="302272" y="204629"/>
                      <a:pt x="302449" y="204806"/>
                    </a:cubicBezTo>
                    <a:cubicBezTo>
                      <a:pt x="302449" y="204806"/>
                      <a:pt x="302272" y="204806"/>
                      <a:pt x="302096" y="204629"/>
                    </a:cubicBezTo>
                    <a:moveTo>
                      <a:pt x="302801" y="205159"/>
                    </a:moveTo>
                    <a:cubicBezTo>
                      <a:pt x="302801" y="205159"/>
                      <a:pt x="302978" y="205159"/>
                      <a:pt x="303154" y="205336"/>
                    </a:cubicBezTo>
                    <a:cubicBezTo>
                      <a:pt x="303154" y="205336"/>
                      <a:pt x="302978" y="205336"/>
                      <a:pt x="302801" y="205159"/>
                    </a:cubicBezTo>
                    <a:moveTo>
                      <a:pt x="303683" y="205690"/>
                    </a:moveTo>
                    <a:cubicBezTo>
                      <a:pt x="303683" y="205690"/>
                      <a:pt x="303683" y="205690"/>
                      <a:pt x="304036" y="205867"/>
                    </a:cubicBezTo>
                    <a:cubicBezTo>
                      <a:pt x="304036" y="205867"/>
                      <a:pt x="303860" y="205867"/>
                      <a:pt x="303683" y="205690"/>
                    </a:cubicBezTo>
                    <a:moveTo>
                      <a:pt x="304389" y="206220"/>
                    </a:moveTo>
                    <a:cubicBezTo>
                      <a:pt x="304389" y="206220"/>
                      <a:pt x="304565" y="206220"/>
                      <a:pt x="304741" y="206397"/>
                    </a:cubicBezTo>
                    <a:cubicBezTo>
                      <a:pt x="304741" y="206397"/>
                      <a:pt x="304565" y="206397"/>
                      <a:pt x="304389" y="206220"/>
                    </a:cubicBezTo>
                    <a:moveTo>
                      <a:pt x="305094" y="206751"/>
                    </a:moveTo>
                    <a:cubicBezTo>
                      <a:pt x="305094" y="206751"/>
                      <a:pt x="305270" y="206751"/>
                      <a:pt x="305447" y="206928"/>
                    </a:cubicBezTo>
                    <a:cubicBezTo>
                      <a:pt x="305447" y="206928"/>
                      <a:pt x="305270" y="206928"/>
                      <a:pt x="305094" y="206751"/>
                    </a:cubicBezTo>
                    <a:moveTo>
                      <a:pt x="305799" y="207282"/>
                    </a:moveTo>
                    <a:cubicBezTo>
                      <a:pt x="305799" y="207282"/>
                      <a:pt x="305976" y="207282"/>
                      <a:pt x="306152" y="207459"/>
                    </a:cubicBezTo>
                    <a:cubicBezTo>
                      <a:pt x="306152" y="207459"/>
                      <a:pt x="305976" y="207459"/>
                      <a:pt x="305799" y="207282"/>
                    </a:cubicBezTo>
                    <a:moveTo>
                      <a:pt x="306505" y="207812"/>
                    </a:moveTo>
                    <a:cubicBezTo>
                      <a:pt x="306505" y="207812"/>
                      <a:pt x="306681" y="207812"/>
                      <a:pt x="306858" y="207989"/>
                    </a:cubicBezTo>
                    <a:cubicBezTo>
                      <a:pt x="306858" y="207989"/>
                      <a:pt x="306681" y="207989"/>
                      <a:pt x="306505" y="207812"/>
                    </a:cubicBezTo>
                    <a:moveTo>
                      <a:pt x="307210" y="208343"/>
                    </a:moveTo>
                    <a:cubicBezTo>
                      <a:pt x="307210" y="208343"/>
                      <a:pt x="307387" y="208343"/>
                      <a:pt x="307563" y="208520"/>
                    </a:cubicBezTo>
                    <a:cubicBezTo>
                      <a:pt x="307563" y="208520"/>
                      <a:pt x="307387" y="208520"/>
                      <a:pt x="307210" y="208343"/>
                    </a:cubicBezTo>
                    <a:moveTo>
                      <a:pt x="307916" y="208873"/>
                    </a:moveTo>
                    <a:cubicBezTo>
                      <a:pt x="307916" y="208873"/>
                      <a:pt x="308092" y="208873"/>
                      <a:pt x="308268" y="209050"/>
                    </a:cubicBezTo>
                    <a:cubicBezTo>
                      <a:pt x="308268" y="209050"/>
                      <a:pt x="308092" y="209050"/>
                      <a:pt x="307916" y="208873"/>
                    </a:cubicBezTo>
                    <a:moveTo>
                      <a:pt x="308621" y="209404"/>
                    </a:moveTo>
                    <a:cubicBezTo>
                      <a:pt x="308621" y="209404"/>
                      <a:pt x="308797" y="209404"/>
                      <a:pt x="308974" y="209581"/>
                    </a:cubicBezTo>
                    <a:cubicBezTo>
                      <a:pt x="308974" y="209581"/>
                      <a:pt x="308797" y="209581"/>
                      <a:pt x="308621" y="209404"/>
                    </a:cubicBezTo>
                    <a:moveTo>
                      <a:pt x="309327" y="209935"/>
                    </a:moveTo>
                    <a:cubicBezTo>
                      <a:pt x="309327" y="209935"/>
                      <a:pt x="309503" y="209935"/>
                      <a:pt x="309679" y="210111"/>
                    </a:cubicBezTo>
                    <a:cubicBezTo>
                      <a:pt x="309679" y="210111"/>
                      <a:pt x="309503" y="210111"/>
                      <a:pt x="309327" y="209935"/>
                    </a:cubicBezTo>
                    <a:moveTo>
                      <a:pt x="310032" y="210465"/>
                    </a:moveTo>
                    <a:cubicBezTo>
                      <a:pt x="310032" y="210465"/>
                      <a:pt x="310208" y="210465"/>
                      <a:pt x="310385" y="210642"/>
                    </a:cubicBezTo>
                    <a:cubicBezTo>
                      <a:pt x="310385" y="210642"/>
                      <a:pt x="310208" y="210642"/>
                      <a:pt x="310032" y="210465"/>
                    </a:cubicBezTo>
                    <a:moveTo>
                      <a:pt x="310737" y="210996"/>
                    </a:moveTo>
                    <a:cubicBezTo>
                      <a:pt x="310737" y="210996"/>
                      <a:pt x="310914" y="210996"/>
                      <a:pt x="311090" y="211172"/>
                    </a:cubicBezTo>
                    <a:cubicBezTo>
                      <a:pt x="311090" y="211172"/>
                      <a:pt x="310914" y="211172"/>
                      <a:pt x="310737" y="210996"/>
                    </a:cubicBezTo>
                    <a:moveTo>
                      <a:pt x="311443" y="211526"/>
                    </a:moveTo>
                    <a:cubicBezTo>
                      <a:pt x="311443" y="211526"/>
                      <a:pt x="311619" y="211526"/>
                      <a:pt x="311795" y="211703"/>
                    </a:cubicBezTo>
                    <a:cubicBezTo>
                      <a:pt x="311795" y="211703"/>
                      <a:pt x="311619" y="211526"/>
                      <a:pt x="311443" y="211526"/>
                    </a:cubicBezTo>
                    <a:moveTo>
                      <a:pt x="312325" y="212057"/>
                    </a:moveTo>
                    <a:cubicBezTo>
                      <a:pt x="312325" y="212057"/>
                      <a:pt x="312501" y="212057"/>
                      <a:pt x="312677" y="212234"/>
                    </a:cubicBezTo>
                    <a:cubicBezTo>
                      <a:pt x="312677" y="212234"/>
                      <a:pt x="312501" y="212234"/>
                      <a:pt x="312325" y="212057"/>
                    </a:cubicBezTo>
                    <a:moveTo>
                      <a:pt x="313030" y="212587"/>
                    </a:moveTo>
                    <a:cubicBezTo>
                      <a:pt x="313030" y="212587"/>
                      <a:pt x="313206" y="212587"/>
                      <a:pt x="313383" y="212764"/>
                    </a:cubicBezTo>
                    <a:cubicBezTo>
                      <a:pt x="313383" y="212764"/>
                      <a:pt x="313206" y="212764"/>
                      <a:pt x="313030" y="212587"/>
                    </a:cubicBezTo>
                    <a:moveTo>
                      <a:pt x="313735" y="213118"/>
                    </a:moveTo>
                    <a:cubicBezTo>
                      <a:pt x="313735" y="213118"/>
                      <a:pt x="313912" y="213118"/>
                      <a:pt x="314088" y="213295"/>
                    </a:cubicBezTo>
                    <a:cubicBezTo>
                      <a:pt x="314088" y="213295"/>
                      <a:pt x="313912" y="213295"/>
                      <a:pt x="313735" y="213118"/>
                    </a:cubicBezTo>
                    <a:moveTo>
                      <a:pt x="314441" y="213649"/>
                    </a:moveTo>
                    <a:cubicBezTo>
                      <a:pt x="314441" y="213649"/>
                      <a:pt x="314617" y="213649"/>
                      <a:pt x="314793" y="213826"/>
                    </a:cubicBezTo>
                    <a:cubicBezTo>
                      <a:pt x="314793" y="213826"/>
                      <a:pt x="314617" y="213826"/>
                      <a:pt x="314441" y="213649"/>
                    </a:cubicBezTo>
                    <a:moveTo>
                      <a:pt x="315146" y="214179"/>
                    </a:moveTo>
                    <a:cubicBezTo>
                      <a:pt x="315146" y="214179"/>
                      <a:pt x="315323" y="214356"/>
                      <a:pt x="315499" y="214356"/>
                    </a:cubicBezTo>
                    <a:cubicBezTo>
                      <a:pt x="315499" y="214356"/>
                      <a:pt x="315323" y="214356"/>
                      <a:pt x="315146" y="214179"/>
                    </a:cubicBezTo>
                    <a:moveTo>
                      <a:pt x="315852" y="214710"/>
                    </a:moveTo>
                    <a:cubicBezTo>
                      <a:pt x="315852" y="214710"/>
                      <a:pt x="316028" y="214710"/>
                      <a:pt x="316204" y="214887"/>
                    </a:cubicBezTo>
                    <a:cubicBezTo>
                      <a:pt x="316204" y="214887"/>
                      <a:pt x="316028" y="214887"/>
                      <a:pt x="315852" y="214710"/>
                    </a:cubicBezTo>
                    <a:moveTo>
                      <a:pt x="316557" y="215241"/>
                    </a:moveTo>
                    <a:cubicBezTo>
                      <a:pt x="316557" y="215241"/>
                      <a:pt x="316733" y="215417"/>
                      <a:pt x="316910" y="215417"/>
                    </a:cubicBezTo>
                    <a:cubicBezTo>
                      <a:pt x="316910" y="215417"/>
                      <a:pt x="316733" y="215417"/>
                      <a:pt x="316557" y="215241"/>
                    </a:cubicBezTo>
                    <a:moveTo>
                      <a:pt x="317262" y="215771"/>
                    </a:moveTo>
                    <a:cubicBezTo>
                      <a:pt x="317262" y="215771"/>
                      <a:pt x="317439" y="215771"/>
                      <a:pt x="317615" y="215948"/>
                    </a:cubicBezTo>
                    <a:cubicBezTo>
                      <a:pt x="317615" y="215948"/>
                      <a:pt x="317439" y="215948"/>
                      <a:pt x="317262" y="215771"/>
                    </a:cubicBezTo>
                    <a:moveTo>
                      <a:pt x="317968" y="216302"/>
                    </a:moveTo>
                    <a:cubicBezTo>
                      <a:pt x="317968" y="216302"/>
                      <a:pt x="318144" y="216302"/>
                      <a:pt x="318321" y="216478"/>
                    </a:cubicBezTo>
                    <a:cubicBezTo>
                      <a:pt x="318321" y="216478"/>
                      <a:pt x="318144" y="216478"/>
                      <a:pt x="317968" y="216302"/>
                    </a:cubicBezTo>
                    <a:moveTo>
                      <a:pt x="318673" y="216832"/>
                    </a:moveTo>
                    <a:cubicBezTo>
                      <a:pt x="318673" y="216832"/>
                      <a:pt x="318850" y="216832"/>
                      <a:pt x="319026" y="217009"/>
                    </a:cubicBezTo>
                    <a:cubicBezTo>
                      <a:pt x="319026" y="217009"/>
                      <a:pt x="318850" y="216832"/>
                      <a:pt x="318673" y="216832"/>
                    </a:cubicBezTo>
                    <a:moveTo>
                      <a:pt x="319379" y="217363"/>
                    </a:moveTo>
                    <a:cubicBezTo>
                      <a:pt x="319379" y="217363"/>
                      <a:pt x="319555" y="217363"/>
                      <a:pt x="319731" y="217540"/>
                    </a:cubicBezTo>
                    <a:cubicBezTo>
                      <a:pt x="319731" y="217540"/>
                      <a:pt x="319555" y="217540"/>
                      <a:pt x="319379" y="217363"/>
                    </a:cubicBezTo>
                    <a:moveTo>
                      <a:pt x="320084" y="217893"/>
                    </a:moveTo>
                    <a:cubicBezTo>
                      <a:pt x="320084" y="217893"/>
                      <a:pt x="320260" y="217893"/>
                      <a:pt x="320437" y="218070"/>
                    </a:cubicBezTo>
                    <a:cubicBezTo>
                      <a:pt x="320437" y="218070"/>
                      <a:pt x="320084" y="217893"/>
                      <a:pt x="320084" y="217893"/>
                    </a:cubicBezTo>
                    <a:moveTo>
                      <a:pt x="320789" y="218424"/>
                    </a:moveTo>
                    <a:cubicBezTo>
                      <a:pt x="320789" y="218424"/>
                      <a:pt x="321142" y="218601"/>
                      <a:pt x="321142" y="218778"/>
                    </a:cubicBezTo>
                    <a:cubicBezTo>
                      <a:pt x="321142" y="218778"/>
                      <a:pt x="320789" y="218601"/>
                      <a:pt x="320789" y="218424"/>
                    </a:cubicBezTo>
                    <a:moveTo>
                      <a:pt x="321495" y="218954"/>
                    </a:moveTo>
                    <a:cubicBezTo>
                      <a:pt x="321495" y="218954"/>
                      <a:pt x="321848" y="219131"/>
                      <a:pt x="321848" y="219308"/>
                    </a:cubicBezTo>
                    <a:cubicBezTo>
                      <a:pt x="321848" y="219308"/>
                      <a:pt x="321495" y="219131"/>
                      <a:pt x="321495" y="218954"/>
                    </a:cubicBezTo>
                    <a:moveTo>
                      <a:pt x="322200" y="219485"/>
                    </a:moveTo>
                    <a:cubicBezTo>
                      <a:pt x="322200" y="219485"/>
                      <a:pt x="322553" y="219662"/>
                      <a:pt x="322553" y="219662"/>
                    </a:cubicBezTo>
                    <a:cubicBezTo>
                      <a:pt x="322553" y="219662"/>
                      <a:pt x="322200" y="219485"/>
                      <a:pt x="322200" y="219485"/>
                    </a:cubicBezTo>
                    <a:moveTo>
                      <a:pt x="322906" y="220016"/>
                    </a:moveTo>
                    <a:cubicBezTo>
                      <a:pt x="322906" y="220016"/>
                      <a:pt x="323258" y="220193"/>
                      <a:pt x="323258" y="220369"/>
                    </a:cubicBezTo>
                    <a:cubicBezTo>
                      <a:pt x="323258" y="220369"/>
                      <a:pt x="322906" y="220193"/>
                      <a:pt x="322906" y="220016"/>
                    </a:cubicBezTo>
                    <a:moveTo>
                      <a:pt x="323611" y="220546"/>
                    </a:moveTo>
                    <a:cubicBezTo>
                      <a:pt x="323611" y="220546"/>
                      <a:pt x="323964" y="220723"/>
                      <a:pt x="324140" y="220900"/>
                    </a:cubicBezTo>
                    <a:cubicBezTo>
                      <a:pt x="324140" y="220900"/>
                      <a:pt x="323787" y="220723"/>
                      <a:pt x="323611" y="220546"/>
                    </a:cubicBezTo>
                    <a:moveTo>
                      <a:pt x="324317" y="221077"/>
                    </a:moveTo>
                    <a:cubicBezTo>
                      <a:pt x="324317" y="221077"/>
                      <a:pt x="324669" y="221254"/>
                      <a:pt x="324846" y="221430"/>
                    </a:cubicBezTo>
                    <a:cubicBezTo>
                      <a:pt x="324846" y="221430"/>
                      <a:pt x="324493" y="221254"/>
                      <a:pt x="324317" y="221077"/>
                    </a:cubicBezTo>
                    <a:moveTo>
                      <a:pt x="325022" y="221608"/>
                    </a:moveTo>
                    <a:cubicBezTo>
                      <a:pt x="325022" y="221608"/>
                      <a:pt x="325375" y="221784"/>
                      <a:pt x="325551" y="221961"/>
                    </a:cubicBezTo>
                    <a:cubicBezTo>
                      <a:pt x="325551" y="221961"/>
                      <a:pt x="325198" y="221784"/>
                      <a:pt x="325022" y="221608"/>
                    </a:cubicBezTo>
                    <a:moveTo>
                      <a:pt x="325727" y="222138"/>
                    </a:moveTo>
                    <a:cubicBezTo>
                      <a:pt x="325727" y="222138"/>
                      <a:pt x="326080" y="222315"/>
                      <a:pt x="326256" y="222492"/>
                    </a:cubicBezTo>
                    <a:cubicBezTo>
                      <a:pt x="326256" y="222492"/>
                      <a:pt x="325904" y="222315"/>
                      <a:pt x="325727" y="222138"/>
                    </a:cubicBezTo>
                    <a:moveTo>
                      <a:pt x="326433" y="222669"/>
                    </a:moveTo>
                    <a:cubicBezTo>
                      <a:pt x="326433" y="222669"/>
                      <a:pt x="326785" y="222845"/>
                      <a:pt x="326962" y="223022"/>
                    </a:cubicBezTo>
                    <a:cubicBezTo>
                      <a:pt x="326962" y="223022"/>
                      <a:pt x="326609" y="222845"/>
                      <a:pt x="326433" y="222669"/>
                    </a:cubicBezTo>
                    <a:moveTo>
                      <a:pt x="327138" y="223199"/>
                    </a:moveTo>
                    <a:cubicBezTo>
                      <a:pt x="327138" y="223199"/>
                      <a:pt x="327491" y="223376"/>
                      <a:pt x="327667" y="223553"/>
                    </a:cubicBezTo>
                    <a:cubicBezTo>
                      <a:pt x="327667" y="223553"/>
                      <a:pt x="327315" y="223376"/>
                      <a:pt x="327138" y="223199"/>
                    </a:cubicBezTo>
                    <a:moveTo>
                      <a:pt x="327844" y="223730"/>
                    </a:moveTo>
                    <a:cubicBezTo>
                      <a:pt x="327844" y="223730"/>
                      <a:pt x="328196" y="223907"/>
                      <a:pt x="328373" y="224084"/>
                    </a:cubicBezTo>
                    <a:cubicBezTo>
                      <a:pt x="328373" y="224084"/>
                      <a:pt x="328020" y="223907"/>
                      <a:pt x="327844" y="223730"/>
                    </a:cubicBezTo>
                    <a:moveTo>
                      <a:pt x="328549" y="224260"/>
                    </a:moveTo>
                    <a:cubicBezTo>
                      <a:pt x="328549" y="224260"/>
                      <a:pt x="328902" y="224437"/>
                      <a:pt x="329078" y="224614"/>
                    </a:cubicBezTo>
                    <a:cubicBezTo>
                      <a:pt x="329078" y="224614"/>
                      <a:pt x="328725" y="224437"/>
                      <a:pt x="328549" y="224260"/>
                    </a:cubicBezTo>
                    <a:moveTo>
                      <a:pt x="329254" y="224791"/>
                    </a:moveTo>
                    <a:cubicBezTo>
                      <a:pt x="329254" y="224791"/>
                      <a:pt x="329607" y="224968"/>
                      <a:pt x="329784" y="225145"/>
                    </a:cubicBezTo>
                    <a:cubicBezTo>
                      <a:pt x="329784" y="225145"/>
                      <a:pt x="329431" y="224968"/>
                      <a:pt x="329254" y="224791"/>
                    </a:cubicBezTo>
                    <a:moveTo>
                      <a:pt x="329960" y="225321"/>
                    </a:moveTo>
                    <a:cubicBezTo>
                      <a:pt x="329960" y="225321"/>
                      <a:pt x="330313" y="225499"/>
                      <a:pt x="330489" y="225675"/>
                    </a:cubicBezTo>
                    <a:cubicBezTo>
                      <a:pt x="330489" y="225675"/>
                      <a:pt x="330136" y="225499"/>
                      <a:pt x="329960" y="225321"/>
                    </a:cubicBezTo>
                    <a:moveTo>
                      <a:pt x="330665" y="225852"/>
                    </a:moveTo>
                    <a:cubicBezTo>
                      <a:pt x="330665" y="225852"/>
                      <a:pt x="331018" y="226029"/>
                      <a:pt x="331194" y="226206"/>
                    </a:cubicBezTo>
                    <a:cubicBezTo>
                      <a:pt x="331194" y="226206"/>
                      <a:pt x="330842" y="226029"/>
                      <a:pt x="330665" y="225852"/>
                    </a:cubicBezTo>
                    <a:moveTo>
                      <a:pt x="331371" y="226383"/>
                    </a:moveTo>
                    <a:cubicBezTo>
                      <a:pt x="331371" y="226383"/>
                      <a:pt x="331723" y="226560"/>
                      <a:pt x="331900" y="226736"/>
                    </a:cubicBezTo>
                    <a:cubicBezTo>
                      <a:pt x="331900" y="226736"/>
                      <a:pt x="331547" y="226560"/>
                      <a:pt x="331371" y="226383"/>
                    </a:cubicBezTo>
                    <a:moveTo>
                      <a:pt x="332076" y="226913"/>
                    </a:moveTo>
                    <a:cubicBezTo>
                      <a:pt x="332076" y="226913"/>
                      <a:pt x="332429" y="227090"/>
                      <a:pt x="332605" y="227267"/>
                    </a:cubicBezTo>
                    <a:cubicBezTo>
                      <a:pt x="332605" y="227267"/>
                      <a:pt x="332253" y="227090"/>
                      <a:pt x="332076" y="226913"/>
                    </a:cubicBezTo>
                    <a:moveTo>
                      <a:pt x="332782" y="227444"/>
                    </a:moveTo>
                    <a:cubicBezTo>
                      <a:pt x="332782" y="227444"/>
                      <a:pt x="333134" y="227621"/>
                      <a:pt x="333311" y="227798"/>
                    </a:cubicBezTo>
                    <a:cubicBezTo>
                      <a:pt x="333311" y="227798"/>
                      <a:pt x="332958" y="227621"/>
                      <a:pt x="332782" y="227444"/>
                    </a:cubicBezTo>
                    <a:moveTo>
                      <a:pt x="333487" y="227975"/>
                    </a:moveTo>
                    <a:cubicBezTo>
                      <a:pt x="333487" y="227975"/>
                      <a:pt x="333840" y="228151"/>
                      <a:pt x="334016" y="228328"/>
                    </a:cubicBezTo>
                    <a:cubicBezTo>
                      <a:pt x="334016" y="228328"/>
                      <a:pt x="333663" y="228151"/>
                      <a:pt x="333487" y="227975"/>
                    </a:cubicBezTo>
                    <a:moveTo>
                      <a:pt x="334193" y="228505"/>
                    </a:moveTo>
                    <a:cubicBezTo>
                      <a:pt x="334193" y="228505"/>
                      <a:pt x="334545" y="228682"/>
                      <a:pt x="334722" y="228859"/>
                    </a:cubicBezTo>
                    <a:cubicBezTo>
                      <a:pt x="334722" y="228859"/>
                      <a:pt x="334369" y="228682"/>
                      <a:pt x="334193" y="228505"/>
                    </a:cubicBezTo>
                    <a:moveTo>
                      <a:pt x="334898" y="229036"/>
                    </a:moveTo>
                    <a:cubicBezTo>
                      <a:pt x="334898" y="229036"/>
                      <a:pt x="335251" y="229212"/>
                      <a:pt x="335427" y="229389"/>
                    </a:cubicBezTo>
                    <a:cubicBezTo>
                      <a:pt x="335251" y="229389"/>
                      <a:pt x="335074" y="229212"/>
                      <a:pt x="334898" y="229036"/>
                    </a:cubicBezTo>
                    <a:moveTo>
                      <a:pt x="335603" y="229566"/>
                    </a:moveTo>
                    <a:cubicBezTo>
                      <a:pt x="335603" y="229566"/>
                      <a:pt x="335956" y="229743"/>
                      <a:pt x="336132" y="229920"/>
                    </a:cubicBezTo>
                    <a:cubicBezTo>
                      <a:pt x="335956" y="229920"/>
                      <a:pt x="335780" y="229743"/>
                      <a:pt x="335603" y="229566"/>
                    </a:cubicBezTo>
                    <a:moveTo>
                      <a:pt x="336309" y="230097"/>
                    </a:moveTo>
                    <a:cubicBezTo>
                      <a:pt x="336309" y="230097"/>
                      <a:pt x="336662" y="230274"/>
                      <a:pt x="336838" y="230451"/>
                    </a:cubicBezTo>
                    <a:cubicBezTo>
                      <a:pt x="336662" y="230451"/>
                      <a:pt x="336485" y="230274"/>
                      <a:pt x="336309" y="230097"/>
                    </a:cubicBezTo>
                    <a:moveTo>
                      <a:pt x="337014" y="230627"/>
                    </a:moveTo>
                    <a:cubicBezTo>
                      <a:pt x="337014" y="230627"/>
                      <a:pt x="337367" y="230804"/>
                      <a:pt x="337543" y="230981"/>
                    </a:cubicBezTo>
                    <a:cubicBezTo>
                      <a:pt x="337367" y="230981"/>
                      <a:pt x="337191" y="230804"/>
                      <a:pt x="337014" y="230627"/>
                    </a:cubicBezTo>
                    <a:moveTo>
                      <a:pt x="337720" y="231158"/>
                    </a:moveTo>
                    <a:cubicBezTo>
                      <a:pt x="337720" y="231158"/>
                      <a:pt x="338072" y="231335"/>
                      <a:pt x="338249" y="231512"/>
                    </a:cubicBezTo>
                    <a:cubicBezTo>
                      <a:pt x="338072" y="231512"/>
                      <a:pt x="337896" y="231335"/>
                      <a:pt x="337720" y="231158"/>
                    </a:cubicBezTo>
                    <a:moveTo>
                      <a:pt x="338425" y="231688"/>
                    </a:moveTo>
                    <a:cubicBezTo>
                      <a:pt x="338425" y="231688"/>
                      <a:pt x="338778" y="231866"/>
                      <a:pt x="338954" y="232042"/>
                    </a:cubicBezTo>
                    <a:cubicBezTo>
                      <a:pt x="338954" y="232042"/>
                      <a:pt x="338601" y="231866"/>
                      <a:pt x="338425" y="231688"/>
                    </a:cubicBezTo>
                    <a:moveTo>
                      <a:pt x="339131" y="232219"/>
                    </a:moveTo>
                    <a:cubicBezTo>
                      <a:pt x="339131" y="232219"/>
                      <a:pt x="339483" y="232396"/>
                      <a:pt x="339660" y="232573"/>
                    </a:cubicBezTo>
                    <a:cubicBezTo>
                      <a:pt x="339483" y="232573"/>
                      <a:pt x="339307" y="232396"/>
                      <a:pt x="339131" y="232219"/>
                    </a:cubicBezTo>
                    <a:moveTo>
                      <a:pt x="339836" y="232750"/>
                    </a:moveTo>
                    <a:cubicBezTo>
                      <a:pt x="339836" y="232750"/>
                      <a:pt x="340189" y="232927"/>
                      <a:pt x="340365" y="233103"/>
                    </a:cubicBezTo>
                    <a:cubicBezTo>
                      <a:pt x="340189" y="233103"/>
                      <a:pt x="340012" y="232927"/>
                      <a:pt x="339836" y="232750"/>
                    </a:cubicBezTo>
                    <a:moveTo>
                      <a:pt x="340541" y="233280"/>
                    </a:moveTo>
                    <a:cubicBezTo>
                      <a:pt x="340541" y="233280"/>
                      <a:pt x="340894" y="233457"/>
                      <a:pt x="341070" y="233634"/>
                    </a:cubicBezTo>
                    <a:cubicBezTo>
                      <a:pt x="340894" y="233634"/>
                      <a:pt x="340718" y="233457"/>
                      <a:pt x="340541" y="233280"/>
                    </a:cubicBezTo>
                    <a:moveTo>
                      <a:pt x="341247" y="233811"/>
                    </a:moveTo>
                    <a:cubicBezTo>
                      <a:pt x="341247" y="233811"/>
                      <a:pt x="341599" y="233988"/>
                      <a:pt x="341952" y="234165"/>
                    </a:cubicBezTo>
                    <a:cubicBezTo>
                      <a:pt x="341776" y="234165"/>
                      <a:pt x="341599" y="233988"/>
                      <a:pt x="341247" y="233811"/>
                    </a:cubicBezTo>
                    <a:moveTo>
                      <a:pt x="341952" y="234165"/>
                    </a:moveTo>
                    <a:cubicBezTo>
                      <a:pt x="341952" y="234165"/>
                      <a:pt x="342305" y="234342"/>
                      <a:pt x="342658" y="234518"/>
                    </a:cubicBezTo>
                    <a:cubicBezTo>
                      <a:pt x="342481" y="234518"/>
                      <a:pt x="342305" y="234342"/>
                      <a:pt x="341952" y="234165"/>
                    </a:cubicBezTo>
                    <a:moveTo>
                      <a:pt x="342658" y="234695"/>
                    </a:moveTo>
                    <a:cubicBezTo>
                      <a:pt x="342658" y="234695"/>
                      <a:pt x="343010" y="234872"/>
                      <a:pt x="343363" y="235049"/>
                    </a:cubicBezTo>
                    <a:cubicBezTo>
                      <a:pt x="343187" y="235049"/>
                      <a:pt x="343010" y="234872"/>
                      <a:pt x="342658" y="234695"/>
                    </a:cubicBezTo>
                    <a:moveTo>
                      <a:pt x="343363" y="235226"/>
                    </a:moveTo>
                    <a:cubicBezTo>
                      <a:pt x="343363" y="235226"/>
                      <a:pt x="343716" y="235403"/>
                      <a:pt x="344068" y="235579"/>
                    </a:cubicBezTo>
                    <a:cubicBezTo>
                      <a:pt x="343892" y="235579"/>
                      <a:pt x="343716" y="235403"/>
                      <a:pt x="343363" y="235226"/>
                    </a:cubicBezTo>
                    <a:moveTo>
                      <a:pt x="344068" y="235757"/>
                    </a:moveTo>
                    <a:cubicBezTo>
                      <a:pt x="344068" y="235757"/>
                      <a:pt x="344597" y="235933"/>
                      <a:pt x="344774" y="236110"/>
                    </a:cubicBezTo>
                    <a:cubicBezTo>
                      <a:pt x="344597" y="236110"/>
                      <a:pt x="344421" y="235757"/>
                      <a:pt x="344068" y="235757"/>
                    </a:cubicBezTo>
                    <a:moveTo>
                      <a:pt x="344774" y="236287"/>
                    </a:moveTo>
                    <a:cubicBezTo>
                      <a:pt x="344774" y="236287"/>
                      <a:pt x="345127" y="236641"/>
                      <a:pt x="345479" y="236641"/>
                    </a:cubicBezTo>
                    <a:cubicBezTo>
                      <a:pt x="345303" y="236641"/>
                      <a:pt x="344950" y="236287"/>
                      <a:pt x="344774" y="236287"/>
                    </a:cubicBezTo>
                    <a:moveTo>
                      <a:pt x="345479" y="236818"/>
                    </a:moveTo>
                    <a:cubicBezTo>
                      <a:pt x="345479" y="236818"/>
                      <a:pt x="346008" y="237171"/>
                      <a:pt x="346185" y="237171"/>
                    </a:cubicBezTo>
                    <a:cubicBezTo>
                      <a:pt x="346008" y="237171"/>
                      <a:pt x="345656" y="236818"/>
                      <a:pt x="345479" y="236818"/>
                    </a:cubicBezTo>
                    <a:moveTo>
                      <a:pt x="346185" y="237171"/>
                    </a:moveTo>
                    <a:cubicBezTo>
                      <a:pt x="346185" y="237171"/>
                      <a:pt x="346714" y="237525"/>
                      <a:pt x="346890" y="237702"/>
                    </a:cubicBezTo>
                    <a:cubicBezTo>
                      <a:pt x="346714" y="237702"/>
                      <a:pt x="346361" y="237348"/>
                      <a:pt x="346185" y="237171"/>
                    </a:cubicBezTo>
                    <a:moveTo>
                      <a:pt x="346890" y="237702"/>
                    </a:moveTo>
                    <a:cubicBezTo>
                      <a:pt x="423428" y="283686"/>
                      <a:pt x="490090" y="306855"/>
                      <a:pt x="555165" y="314283"/>
                    </a:cubicBezTo>
                    <a:cubicBezTo>
                      <a:pt x="490090" y="306855"/>
                      <a:pt x="423428" y="283509"/>
                      <a:pt x="346890" y="237702"/>
                    </a:cubicBezTo>
                    <a:moveTo>
                      <a:pt x="555165" y="314283"/>
                    </a:moveTo>
                    <a:cubicBezTo>
                      <a:pt x="555165" y="314283"/>
                      <a:pt x="555518" y="314283"/>
                      <a:pt x="555694" y="314283"/>
                    </a:cubicBezTo>
                    <a:cubicBezTo>
                      <a:pt x="555518" y="314283"/>
                      <a:pt x="555341" y="314283"/>
                      <a:pt x="555165" y="314283"/>
                    </a:cubicBezTo>
                    <a:moveTo>
                      <a:pt x="555870" y="314283"/>
                    </a:moveTo>
                    <a:cubicBezTo>
                      <a:pt x="555870" y="314283"/>
                      <a:pt x="556223" y="314283"/>
                      <a:pt x="556400" y="314283"/>
                    </a:cubicBezTo>
                    <a:cubicBezTo>
                      <a:pt x="556223" y="314283"/>
                      <a:pt x="556047" y="314283"/>
                      <a:pt x="555870" y="314283"/>
                    </a:cubicBezTo>
                    <a:moveTo>
                      <a:pt x="556576" y="314283"/>
                    </a:moveTo>
                    <a:cubicBezTo>
                      <a:pt x="556576" y="314283"/>
                      <a:pt x="556929" y="314283"/>
                      <a:pt x="557105" y="314283"/>
                    </a:cubicBezTo>
                    <a:cubicBezTo>
                      <a:pt x="557105" y="314283"/>
                      <a:pt x="556752" y="314283"/>
                      <a:pt x="556576" y="314283"/>
                    </a:cubicBezTo>
                    <a:moveTo>
                      <a:pt x="557281" y="314283"/>
                    </a:moveTo>
                    <a:cubicBezTo>
                      <a:pt x="557281" y="314283"/>
                      <a:pt x="557634" y="314283"/>
                      <a:pt x="557634" y="314283"/>
                    </a:cubicBezTo>
                    <a:cubicBezTo>
                      <a:pt x="557634" y="314283"/>
                      <a:pt x="557281" y="314283"/>
                      <a:pt x="557281" y="314283"/>
                    </a:cubicBezTo>
                    <a:moveTo>
                      <a:pt x="557987" y="314283"/>
                    </a:moveTo>
                    <a:cubicBezTo>
                      <a:pt x="557987" y="314283"/>
                      <a:pt x="558163" y="314283"/>
                      <a:pt x="558339" y="314283"/>
                    </a:cubicBezTo>
                    <a:lnTo>
                      <a:pt x="557987" y="314283"/>
                    </a:lnTo>
                    <a:moveTo>
                      <a:pt x="558692" y="314283"/>
                    </a:moveTo>
                    <a:cubicBezTo>
                      <a:pt x="558692" y="314283"/>
                      <a:pt x="559045" y="314283"/>
                      <a:pt x="559045" y="314283"/>
                    </a:cubicBezTo>
                    <a:cubicBezTo>
                      <a:pt x="559045" y="314283"/>
                      <a:pt x="558692" y="314283"/>
                      <a:pt x="558692" y="314283"/>
                    </a:cubicBezTo>
                    <a:moveTo>
                      <a:pt x="559398" y="314283"/>
                    </a:moveTo>
                    <a:cubicBezTo>
                      <a:pt x="559398" y="314283"/>
                      <a:pt x="559574" y="314283"/>
                      <a:pt x="559750" y="314283"/>
                    </a:cubicBezTo>
                    <a:cubicBezTo>
                      <a:pt x="559750" y="314283"/>
                      <a:pt x="559574" y="314283"/>
                      <a:pt x="559398" y="314283"/>
                    </a:cubicBezTo>
                    <a:moveTo>
                      <a:pt x="560103" y="314283"/>
                    </a:moveTo>
                    <a:cubicBezTo>
                      <a:pt x="560103" y="314283"/>
                      <a:pt x="560279" y="314283"/>
                      <a:pt x="560456" y="314283"/>
                    </a:cubicBezTo>
                    <a:cubicBezTo>
                      <a:pt x="560456" y="314283"/>
                      <a:pt x="560279" y="314283"/>
                      <a:pt x="560103" y="314283"/>
                    </a:cubicBezTo>
                    <a:moveTo>
                      <a:pt x="560808" y="314283"/>
                    </a:moveTo>
                    <a:cubicBezTo>
                      <a:pt x="560808" y="314283"/>
                      <a:pt x="560985" y="314283"/>
                      <a:pt x="561161" y="314283"/>
                    </a:cubicBezTo>
                    <a:cubicBezTo>
                      <a:pt x="561161" y="314283"/>
                      <a:pt x="560985" y="314283"/>
                      <a:pt x="560808" y="314283"/>
                    </a:cubicBezTo>
                    <a:moveTo>
                      <a:pt x="561514" y="314283"/>
                    </a:moveTo>
                    <a:cubicBezTo>
                      <a:pt x="561514" y="314283"/>
                      <a:pt x="561514" y="314283"/>
                      <a:pt x="561866" y="314283"/>
                    </a:cubicBezTo>
                    <a:cubicBezTo>
                      <a:pt x="561866" y="314283"/>
                      <a:pt x="561690" y="314283"/>
                      <a:pt x="561514" y="314283"/>
                    </a:cubicBezTo>
                    <a:moveTo>
                      <a:pt x="562219" y="314283"/>
                    </a:moveTo>
                    <a:cubicBezTo>
                      <a:pt x="562219" y="314283"/>
                      <a:pt x="562219" y="314283"/>
                      <a:pt x="562396" y="314283"/>
                    </a:cubicBezTo>
                    <a:cubicBezTo>
                      <a:pt x="562396" y="314283"/>
                      <a:pt x="562396" y="314283"/>
                      <a:pt x="562219" y="314283"/>
                    </a:cubicBezTo>
                    <a:moveTo>
                      <a:pt x="562925" y="314283"/>
                    </a:moveTo>
                    <a:cubicBezTo>
                      <a:pt x="562925" y="314283"/>
                      <a:pt x="562925" y="314283"/>
                      <a:pt x="563101" y="314283"/>
                    </a:cubicBezTo>
                    <a:cubicBezTo>
                      <a:pt x="563101" y="314283"/>
                      <a:pt x="563101" y="314283"/>
                      <a:pt x="562925" y="314283"/>
                    </a:cubicBezTo>
                    <a:moveTo>
                      <a:pt x="563630" y="314283"/>
                    </a:moveTo>
                    <a:cubicBezTo>
                      <a:pt x="563630" y="314283"/>
                      <a:pt x="563630" y="314283"/>
                      <a:pt x="563806" y="314283"/>
                    </a:cubicBezTo>
                    <a:cubicBezTo>
                      <a:pt x="563806" y="314283"/>
                      <a:pt x="563806" y="314283"/>
                      <a:pt x="563630" y="314283"/>
                    </a:cubicBezTo>
                    <a:moveTo>
                      <a:pt x="564335" y="314283"/>
                    </a:moveTo>
                    <a:cubicBezTo>
                      <a:pt x="564335" y="314283"/>
                      <a:pt x="564335" y="314283"/>
                      <a:pt x="564512" y="314283"/>
                    </a:cubicBezTo>
                    <a:cubicBezTo>
                      <a:pt x="564512" y="314283"/>
                      <a:pt x="564512" y="314283"/>
                      <a:pt x="564335" y="314283"/>
                    </a:cubicBezTo>
                    <a:moveTo>
                      <a:pt x="565041" y="314283"/>
                    </a:moveTo>
                    <a:cubicBezTo>
                      <a:pt x="565041" y="314283"/>
                      <a:pt x="565041" y="314283"/>
                      <a:pt x="565217" y="314283"/>
                    </a:cubicBezTo>
                    <a:cubicBezTo>
                      <a:pt x="565217" y="314283"/>
                      <a:pt x="565217" y="314283"/>
                      <a:pt x="565041" y="314283"/>
                    </a:cubicBezTo>
                    <a:moveTo>
                      <a:pt x="565746" y="314283"/>
                    </a:moveTo>
                    <a:cubicBezTo>
                      <a:pt x="565746" y="314283"/>
                      <a:pt x="565746" y="314283"/>
                      <a:pt x="565746" y="314283"/>
                    </a:cubicBezTo>
                    <a:cubicBezTo>
                      <a:pt x="565746" y="314283"/>
                      <a:pt x="565746" y="314283"/>
                      <a:pt x="565746" y="314283"/>
                    </a:cubicBezTo>
                    <a:moveTo>
                      <a:pt x="566275" y="314283"/>
                    </a:moveTo>
                    <a:cubicBezTo>
                      <a:pt x="566275" y="314283"/>
                      <a:pt x="566275" y="314283"/>
                      <a:pt x="566452" y="314283"/>
                    </a:cubicBezTo>
                    <a:cubicBezTo>
                      <a:pt x="566452" y="314283"/>
                      <a:pt x="566452" y="314283"/>
                      <a:pt x="566275" y="314283"/>
                    </a:cubicBezTo>
                    <a:moveTo>
                      <a:pt x="566981" y="314283"/>
                    </a:moveTo>
                    <a:lnTo>
                      <a:pt x="566981" y="314283"/>
                    </a:lnTo>
                    <a:lnTo>
                      <a:pt x="566981" y="314283"/>
                    </a:lnTo>
                    <a:moveTo>
                      <a:pt x="567686" y="314283"/>
                    </a:moveTo>
                    <a:cubicBezTo>
                      <a:pt x="567686" y="314283"/>
                      <a:pt x="567686" y="314283"/>
                      <a:pt x="567686" y="314283"/>
                    </a:cubicBezTo>
                    <a:cubicBezTo>
                      <a:pt x="567686" y="314283"/>
                      <a:pt x="567686" y="314283"/>
                      <a:pt x="567686" y="314283"/>
                    </a:cubicBezTo>
                    <a:moveTo>
                      <a:pt x="568392" y="314283"/>
                    </a:moveTo>
                    <a:lnTo>
                      <a:pt x="568392" y="314283"/>
                    </a:lnTo>
                    <a:lnTo>
                      <a:pt x="568392" y="314283"/>
                    </a:lnTo>
                    <a:moveTo>
                      <a:pt x="569097" y="314283"/>
                    </a:moveTo>
                    <a:lnTo>
                      <a:pt x="569097" y="314283"/>
                    </a:lnTo>
                    <a:lnTo>
                      <a:pt x="569097" y="314283"/>
                    </a:lnTo>
                    <a:moveTo>
                      <a:pt x="569802" y="314283"/>
                    </a:moveTo>
                    <a:lnTo>
                      <a:pt x="569802" y="314283"/>
                    </a:lnTo>
                    <a:lnTo>
                      <a:pt x="569802" y="314283"/>
                    </a:lnTo>
                    <a:moveTo>
                      <a:pt x="570508" y="314283"/>
                    </a:moveTo>
                    <a:lnTo>
                      <a:pt x="570508" y="314283"/>
                    </a:lnTo>
                    <a:lnTo>
                      <a:pt x="570508" y="314283"/>
                    </a:lnTo>
                    <a:moveTo>
                      <a:pt x="571213" y="314283"/>
                    </a:moveTo>
                    <a:lnTo>
                      <a:pt x="571213" y="314283"/>
                    </a:lnTo>
                    <a:lnTo>
                      <a:pt x="571213" y="314283"/>
                    </a:lnTo>
                    <a:moveTo>
                      <a:pt x="571919" y="314283"/>
                    </a:moveTo>
                    <a:cubicBezTo>
                      <a:pt x="571919" y="314283"/>
                      <a:pt x="571919" y="314283"/>
                      <a:pt x="571919" y="314283"/>
                    </a:cubicBezTo>
                    <a:cubicBezTo>
                      <a:pt x="571919" y="314283"/>
                      <a:pt x="571919" y="314283"/>
                      <a:pt x="571919" y="314283"/>
                    </a:cubicBezTo>
                    <a:moveTo>
                      <a:pt x="572624" y="314283"/>
                    </a:moveTo>
                    <a:lnTo>
                      <a:pt x="572624" y="314283"/>
                    </a:lnTo>
                    <a:lnTo>
                      <a:pt x="572624" y="314283"/>
                    </a:lnTo>
                    <a:moveTo>
                      <a:pt x="574564" y="314283"/>
                    </a:moveTo>
                    <a:lnTo>
                      <a:pt x="574564" y="314283"/>
                    </a:lnTo>
                    <a:lnTo>
                      <a:pt x="574564" y="314283"/>
                    </a:lnTo>
                    <a:close/>
                  </a:path>
                </a:pathLst>
              </a:custGeom>
              <a:solidFill>
                <a:srgbClr val="9F1C2F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 191">
                <a:extLst>
                  <a:ext uri="{FF2B5EF4-FFF2-40B4-BE49-F238E27FC236}">
                    <a16:creationId xmlns:a16="http://schemas.microsoft.com/office/drawing/2014/main" id="{78C6D670-00BF-69D2-7C43-8B6452643E74}"/>
                  </a:ext>
                </a:extLst>
              </p:cNvPr>
              <p:cNvSpPr/>
              <p:nvPr/>
            </p:nvSpPr>
            <p:spPr>
              <a:xfrm>
                <a:off x="7288000" y="3363207"/>
                <a:ext cx="618299" cy="467268"/>
              </a:xfrm>
              <a:custGeom>
                <a:avLst/>
                <a:gdLst>
                  <a:gd name="connsiteX0" fmla="*/ 24866 w 618299"/>
                  <a:gd name="connsiteY0" fmla="*/ 0 h 467268"/>
                  <a:gd name="connsiteX1" fmla="*/ 3174 w 618299"/>
                  <a:gd name="connsiteY1" fmla="*/ 119205 h 467268"/>
                  <a:gd name="connsiteX2" fmla="*/ 83945 w 618299"/>
                  <a:gd name="connsiteY2" fmla="*/ 204806 h 467268"/>
                  <a:gd name="connsiteX3" fmla="*/ 245133 w 618299"/>
                  <a:gd name="connsiteY3" fmla="*/ 270952 h 467268"/>
                  <a:gd name="connsiteX4" fmla="*/ 313735 w 618299"/>
                  <a:gd name="connsiteY4" fmla="*/ 310746 h 467268"/>
                  <a:gd name="connsiteX5" fmla="*/ 618300 w 618299"/>
                  <a:gd name="connsiteY5" fmla="*/ 431365 h 467268"/>
                  <a:gd name="connsiteX6" fmla="*/ 604368 w 618299"/>
                  <a:gd name="connsiteY6" fmla="*/ 406782 h 467268"/>
                  <a:gd name="connsiteX7" fmla="*/ 592905 w 618299"/>
                  <a:gd name="connsiteY7" fmla="*/ 390157 h 467268"/>
                  <a:gd name="connsiteX8" fmla="*/ 585851 w 618299"/>
                  <a:gd name="connsiteY8" fmla="*/ 382728 h 467268"/>
                  <a:gd name="connsiteX9" fmla="*/ 429600 w 618299"/>
                  <a:gd name="connsiteY9" fmla="*/ 288461 h 467268"/>
                  <a:gd name="connsiteX10" fmla="*/ 24690 w 618299"/>
                  <a:gd name="connsiteY10" fmla="*/ 0 h 467268"/>
                  <a:gd name="connsiteX11" fmla="*/ 0 w 618299"/>
                  <a:gd name="connsiteY11" fmla="*/ 163243 h 467268"/>
                  <a:gd name="connsiteX12" fmla="*/ 0 w 618299"/>
                  <a:gd name="connsiteY12" fmla="*/ 163243 h 467268"/>
                  <a:gd name="connsiteX13" fmla="*/ 0 w 618299"/>
                  <a:gd name="connsiteY13" fmla="*/ 163597 h 467268"/>
                  <a:gd name="connsiteX14" fmla="*/ 0 w 618299"/>
                  <a:gd name="connsiteY14" fmla="*/ 163951 h 467268"/>
                  <a:gd name="connsiteX15" fmla="*/ 0 w 618299"/>
                  <a:gd name="connsiteY15" fmla="*/ 163597 h 467268"/>
                  <a:gd name="connsiteX16" fmla="*/ 0 w 618299"/>
                  <a:gd name="connsiteY16" fmla="*/ 163243 h 467268"/>
                  <a:gd name="connsiteX17" fmla="*/ 81652 w 618299"/>
                  <a:gd name="connsiteY17" fmla="*/ 252735 h 467268"/>
                  <a:gd name="connsiteX18" fmla="*/ 82358 w 618299"/>
                  <a:gd name="connsiteY18" fmla="*/ 253089 h 467268"/>
                  <a:gd name="connsiteX19" fmla="*/ 82534 w 618299"/>
                  <a:gd name="connsiteY19" fmla="*/ 253089 h 467268"/>
                  <a:gd name="connsiteX20" fmla="*/ 82534 w 618299"/>
                  <a:gd name="connsiteY20" fmla="*/ 253089 h 467268"/>
                  <a:gd name="connsiteX21" fmla="*/ 85003 w 618299"/>
                  <a:gd name="connsiteY21" fmla="*/ 254327 h 467268"/>
                  <a:gd name="connsiteX22" fmla="*/ 85356 w 618299"/>
                  <a:gd name="connsiteY22" fmla="*/ 254504 h 467268"/>
                  <a:gd name="connsiteX23" fmla="*/ 262592 w 618299"/>
                  <a:gd name="connsiteY23" fmla="*/ 340635 h 467268"/>
                  <a:gd name="connsiteX24" fmla="*/ 262592 w 618299"/>
                  <a:gd name="connsiteY24" fmla="*/ 340635 h 467268"/>
                  <a:gd name="connsiteX25" fmla="*/ 262945 w 618299"/>
                  <a:gd name="connsiteY25" fmla="*/ 340812 h 467268"/>
                  <a:gd name="connsiteX26" fmla="*/ 262945 w 618299"/>
                  <a:gd name="connsiteY26" fmla="*/ 340812 h 467268"/>
                  <a:gd name="connsiteX27" fmla="*/ 265238 w 618299"/>
                  <a:gd name="connsiteY27" fmla="*/ 342404 h 467268"/>
                  <a:gd name="connsiteX28" fmla="*/ 265238 w 618299"/>
                  <a:gd name="connsiteY28" fmla="*/ 342404 h 467268"/>
                  <a:gd name="connsiteX29" fmla="*/ 265590 w 618299"/>
                  <a:gd name="connsiteY29" fmla="*/ 342581 h 467268"/>
                  <a:gd name="connsiteX30" fmla="*/ 265590 w 618299"/>
                  <a:gd name="connsiteY30" fmla="*/ 342581 h 467268"/>
                  <a:gd name="connsiteX31" fmla="*/ 265943 w 618299"/>
                  <a:gd name="connsiteY31" fmla="*/ 342758 h 467268"/>
                  <a:gd name="connsiteX32" fmla="*/ 265943 w 618299"/>
                  <a:gd name="connsiteY32" fmla="*/ 342758 h 467268"/>
                  <a:gd name="connsiteX33" fmla="*/ 266296 w 618299"/>
                  <a:gd name="connsiteY33" fmla="*/ 342935 h 467268"/>
                  <a:gd name="connsiteX34" fmla="*/ 266296 w 618299"/>
                  <a:gd name="connsiteY34" fmla="*/ 342935 h 467268"/>
                  <a:gd name="connsiteX35" fmla="*/ 266648 w 618299"/>
                  <a:gd name="connsiteY35" fmla="*/ 343111 h 467268"/>
                  <a:gd name="connsiteX36" fmla="*/ 266648 w 618299"/>
                  <a:gd name="connsiteY36" fmla="*/ 343111 h 467268"/>
                  <a:gd name="connsiteX37" fmla="*/ 267001 w 618299"/>
                  <a:gd name="connsiteY37" fmla="*/ 343288 h 467268"/>
                  <a:gd name="connsiteX38" fmla="*/ 267001 w 618299"/>
                  <a:gd name="connsiteY38" fmla="*/ 343288 h 467268"/>
                  <a:gd name="connsiteX39" fmla="*/ 268059 w 618299"/>
                  <a:gd name="connsiteY39" fmla="*/ 343996 h 467268"/>
                  <a:gd name="connsiteX40" fmla="*/ 268059 w 618299"/>
                  <a:gd name="connsiteY40" fmla="*/ 343996 h 467268"/>
                  <a:gd name="connsiteX41" fmla="*/ 268412 w 618299"/>
                  <a:gd name="connsiteY41" fmla="*/ 344173 h 467268"/>
                  <a:gd name="connsiteX42" fmla="*/ 268412 w 618299"/>
                  <a:gd name="connsiteY42" fmla="*/ 344173 h 467268"/>
                  <a:gd name="connsiteX43" fmla="*/ 268588 w 618299"/>
                  <a:gd name="connsiteY43" fmla="*/ 344350 h 467268"/>
                  <a:gd name="connsiteX44" fmla="*/ 268588 w 618299"/>
                  <a:gd name="connsiteY44" fmla="*/ 344350 h 467268"/>
                  <a:gd name="connsiteX45" fmla="*/ 268765 w 618299"/>
                  <a:gd name="connsiteY45" fmla="*/ 344350 h 467268"/>
                  <a:gd name="connsiteX46" fmla="*/ 268765 w 618299"/>
                  <a:gd name="connsiteY46" fmla="*/ 344350 h 467268"/>
                  <a:gd name="connsiteX47" fmla="*/ 268941 w 618299"/>
                  <a:gd name="connsiteY47" fmla="*/ 344703 h 467268"/>
                  <a:gd name="connsiteX48" fmla="*/ 268941 w 618299"/>
                  <a:gd name="connsiteY48" fmla="*/ 344703 h 467268"/>
                  <a:gd name="connsiteX49" fmla="*/ 269117 w 618299"/>
                  <a:gd name="connsiteY49" fmla="*/ 344880 h 467268"/>
                  <a:gd name="connsiteX50" fmla="*/ 269117 w 618299"/>
                  <a:gd name="connsiteY50" fmla="*/ 344880 h 467268"/>
                  <a:gd name="connsiteX51" fmla="*/ 269294 w 618299"/>
                  <a:gd name="connsiteY51" fmla="*/ 345057 h 467268"/>
                  <a:gd name="connsiteX52" fmla="*/ 269294 w 618299"/>
                  <a:gd name="connsiteY52" fmla="*/ 345057 h 467268"/>
                  <a:gd name="connsiteX53" fmla="*/ 270175 w 618299"/>
                  <a:gd name="connsiteY53" fmla="*/ 345764 h 467268"/>
                  <a:gd name="connsiteX54" fmla="*/ 270175 w 618299"/>
                  <a:gd name="connsiteY54" fmla="*/ 345764 h 467268"/>
                  <a:gd name="connsiteX55" fmla="*/ 270352 w 618299"/>
                  <a:gd name="connsiteY55" fmla="*/ 345941 h 467268"/>
                  <a:gd name="connsiteX56" fmla="*/ 270352 w 618299"/>
                  <a:gd name="connsiteY56" fmla="*/ 345941 h 467268"/>
                  <a:gd name="connsiteX57" fmla="*/ 270528 w 618299"/>
                  <a:gd name="connsiteY57" fmla="*/ 345941 h 467268"/>
                  <a:gd name="connsiteX58" fmla="*/ 270705 w 618299"/>
                  <a:gd name="connsiteY58" fmla="*/ 345941 h 467268"/>
                  <a:gd name="connsiteX59" fmla="*/ 270881 w 618299"/>
                  <a:gd name="connsiteY59" fmla="*/ 345941 h 467268"/>
                  <a:gd name="connsiteX60" fmla="*/ 271057 w 618299"/>
                  <a:gd name="connsiteY60" fmla="*/ 345941 h 467268"/>
                  <a:gd name="connsiteX61" fmla="*/ 271057 w 618299"/>
                  <a:gd name="connsiteY61" fmla="*/ 345941 h 467268"/>
                  <a:gd name="connsiteX62" fmla="*/ 271234 w 618299"/>
                  <a:gd name="connsiteY62" fmla="*/ 346118 h 467268"/>
                  <a:gd name="connsiteX63" fmla="*/ 271234 w 618299"/>
                  <a:gd name="connsiteY63" fmla="*/ 346118 h 467268"/>
                  <a:gd name="connsiteX64" fmla="*/ 271410 w 618299"/>
                  <a:gd name="connsiteY64" fmla="*/ 346295 h 467268"/>
                  <a:gd name="connsiteX65" fmla="*/ 271410 w 618299"/>
                  <a:gd name="connsiteY65" fmla="*/ 346295 h 467268"/>
                  <a:gd name="connsiteX66" fmla="*/ 271763 w 618299"/>
                  <a:gd name="connsiteY66" fmla="*/ 346472 h 467268"/>
                  <a:gd name="connsiteX67" fmla="*/ 271763 w 618299"/>
                  <a:gd name="connsiteY67" fmla="*/ 346472 h 467268"/>
                  <a:gd name="connsiteX68" fmla="*/ 272115 w 618299"/>
                  <a:gd name="connsiteY68" fmla="*/ 346826 h 467268"/>
                  <a:gd name="connsiteX69" fmla="*/ 273350 w 618299"/>
                  <a:gd name="connsiteY69" fmla="*/ 347710 h 467268"/>
                  <a:gd name="connsiteX70" fmla="*/ 273703 w 618299"/>
                  <a:gd name="connsiteY70" fmla="*/ 348064 h 467268"/>
                  <a:gd name="connsiteX71" fmla="*/ 273703 w 618299"/>
                  <a:gd name="connsiteY71" fmla="*/ 348064 h 467268"/>
                  <a:gd name="connsiteX72" fmla="*/ 274408 w 618299"/>
                  <a:gd name="connsiteY72" fmla="*/ 348594 h 467268"/>
                  <a:gd name="connsiteX73" fmla="*/ 274761 w 618299"/>
                  <a:gd name="connsiteY73" fmla="*/ 348948 h 467268"/>
                  <a:gd name="connsiteX74" fmla="*/ 275290 w 618299"/>
                  <a:gd name="connsiteY74" fmla="*/ 349302 h 467268"/>
                  <a:gd name="connsiteX75" fmla="*/ 275643 w 618299"/>
                  <a:gd name="connsiteY75" fmla="*/ 349478 h 467268"/>
                  <a:gd name="connsiteX76" fmla="*/ 276172 w 618299"/>
                  <a:gd name="connsiteY76" fmla="*/ 349832 h 467268"/>
                  <a:gd name="connsiteX77" fmla="*/ 276524 w 618299"/>
                  <a:gd name="connsiteY77" fmla="*/ 350186 h 467268"/>
                  <a:gd name="connsiteX78" fmla="*/ 276877 w 618299"/>
                  <a:gd name="connsiteY78" fmla="*/ 350540 h 467268"/>
                  <a:gd name="connsiteX79" fmla="*/ 277406 w 618299"/>
                  <a:gd name="connsiteY79" fmla="*/ 350893 h 467268"/>
                  <a:gd name="connsiteX80" fmla="*/ 277759 w 618299"/>
                  <a:gd name="connsiteY80" fmla="*/ 351070 h 467268"/>
                  <a:gd name="connsiteX81" fmla="*/ 278464 w 618299"/>
                  <a:gd name="connsiteY81" fmla="*/ 351601 h 467268"/>
                  <a:gd name="connsiteX82" fmla="*/ 278641 w 618299"/>
                  <a:gd name="connsiteY82" fmla="*/ 351601 h 467268"/>
                  <a:gd name="connsiteX83" fmla="*/ 279170 w 618299"/>
                  <a:gd name="connsiteY83" fmla="*/ 351954 h 467268"/>
                  <a:gd name="connsiteX84" fmla="*/ 279346 w 618299"/>
                  <a:gd name="connsiteY84" fmla="*/ 351954 h 467268"/>
                  <a:gd name="connsiteX85" fmla="*/ 279875 w 618299"/>
                  <a:gd name="connsiteY85" fmla="*/ 352308 h 467268"/>
                  <a:gd name="connsiteX86" fmla="*/ 280052 w 618299"/>
                  <a:gd name="connsiteY86" fmla="*/ 352308 h 467268"/>
                  <a:gd name="connsiteX87" fmla="*/ 280581 w 618299"/>
                  <a:gd name="connsiteY87" fmla="*/ 352662 h 467268"/>
                  <a:gd name="connsiteX88" fmla="*/ 280757 w 618299"/>
                  <a:gd name="connsiteY88" fmla="*/ 352662 h 467268"/>
                  <a:gd name="connsiteX89" fmla="*/ 281286 w 618299"/>
                  <a:gd name="connsiteY89" fmla="*/ 353016 h 467268"/>
                  <a:gd name="connsiteX90" fmla="*/ 281462 w 618299"/>
                  <a:gd name="connsiteY90" fmla="*/ 353016 h 467268"/>
                  <a:gd name="connsiteX91" fmla="*/ 281991 w 618299"/>
                  <a:gd name="connsiteY91" fmla="*/ 353369 h 467268"/>
                  <a:gd name="connsiteX92" fmla="*/ 282168 w 618299"/>
                  <a:gd name="connsiteY92" fmla="*/ 353369 h 467268"/>
                  <a:gd name="connsiteX93" fmla="*/ 282697 w 618299"/>
                  <a:gd name="connsiteY93" fmla="*/ 353723 h 467268"/>
                  <a:gd name="connsiteX94" fmla="*/ 282873 w 618299"/>
                  <a:gd name="connsiteY94" fmla="*/ 353900 h 467268"/>
                  <a:gd name="connsiteX95" fmla="*/ 283402 w 618299"/>
                  <a:gd name="connsiteY95" fmla="*/ 354254 h 467268"/>
                  <a:gd name="connsiteX96" fmla="*/ 283579 w 618299"/>
                  <a:gd name="connsiteY96" fmla="*/ 354431 h 467268"/>
                  <a:gd name="connsiteX97" fmla="*/ 284108 w 618299"/>
                  <a:gd name="connsiteY97" fmla="*/ 354784 h 467268"/>
                  <a:gd name="connsiteX98" fmla="*/ 284284 w 618299"/>
                  <a:gd name="connsiteY98" fmla="*/ 354961 h 467268"/>
                  <a:gd name="connsiteX99" fmla="*/ 284813 w 618299"/>
                  <a:gd name="connsiteY99" fmla="*/ 355315 h 467268"/>
                  <a:gd name="connsiteX100" fmla="*/ 284989 w 618299"/>
                  <a:gd name="connsiteY100" fmla="*/ 355315 h 467268"/>
                  <a:gd name="connsiteX101" fmla="*/ 285519 w 618299"/>
                  <a:gd name="connsiteY101" fmla="*/ 355669 h 467268"/>
                  <a:gd name="connsiteX102" fmla="*/ 285695 w 618299"/>
                  <a:gd name="connsiteY102" fmla="*/ 355845 h 467268"/>
                  <a:gd name="connsiteX103" fmla="*/ 286224 w 618299"/>
                  <a:gd name="connsiteY103" fmla="*/ 356199 h 467268"/>
                  <a:gd name="connsiteX104" fmla="*/ 286577 w 618299"/>
                  <a:gd name="connsiteY104" fmla="*/ 356376 h 467268"/>
                  <a:gd name="connsiteX105" fmla="*/ 287106 w 618299"/>
                  <a:gd name="connsiteY105" fmla="*/ 356730 h 467268"/>
                  <a:gd name="connsiteX106" fmla="*/ 287282 w 618299"/>
                  <a:gd name="connsiteY106" fmla="*/ 356730 h 467268"/>
                  <a:gd name="connsiteX107" fmla="*/ 287811 w 618299"/>
                  <a:gd name="connsiteY107" fmla="*/ 357084 h 467268"/>
                  <a:gd name="connsiteX108" fmla="*/ 287987 w 618299"/>
                  <a:gd name="connsiteY108" fmla="*/ 357084 h 467268"/>
                  <a:gd name="connsiteX109" fmla="*/ 288517 w 618299"/>
                  <a:gd name="connsiteY109" fmla="*/ 357437 h 467268"/>
                  <a:gd name="connsiteX110" fmla="*/ 288693 w 618299"/>
                  <a:gd name="connsiteY110" fmla="*/ 357437 h 467268"/>
                  <a:gd name="connsiteX111" fmla="*/ 289222 w 618299"/>
                  <a:gd name="connsiteY111" fmla="*/ 357791 h 467268"/>
                  <a:gd name="connsiteX112" fmla="*/ 289398 w 618299"/>
                  <a:gd name="connsiteY112" fmla="*/ 357791 h 467268"/>
                  <a:gd name="connsiteX113" fmla="*/ 289927 w 618299"/>
                  <a:gd name="connsiteY113" fmla="*/ 358145 h 467268"/>
                  <a:gd name="connsiteX114" fmla="*/ 290104 w 618299"/>
                  <a:gd name="connsiteY114" fmla="*/ 358145 h 467268"/>
                  <a:gd name="connsiteX115" fmla="*/ 290633 w 618299"/>
                  <a:gd name="connsiteY115" fmla="*/ 358498 h 467268"/>
                  <a:gd name="connsiteX116" fmla="*/ 290809 w 618299"/>
                  <a:gd name="connsiteY116" fmla="*/ 358498 h 467268"/>
                  <a:gd name="connsiteX117" fmla="*/ 291338 w 618299"/>
                  <a:gd name="connsiteY117" fmla="*/ 358852 h 467268"/>
                  <a:gd name="connsiteX118" fmla="*/ 291691 w 618299"/>
                  <a:gd name="connsiteY118" fmla="*/ 359029 h 467268"/>
                  <a:gd name="connsiteX119" fmla="*/ 292220 w 618299"/>
                  <a:gd name="connsiteY119" fmla="*/ 359383 h 467268"/>
                  <a:gd name="connsiteX120" fmla="*/ 292396 w 618299"/>
                  <a:gd name="connsiteY120" fmla="*/ 359383 h 467268"/>
                  <a:gd name="connsiteX121" fmla="*/ 292925 w 618299"/>
                  <a:gd name="connsiteY121" fmla="*/ 359736 h 467268"/>
                  <a:gd name="connsiteX122" fmla="*/ 293102 w 618299"/>
                  <a:gd name="connsiteY122" fmla="*/ 359736 h 467268"/>
                  <a:gd name="connsiteX123" fmla="*/ 293631 w 618299"/>
                  <a:gd name="connsiteY123" fmla="*/ 360090 h 467268"/>
                  <a:gd name="connsiteX124" fmla="*/ 293807 w 618299"/>
                  <a:gd name="connsiteY124" fmla="*/ 360090 h 467268"/>
                  <a:gd name="connsiteX125" fmla="*/ 294336 w 618299"/>
                  <a:gd name="connsiteY125" fmla="*/ 360444 h 467268"/>
                  <a:gd name="connsiteX126" fmla="*/ 294689 w 618299"/>
                  <a:gd name="connsiteY126" fmla="*/ 360621 h 467268"/>
                  <a:gd name="connsiteX127" fmla="*/ 295218 w 618299"/>
                  <a:gd name="connsiteY127" fmla="*/ 360975 h 467268"/>
                  <a:gd name="connsiteX128" fmla="*/ 295394 w 618299"/>
                  <a:gd name="connsiteY128" fmla="*/ 360975 h 467268"/>
                  <a:gd name="connsiteX129" fmla="*/ 295923 w 618299"/>
                  <a:gd name="connsiteY129" fmla="*/ 361328 h 467268"/>
                  <a:gd name="connsiteX130" fmla="*/ 296276 w 618299"/>
                  <a:gd name="connsiteY130" fmla="*/ 361505 h 467268"/>
                  <a:gd name="connsiteX131" fmla="*/ 296805 w 618299"/>
                  <a:gd name="connsiteY131" fmla="*/ 361859 h 467268"/>
                  <a:gd name="connsiteX132" fmla="*/ 297158 w 618299"/>
                  <a:gd name="connsiteY132" fmla="*/ 362036 h 467268"/>
                  <a:gd name="connsiteX133" fmla="*/ 297687 w 618299"/>
                  <a:gd name="connsiteY133" fmla="*/ 362389 h 467268"/>
                  <a:gd name="connsiteX134" fmla="*/ 298040 w 618299"/>
                  <a:gd name="connsiteY134" fmla="*/ 362566 h 467268"/>
                  <a:gd name="connsiteX135" fmla="*/ 298569 w 618299"/>
                  <a:gd name="connsiteY135" fmla="*/ 362920 h 467268"/>
                  <a:gd name="connsiteX136" fmla="*/ 298745 w 618299"/>
                  <a:gd name="connsiteY136" fmla="*/ 362920 h 467268"/>
                  <a:gd name="connsiteX137" fmla="*/ 299274 w 618299"/>
                  <a:gd name="connsiteY137" fmla="*/ 363274 h 467268"/>
                  <a:gd name="connsiteX138" fmla="*/ 299627 w 618299"/>
                  <a:gd name="connsiteY138" fmla="*/ 363451 h 467268"/>
                  <a:gd name="connsiteX139" fmla="*/ 300156 w 618299"/>
                  <a:gd name="connsiteY139" fmla="*/ 363804 h 467268"/>
                  <a:gd name="connsiteX140" fmla="*/ 300508 w 618299"/>
                  <a:gd name="connsiteY140" fmla="*/ 363981 h 467268"/>
                  <a:gd name="connsiteX141" fmla="*/ 301038 w 618299"/>
                  <a:gd name="connsiteY141" fmla="*/ 364335 h 467268"/>
                  <a:gd name="connsiteX142" fmla="*/ 301390 w 618299"/>
                  <a:gd name="connsiteY142" fmla="*/ 364512 h 467268"/>
                  <a:gd name="connsiteX143" fmla="*/ 301919 w 618299"/>
                  <a:gd name="connsiteY143" fmla="*/ 364866 h 467268"/>
                  <a:gd name="connsiteX144" fmla="*/ 302272 w 618299"/>
                  <a:gd name="connsiteY144" fmla="*/ 365042 h 467268"/>
                  <a:gd name="connsiteX145" fmla="*/ 302801 w 618299"/>
                  <a:gd name="connsiteY145" fmla="*/ 365396 h 467268"/>
                  <a:gd name="connsiteX146" fmla="*/ 303154 w 618299"/>
                  <a:gd name="connsiteY146" fmla="*/ 365573 h 467268"/>
                  <a:gd name="connsiteX147" fmla="*/ 303683 w 618299"/>
                  <a:gd name="connsiteY147" fmla="*/ 365927 h 467268"/>
                  <a:gd name="connsiteX148" fmla="*/ 304036 w 618299"/>
                  <a:gd name="connsiteY148" fmla="*/ 366103 h 467268"/>
                  <a:gd name="connsiteX149" fmla="*/ 304565 w 618299"/>
                  <a:gd name="connsiteY149" fmla="*/ 366457 h 467268"/>
                  <a:gd name="connsiteX150" fmla="*/ 304917 w 618299"/>
                  <a:gd name="connsiteY150" fmla="*/ 366634 h 467268"/>
                  <a:gd name="connsiteX151" fmla="*/ 305446 w 618299"/>
                  <a:gd name="connsiteY151" fmla="*/ 366988 h 467268"/>
                  <a:gd name="connsiteX152" fmla="*/ 305799 w 618299"/>
                  <a:gd name="connsiteY152" fmla="*/ 367165 h 467268"/>
                  <a:gd name="connsiteX153" fmla="*/ 306328 w 618299"/>
                  <a:gd name="connsiteY153" fmla="*/ 367518 h 467268"/>
                  <a:gd name="connsiteX154" fmla="*/ 306681 w 618299"/>
                  <a:gd name="connsiteY154" fmla="*/ 367695 h 467268"/>
                  <a:gd name="connsiteX155" fmla="*/ 307034 w 618299"/>
                  <a:gd name="connsiteY155" fmla="*/ 368049 h 467268"/>
                  <a:gd name="connsiteX156" fmla="*/ 307386 w 618299"/>
                  <a:gd name="connsiteY156" fmla="*/ 368226 h 467268"/>
                  <a:gd name="connsiteX157" fmla="*/ 307739 w 618299"/>
                  <a:gd name="connsiteY157" fmla="*/ 368579 h 467268"/>
                  <a:gd name="connsiteX158" fmla="*/ 308092 w 618299"/>
                  <a:gd name="connsiteY158" fmla="*/ 368756 h 467268"/>
                  <a:gd name="connsiteX159" fmla="*/ 308445 w 618299"/>
                  <a:gd name="connsiteY159" fmla="*/ 369110 h 467268"/>
                  <a:gd name="connsiteX160" fmla="*/ 308797 w 618299"/>
                  <a:gd name="connsiteY160" fmla="*/ 369287 h 467268"/>
                  <a:gd name="connsiteX161" fmla="*/ 309150 w 618299"/>
                  <a:gd name="connsiteY161" fmla="*/ 369641 h 467268"/>
                  <a:gd name="connsiteX162" fmla="*/ 309503 w 618299"/>
                  <a:gd name="connsiteY162" fmla="*/ 369818 h 467268"/>
                  <a:gd name="connsiteX163" fmla="*/ 309855 w 618299"/>
                  <a:gd name="connsiteY163" fmla="*/ 370171 h 467268"/>
                  <a:gd name="connsiteX164" fmla="*/ 310208 w 618299"/>
                  <a:gd name="connsiteY164" fmla="*/ 370348 h 467268"/>
                  <a:gd name="connsiteX165" fmla="*/ 310561 w 618299"/>
                  <a:gd name="connsiteY165" fmla="*/ 370702 h 467268"/>
                  <a:gd name="connsiteX166" fmla="*/ 310914 w 618299"/>
                  <a:gd name="connsiteY166" fmla="*/ 370879 h 467268"/>
                  <a:gd name="connsiteX167" fmla="*/ 311266 w 618299"/>
                  <a:gd name="connsiteY167" fmla="*/ 371233 h 467268"/>
                  <a:gd name="connsiteX168" fmla="*/ 311619 w 618299"/>
                  <a:gd name="connsiteY168" fmla="*/ 371409 h 467268"/>
                  <a:gd name="connsiteX169" fmla="*/ 311972 w 618299"/>
                  <a:gd name="connsiteY169" fmla="*/ 371763 h 467268"/>
                  <a:gd name="connsiteX170" fmla="*/ 312325 w 618299"/>
                  <a:gd name="connsiteY170" fmla="*/ 371940 h 467268"/>
                  <a:gd name="connsiteX171" fmla="*/ 312677 w 618299"/>
                  <a:gd name="connsiteY171" fmla="*/ 372117 h 467268"/>
                  <a:gd name="connsiteX172" fmla="*/ 313030 w 618299"/>
                  <a:gd name="connsiteY172" fmla="*/ 372294 h 467268"/>
                  <a:gd name="connsiteX173" fmla="*/ 313383 w 618299"/>
                  <a:gd name="connsiteY173" fmla="*/ 372470 h 467268"/>
                  <a:gd name="connsiteX174" fmla="*/ 313735 w 618299"/>
                  <a:gd name="connsiteY174" fmla="*/ 372647 h 467268"/>
                  <a:gd name="connsiteX175" fmla="*/ 314088 w 618299"/>
                  <a:gd name="connsiteY175" fmla="*/ 372824 h 467268"/>
                  <a:gd name="connsiteX176" fmla="*/ 314441 w 618299"/>
                  <a:gd name="connsiteY176" fmla="*/ 373001 h 467268"/>
                  <a:gd name="connsiteX177" fmla="*/ 314793 w 618299"/>
                  <a:gd name="connsiteY177" fmla="*/ 373178 h 467268"/>
                  <a:gd name="connsiteX178" fmla="*/ 315146 w 618299"/>
                  <a:gd name="connsiteY178" fmla="*/ 373355 h 467268"/>
                  <a:gd name="connsiteX179" fmla="*/ 315499 w 618299"/>
                  <a:gd name="connsiteY179" fmla="*/ 373709 h 467268"/>
                  <a:gd name="connsiteX180" fmla="*/ 315852 w 618299"/>
                  <a:gd name="connsiteY180" fmla="*/ 373885 h 467268"/>
                  <a:gd name="connsiteX181" fmla="*/ 316204 w 618299"/>
                  <a:gd name="connsiteY181" fmla="*/ 374239 h 467268"/>
                  <a:gd name="connsiteX182" fmla="*/ 316557 w 618299"/>
                  <a:gd name="connsiteY182" fmla="*/ 374416 h 467268"/>
                  <a:gd name="connsiteX183" fmla="*/ 316910 w 618299"/>
                  <a:gd name="connsiteY183" fmla="*/ 374593 h 467268"/>
                  <a:gd name="connsiteX184" fmla="*/ 317262 w 618299"/>
                  <a:gd name="connsiteY184" fmla="*/ 374770 h 467268"/>
                  <a:gd name="connsiteX185" fmla="*/ 317615 w 618299"/>
                  <a:gd name="connsiteY185" fmla="*/ 374946 h 467268"/>
                  <a:gd name="connsiteX186" fmla="*/ 317968 w 618299"/>
                  <a:gd name="connsiteY186" fmla="*/ 375124 h 467268"/>
                  <a:gd name="connsiteX187" fmla="*/ 318321 w 618299"/>
                  <a:gd name="connsiteY187" fmla="*/ 375300 h 467268"/>
                  <a:gd name="connsiteX188" fmla="*/ 318673 w 618299"/>
                  <a:gd name="connsiteY188" fmla="*/ 375477 h 467268"/>
                  <a:gd name="connsiteX189" fmla="*/ 319026 w 618299"/>
                  <a:gd name="connsiteY189" fmla="*/ 375654 h 467268"/>
                  <a:gd name="connsiteX190" fmla="*/ 319379 w 618299"/>
                  <a:gd name="connsiteY190" fmla="*/ 376008 h 467268"/>
                  <a:gd name="connsiteX191" fmla="*/ 319731 w 618299"/>
                  <a:gd name="connsiteY191" fmla="*/ 376185 h 467268"/>
                  <a:gd name="connsiteX192" fmla="*/ 320260 w 618299"/>
                  <a:gd name="connsiteY192" fmla="*/ 376538 h 467268"/>
                  <a:gd name="connsiteX193" fmla="*/ 320613 w 618299"/>
                  <a:gd name="connsiteY193" fmla="*/ 376715 h 467268"/>
                  <a:gd name="connsiteX194" fmla="*/ 320966 w 618299"/>
                  <a:gd name="connsiteY194" fmla="*/ 376892 h 467268"/>
                  <a:gd name="connsiteX195" fmla="*/ 321319 w 618299"/>
                  <a:gd name="connsiteY195" fmla="*/ 377069 h 467268"/>
                  <a:gd name="connsiteX196" fmla="*/ 321671 w 618299"/>
                  <a:gd name="connsiteY196" fmla="*/ 377423 h 467268"/>
                  <a:gd name="connsiteX197" fmla="*/ 322024 w 618299"/>
                  <a:gd name="connsiteY197" fmla="*/ 377600 h 467268"/>
                  <a:gd name="connsiteX198" fmla="*/ 322553 w 618299"/>
                  <a:gd name="connsiteY198" fmla="*/ 377953 h 467268"/>
                  <a:gd name="connsiteX199" fmla="*/ 322906 w 618299"/>
                  <a:gd name="connsiteY199" fmla="*/ 378130 h 467268"/>
                  <a:gd name="connsiteX200" fmla="*/ 323435 w 618299"/>
                  <a:gd name="connsiteY200" fmla="*/ 378484 h 467268"/>
                  <a:gd name="connsiteX201" fmla="*/ 323787 w 618299"/>
                  <a:gd name="connsiteY201" fmla="*/ 378661 h 467268"/>
                  <a:gd name="connsiteX202" fmla="*/ 324317 w 618299"/>
                  <a:gd name="connsiteY202" fmla="*/ 379014 h 467268"/>
                  <a:gd name="connsiteX203" fmla="*/ 324669 w 618299"/>
                  <a:gd name="connsiteY203" fmla="*/ 379191 h 467268"/>
                  <a:gd name="connsiteX204" fmla="*/ 325198 w 618299"/>
                  <a:gd name="connsiteY204" fmla="*/ 379545 h 467268"/>
                  <a:gd name="connsiteX205" fmla="*/ 325375 w 618299"/>
                  <a:gd name="connsiteY205" fmla="*/ 379545 h 467268"/>
                  <a:gd name="connsiteX206" fmla="*/ 325904 w 618299"/>
                  <a:gd name="connsiteY206" fmla="*/ 379899 h 467268"/>
                  <a:gd name="connsiteX207" fmla="*/ 326080 w 618299"/>
                  <a:gd name="connsiteY207" fmla="*/ 379899 h 467268"/>
                  <a:gd name="connsiteX208" fmla="*/ 326609 w 618299"/>
                  <a:gd name="connsiteY208" fmla="*/ 380252 h 467268"/>
                  <a:gd name="connsiteX209" fmla="*/ 326785 w 618299"/>
                  <a:gd name="connsiteY209" fmla="*/ 380252 h 467268"/>
                  <a:gd name="connsiteX210" fmla="*/ 327315 w 618299"/>
                  <a:gd name="connsiteY210" fmla="*/ 380606 h 467268"/>
                  <a:gd name="connsiteX211" fmla="*/ 327667 w 618299"/>
                  <a:gd name="connsiteY211" fmla="*/ 380783 h 467268"/>
                  <a:gd name="connsiteX212" fmla="*/ 328196 w 618299"/>
                  <a:gd name="connsiteY212" fmla="*/ 381137 h 467268"/>
                  <a:gd name="connsiteX213" fmla="*/ 328373 w 618299"/>
                  <a:gd name="connsiteY213" fmla="*/ 381137 h 467268"/>
                  <a:gd name="connsiteX214" fmla="*/ 328902 w 618299"/>
                  <a:gd name="connsiteY214" fmla="*/ 381491 h 467268"/>
                  <a:gd name="connsiteX215" fmla="*/ 329078 w 618299"/>
                  <a:gd name="connsiteY215" fmla="*/ 381667 h 467268"/>
                  <a:gd name="connsiteX216" fmla="*/ 329607 w 618299"/>
                  <a:gd name="connsiteY216" fmla="*/ 382021 h 467268"/>
                  <a:gd name="connsiteX217" fmla="*/ 329783 w 618299"/>
                  <a:gd name="connsiteY217" fmla="*/ 382198 h 467268"/>
                  <a:gd name="connsiteX218" fmla="*/ 330313 w 618299"/>
                  <a:gd name="connsiteY218" fmla="*/ 382552 h 467268"/>
                  <a:gd name="connsiteX219" fmla="*/ 330665 w 618299"/>
                  <a:gd name="connsiteY219" fmla="*/ 382728 h 467268"/>
                  <a:gd name="connsiteX220" fmla="*/ 331194 w 618299"/>
                  <a:gd name="connsiteY220" fmla="*/ 383082 h 467268"/>
                  <a:gd name="connsiteX221" fmla="*/ 331547 w 618299"/>
                  <a:gd name="connsiteY221" fmla="*/ 383082 h 467268"/>
                  <a:gd name="connsiteX222" fmla="*/ 332076 w 618299"/>
                  <a:gd name="connsiteY222" fmla="*/ 383436 h 467268"/>
                  <a:gd name="connsiteX223" fmla="*/ 332252 w 618299"/>
                  <a:gd name="connsiteY223" fmla="*/ 383436 h 467268"/>
                  <a:gd name="connsiteX224" fmla="*/ 332781 w 618299"/>
                  <a:gd name="connsiteY224" fmla="*/ 383790 h 467268"/>
                  <a:gd name="connsiteX225" fmla="*/ 332958 w 618299"/>
                  <a:gd name="connsiteY225" fmla="*/ 383790 h 467268"/>
                  <a:gd name="connsiteX226" fmla="*/ 333487 w 618299"/>
                  <a:gd name="connsiteY226" fmla="*/ 384143 h 467268"/>
                  <a:gd name="connsiteX227" fmla="*/ 333663 w 618299"/>
                  <a:gd name="connsiteY227" fmla="*/ 384143 h 467268"/>
                  <a:gd name="connsiteX228" fmla="*/ 334192 w 618299"/>
                  <a:gd name="connsiteY228" fmla="*/ 384497 h 467268"/>
                  <a:gd name="connsiteX229" fmla="*/ 334369 w 618299"/>
                  <a:gd name="connsiteY229" fmla="*/ 384497 h 467268"/>
                  <a:gd name="connsiteX230" fmla="*/ 334898 w 618299"/>
                  <a:gd name="connsiteY230" fmla="*/ 384851 h 467268"/>
                  <a:gd name="connsiteX231" fmla="*/ 335074 w 618299"/>
                  <a:gd name="connsiteY231" fmla="*/ 384851 h 467268"/>
                  <a:gd name="connsiteX232" fmla="*/ 335603 w 618299"/>
                  <a:gd name="connsiteY232" fmla="*/ 385204 h 467268"/>
                  <a:gd name="connsiteX233" fmla="*/ 335779 w 618299"/>
                  <a:gd name="connsiteY233" fmla="*/ 385204 h 467268"/>
                  <a:gd name="connsiteX234" fmla="*/ 336309 w 618299"/>
                  <a:gd name="connsiteY234" fmla="*/ 385558 h 467268"/>
                  <a:gd name="connsiteX235" fmla="*/ 336485 w 618299"/>
                  <a:gd name="connsiteY235" fmla="*/ 385558 h 467268"/>
                  <a:gd name="connsiteX236" fmla="*/ 337014 w 618299"/>
                  <a:gd name="connsiteY236" fmla="*/ 385912 h 467268"/>
                  <a:gd name="connsiteX237" fmla="*/ 337014 w 618299"/>
                  <a:gd name="connsiteY237" fmla="*/ 385912 h 467268"/>
                  <a:gd name="connsiteX238" fmla="*/ 337543 w 618299"/>
                  <a:gd name="connsiteY238" fmla="*/ 386266 h 467268"/>
                  <a:gd name="connsiteX239" fmla="*/ 337543 w 618299"/>
                  <a:gd name="connsiteY239" fmla="*/ 386266 h 467268"/>
                  <a:gd name="connsiteX240" fmla="*/ 338072 w 618299"/>
                  <a:gd name="connsiteY240" fmla="*/ 386619 h 467268"/>
                  <a:gd name="connsiteX241" fmla="*/ 338248 w 618299"/>
                  <a:gd name="connsiteY241" fmla="*/ 386619 h 467268"/>
                  <a:gd name="connsiteX242" fmla="*/ 338778 w 618299"/>
                  <a:gd name="connsiteY242" fmla="*/ 386973 h 467268"/>
                  <a:gd name="connsiteX243" fmla="*/ 338954 w 618299"/>
                  <a:gd name="connsiteY243" fmla="*/ 386973 h 467268"/>
                  <a:gd name="connsiteX244" fmla="*/ 339483 w 618299"/>
                  <a:gd name="connsiteY244" fmla="*/ 387327 h 467268"/>
                  <a:gd name="connsiteX245" fmla="*/ 339659 w 618299"/>
                  <a:gd name="connsiteY245" fmla="*/ 387327 h 467268"/>
                  <a:gd name="connsiteX246" fmla="*/ 340188 w 618299"/>
                  <a:gd name="connsiteY246" fmla="*/ 387681 h 467268"/>
                  <a:gd name="connsiteX247" fmla="*/ 340188 w 618299"/>
                  <a:gd name="connsiteY247" fmla="*/ 387681 h 467268"/>
                  <a:gd name="connsiteX248" fmla="*/ 340717 w 618299"/>
                  <a:gd name="connsiteY248" fmla="*/ 388034 h 467268"/>
                  <a:gd name="connsiteX249" fmla="*/ 340717 w 618299"/>
                  <a:gd name="connsiteY249" fmla="*/ 388034 h 467268"/>
                  <a:gd name="connsiteX250" fmla="*/ 341423 w 618299"/>
                  <a:gd name="connsiteY250" fmla="*/ 388388 h 467268"/>
                  <a:gd name="connsiteX251" fmla="*/ 341423 w 618299"/>
                  <a:gd name="connsiteY251" fmla="*/ 388388 h 467268"/>
                  <a:gd name="connsiteX252" fmla="*/ 342128 w 618299"/>
                  <a:gd name="connsiteY252" fmla="*/ 388742 h 467268"/>
                  <a:gd name="connsiteX253" fmla="*/ 342128 w 618299"/>
                  <a:gd name="connsiteY253" fmla="*/ 388742 h 467268"/>
                  <a:gd name="connsiteX254" fmla="*/ 342834 w 618299"/>
                  <a:gd name="connsiteY254" fmla="*/ 389095 h 467268"/>
                  <a:gd name="connsiteX255" fmla="*/ 342834 w 618299"/>
                  <a:gd name="connsiteY255" fmla="*/ 389095 h 467268"/>
                  <a:gd name="connsiteX256" fmla="*/ 343539 w 618299"/>
                  <a:gd name="connsiteY256" fmla="*/ 389449 h 467268"/>
                  <a:gd name="connsiteX257" fmla="*/ 343539 w 618299"/>
                  <a:gd name="connsiteY257" fmla="*/ 389449 h 467268"/>
                  <a:gd name="connsiteX258" fmla="*/ 344245 w 618299"/>
                  <a:gd name="connsiteY258" fmla="*/ 389803 h 467268"/>
                  <a:gd name="connsiteX259" fmla="*/ 344245 w 618299"/>
                  <a:gd name="connsiteY259" fmla="*/ 389803 h 467268"/>
                  <a:gd name="connsiteX260" fmla="*/ 344950 w 618299"/>
                  <a:gd name="connsiteY260" fmla="*/ 390157 h 467268"/>
                  <a:gd name="connsiteX261" fmla="*/ 344950 w 618299"/>
                  <a:gd name="connsiteY261" fmla="*/ 390157 h 467268"/>
                  <a:gd name="connsiteX262" fmla="*/ 345656 w 618299"/>
                  <a:gd name="connsiteY262" fmla="*/ 390687 h 467268"/>
                  <a:gd name="connsiteX263" fmla="*/ 345656 w 618299"/>
                  <a:gd name="connsiteY263" fmla="*/ 390687 h 467268"/>
                  <a:gd name="connsiteX264" fmla="*/ 553931 w 618299"/>
                  <a:gd name="connsiteY264" fmla="*/ 467268 h 467268"/>
                  <a:gd name="connsiteX265" fmla="*/ 553931 w 618299"/>
                  <a:gd name="connsiteY265" fmla="*/ 467268 h 467268"/>
                  <a:gd name="connsiteX266" fmla="*/ 554460 w 618299"/>
                  <a:gd name="connsiteY266" fmla="*/ 467268 h 467268"/>
                  <a:gd name="connsiteX267" fmla="*/ 554460 w 618299"/>
                  <a:gd name="connsiteY267" fmla="*/ 467268 h 467268"/>
                  <a:gd name="connsiteX268" fmla="*/ 554989 w 618299"/>
                  <a:gd name="connsiteY268" fmla="*/ 467268 h 467268"/>
                  <a:gd name="connsiteX269" fmla="*/ 554989 w 618299"/>
                  <a:gd name="connsiteY269" fmla="*/ 467268 h 467268"/>
                  <a:gd name="connsiteX270" fmla="*/ 555518 w 618299"/>
                  <a:gd name="connsiteY270" fmla="*/ 467268 h 467268"/>
                  <a:gd name="connsiteX271" fmla="*/ 555694 w 618299"/>
                  <a:gd name="connsiteY271" fmla="*/ 467268 h 467268"/>
                  <a:gd name="connsiteX272" fmla="*/ 556047 w 618299"/>
                  <a:gd name="connsiteY272" fmla="*/ 467268 h 467268"/>
                  <a:gd name="connsiteX273" fmla="*/ 556223 w 618299"/>
                  <a:gd name="connsiteY273" fmla="*/ 467268 h 467268"/>
                  <a:gd name="connsiteX274" fmla="*/ 556576 w 618299"/>
                  <a:gd name="connsiteY274" fmla="*/ 467268 h 467268"/>
                  <a:gd name="connsiteX275" fmla="*/ 556752 w 618299"/>
                  <a:gd name="connsiteY275" fmla="*/ 467268 h 467268"/>
                  <a:gd name="connsiteX276" fmla="*/ 557105 w 618299"/>
                  <a:gd name="connsiteY276" fmla="*/ 467268 h 467268"/>
                  <a:gd name="connsiteX277" fmla="*/ 557281 w 618299"/>
                  <a:gd name="connsiteY277" fmla="*/ 467268 h 467268"/>
                  <a:gd name="connsiteX278" fmla="*/ 557634 w 618299"/>
                  <a:gd name="connsiteY278" fmla="*/ 467268 h 467268"/>
                  <a:gd name="connsiteX279" fmla="*/ 557987 w 618299"/>
                  <a:gd name="connsiteY279" fmla="*/ 467268 h 467268"/>
                  <a:gd name="connsiteX280" fmla="*/ 558339 w 618299"/>
                  <a:gd name="connsiteY280" fmla="*/ 467268 h 467268"/>
                  <a:gd name="connsiteX281" fmla="*/ 558692 w 618299"/>
                  <a:gd name="connsiteY281" fmla="*/ 467268 h 467268"/>
                  <a:gd name="connsiteX282" fmla="*/ 559045 w 618299"/>
                  <a:gd name="connsiteY282" fmla="*/ 467268 h 467268"/>
                  <a:gd name="connsiteX283" fmla="*/ 559398 w 618299"/>
                  <a:gd name="connsiteY283" fmla="*/ 467268 h 467268"/>
                  <a:gd name="connsiteX284" fmla="*/ 559750 w 618299"/>
                  <a:gd name="connsiteY284" fmla="*/ 467268 h 467268"/>
                  <a:gd name="connsiteX285" fmla="*/ 560103 w 618299"/>
                  <a:gd name="connsiteY285" fmla="*/ 467268 h 467268"/>
                  <a:gd name="connsiteX286" fmla="*/ 560279 w 618299"/>
                  <a:gd name="connsiteY286" fmla="*/ 467268 h 467268"/>
                  <a:gd name="connsiteX287" fmla="*/ 560632 w 618299"/>
                  <a:gd name="connsiteY287" fmla="*/ 467268 h 467268"/>
                  <a:gd name="connsiteX288" fmla="*/ 560808 w 618299"/>
                  <a:gd name="connsiteY288" fmla="*/ 467268 h 467268"/>
                  <a:gd name="connsiteX289" fmla="*/ 561161 w 618299"/>
                  <a:gd name="connsiteY289" fmla="*/ 467268 h 467268"/>
                  <a:gd name="connsiteX290" fmla="*/ 561337 w 618299"/>
                  <a:gd name="connsiteY290" fmla="*/ 467268 h 467268"/>
                  <a:gd name="connsiteX291" fmla="*/ 561866 w 618299"/>
                  <a:gd name="connsiteY291" fmla="*/ 467268 h 467268"/>
                  <a:gd name="connsiteX292" fmla="*/ 562043 w 618299"/>
                  <a:gd name="connsiteY292" fmla="*/ 467268 h 467268"/>
                  <a:gd name="connsiteX293" fmla="*/ 562572 w 618299"/>
                  <a:gd name="connsiteY293" fmla="*/ 467268 h 467268"/>
                  <a:gd name="connsiteX294" fmla="*/ 562748 w 618299"/>
                  <a:gd name="connsiteY294" fmla="*/ 467268 h 467268"/>
                  <a:gd name="connsiteX295" fmla="*/ 563277 w 618299"/>
                  <a:gd name="connsiteY295" fmla="*/ 467268 h 467268"/>
                  <a:gd name="connsiteX296" fmla="*/ 563277 w 618299"/>
                  <a:gd name="connsiteY296" fmla="*/ 467268 h 467268"/>
                  <a:gd name="connsiteX297" fmla="*/ 563806 w 618299"/>
                  <a:gd name="connsiteY297" fmla="*/ 467268 h 467268"/>
                  <a:gd name="connsiteX298" fmla="*/ 563806 w 618299"/>
                  <a:gd name="connsiteY298" fmla="*/ 467268 h 467268"/>
                  <a:gd name="connsiteX299" fmla="*/ 564335 w 618299"/>
                  <a:gd name="connsiteY299" fmla="*/ 467268 h 467268"/>
                  <a:gd name="connsiteX300" fmla="*/ 564335 w 618299"/>
                  <a:gd name="connsiteY300" fmla="*/ 467268 h 467268"/>
                  <a:gd name="connsiteX301" fmla="*/ 564864 w 618299"/>
                  <a:gd name="connsiteY301" fmla="*/ 467268 h 467268"/>
                  <a:gd name="connsiteX302" fmla="*/ 564864 w 618299"/>
                  <a:gd name="connsiteY302" fmla="*/ 467268 h 467268"/>
                  <a:gd name="connsiteX303" fmla="*/ 565394 w 618299"/>
                  <a:gd name="connsiteY303" fmla="*/ 467268 h 467268"/>
                  <a:gd name="connsiteX304" fmla="*/ 565394 w 618299"/>
                  <a:gd name="connsiteY304" fmla="*/ 467268 h 467268"/>
                  <a:gd name="connsiteX305" fmla="*/ 565394 w 618299"/>
                  <a:gd name="connsiteY305" fmla="*/ 467268 h 467268"/>
                  <a:gd name="connsiteX306" fmla="*/ 267706 w 618299"/>
                  <a:gd name="connsiteY306" fmla="*/ 337982 h 467268"/>
                  <a:gd name="connsiteX307" fmla="*/ 74598 w 618299"/>
                  <a:gd name="connsiteY307" fmla="*/ 241416 h 467268"/>
                  <a:gd name="connsiteX308" fmla="*/ 565394 w 618299"/>
                  <a:gd name="connsiteY308" fmla="*/ 467268 h 467268"/>
                  <a:gd name="connsiteX309" fmla="*/ 565746 w 618299"/>
                  <a:gd name="connsiteY309" fmla="*/ 467268 h 467268"/>
                  <a:gd name="connsiteX310" fmla="*/ 565746 w 618299"/>
                  <a:gd name="connsiteY310" fmla="*/ 467268 h 467268"/>
                  <a:gd name="connsiteX311" fmla="*/ 565746 w 618299"/>
                  <a:gd name="connsiteY311" fmla="*/ 467268 h 467268"/>
                  <a:gd name="connsiteX312" fmla="*/ 565041 w 618299"/>
                  <a:gd name="connsiteY312" fmla="*/ 467268 h 467268"/>
                  <a:gd name="connsiteX313" fmla="*/ 565746 w 618299"/>
                  <a:gd name="connsiteY313" fmla="*/ 467268 h 467268"/>
                  <a:gd name="connsiteX314" fmla="*/ 566099 w 618299"/>
                  <a:gd name="connsiteY314" fmla="*/ 467268 h 467268"/>
                  <a:gd name="connsiteX315" fmla="*/ 566099 w 618299"/>
                  <a:gd name="connsiteY315" fmla="*/ 467268 h 467268"/>
                  <a:gd name="connsiteX316" fmla="*/ 566099 w 618299"/>
                  <a:gd name="connsiteY316" fmla="*/ 467268 h 467268"/>
                  <a:gd name="connsiteX317" fmla="*/ 565570 w 618299"/>
                  <a:gd name="connsiteY317" fmla="*/ 467268 h 467268"/>
                  <a:gd name="connsiteX318" fmla="*/ 566275 w 618299"/>
                  <a:gd name="connsiteY318" fmla="*/ 467268 h 467268"/>
                  <a:gd name="connsiteX319" fmla="*/ 566628 w 618299"/>
                  <a:gd name="connsiteY319" fmla="*/ 467268 h 467268"/>
                  <a:gd name="connsiteX320" fmla="*/ 566628 w 618299"/>
                  <a:gd name="connsiteY320" fmla="*/ 467268 h 467268"/>
                  <a:gd name="connsiteX321" fmla="*/ 566628 w 618299"/>
                  <a:gd name="connsiteY321" fmla="*/ 467268 h 467268"/>
                  <a:gd name="connsiteX322" fmla="*/ 566099 w 618299"/>
                  <a:gd name="connsiteY322" fmla="*/ 467268 h 467268"/>
                  <a:gd name="connsiteX323" fmla="*/ 566804 w 618299"/>
                  <a:gd name="connsiteY323" fmla="*/ 467268 h 467268"/>
                  <a:gd name="connsiteX324" fmla="*/ 567157 w 618299"/>
                  <a:gd name="connsiteY324" fmla="*/ 467268 h 467268"/>
                  <a:gd name="connsiteX325" fmla="*/ 567333 w 618299"/>
                  <a:gd name="connsiteY325" fmla="*/ 467268 h 467268"/>
                  <a:gd name="connsiteX326" fmla="*/ 566804 w 618299"/>
                  <a:gd name="connsiteY326" fmla="*/ 467268 h 467268"/>
                  <a:gd name="connsiteX327" fmla="*/ 567510 w 618299"/>
                  <a:gd name="connsiteY327" fmla="*/ 467268 h 467268"/>
                  <a:gd name="connsiteX328" fmla="*/ 567862 w 618299"/>
                  <a:gd name="connsiteY328" fmla="*/ 467268 h 467268"/>
                  <a:gd name="connsiteX329" fmla="*/ 567862 w 618299"/>
                  <a:gd name="connsiteY329" fmla="*/ 467268 h 467268"/>
                  <a:gd name="connsiteX330" fmla="*/ 567862 w 618299"/>
                  <a:gd name="connsiteY330" fmla="*/ 467268 h 467268"/>
                  <a:gd name="connsiteX331" fmla="*/ 567333 w 618299"/>
                  <a:gd name="connsiteY331" fmla="*/ 467268 h 467268"/>
                  <a:gd name="connsiteX332" fmla="*/ 568039 w 618299"/>
                  <a:gd name="connsiteY332" fmla="*/ 467268 h 467268"/>
                  <a:gd name="connsiteX333" fmla="*/ 568392 w 618299"/>
                  <a:gd name="connsiteY333" fmla="*/ 467268 h 467268"/>
                  <a:gd name="connsiteX334" fmla="*/ 568392 w 618299"/>
                  <a:gd name="connsiteY334" fmla="*/ 467268 h 467268"/>
                  <a:gd name="connsiteX335" fmla="*/ 568392 w 618299"/>
                  <a:gd name="connsiteY335" fmla="*/ 467268 h 467268"/>
                  <a:gd name="connsiteX336" fmla="*/ 567862 w 618299"/>
                  <a:gd name="connsiteY336" fmla="*/ 467268 h 467268"/>
                  <a:gd name="connsiteX337" fmla="*/ 568568 w 618299"/>
                  <a:gd name="connsiteY337" fmla="*/ 467268 h 467268"/>
                  <a:gd name="connsiteX338" fmla="*/ 568921 w 618299"/>
                  <a:gd name="connsiteY338" fmla="*/ 467268 h 467268"/>
                  <a:gd name="connsiteX339" fmla="*/ 568921 w 618299"/>
                  <a:gd name="connsiteY339" fmla="*/ 467268 h 467268"/>
                  <a:gd name="connsiteX340" fmla="*/ 568392 w 618299"/>
                  <a:gd name="connsiteY340" fmla="*/ 467268 h 467268"/>
                  <a:gd name="connsiteX341" fmla="*/ 569097 w 618299"/>
                  <a:gd name="connsiteY341" fmla="*/ 467268 h 467268"/>
                  <a:gd name="connsiteX342" fmla="*/ 569450 w 618299"/>
                  <a:gd name="connsiteY342" fmla="*/ 467268 h 467268"/>
                  <a:gd name="connsiteX343" fmla="*/ 569097 w 618299"/>
                  <a:gd name="connsiteY343" fmla="*/ 467268 h 467268"/>
                  <a:gd name="connsiteX344" fmla="*/ 569802 w 618299"/>
                  <a:gd name="connsiteY344" fmla="*/ 467268 h 467268"/>
                  <a:gd name="connsiteX345" fmla="*/ 570155 w 618299"/>
                  <a:gd name="connsiteY345" fmla="*/ 467268 h 467268"/>
                  <a:gd name="connsiteX346" fmla="*/ 570155 w 618299"/>
                  <a:gd name="connsiteY346" fmla="*/ 467268 h 467268"/>
                  <a:gd name="connsiteX347" fmla="*/ 569802 w 618299"/>
                  <a:gd name="connsiteY347" fmla="*/ 467268 h 467268"/>
                  <a:gd name="connsiteX348" fmla="*/ 570331 w 618299"/>
                  <a:gd name="connsiteY348" fmla="*/ 467268 h 467268"/>
                  <a:gd name="connsiteX349" fmla="*/ 570684 w 618299"/>
                  <a:gd name="connsiteY349" fmla="*/ 467268 h 467268"/>
                  <a:gd name="connsiteX350" fmla="*/ 570331 w 618299"/>
                  <a:gd name="connsiteY350" fmla="*/ 467268 h 467268"/>
                  <a:gd name="connsiteX351" fmla="*/ 571037 w 618299"/>
                  <a:gd name="connsiteY351" fmla="*/ 467268 h 467268"/>
                  <a:gd name="connsiteX352" fmla="*/ 571390 w 618299"/>
                  <a:gd name="connsiteY352" fmla="*/ 467268 h 467268"/>
                  <a:gd name="connsiteX353" fmla="*/ 571037 w 618299"/>
                  <a:gd name="connsiteY353" fmla="*/ 467268 h 467268"/>
                  <a:gd name="connsiteX354" fmla="*/ 571742 w 618299"/>
                  <a:gd name="connsiteY354" fmla="*/ 467268 h 467268"/>
                  <a:gd name="connsiteX355" fmla="*/ 572095 w 618299"/>
                  <a:gd name="connsiteY355" fmla="*/ 467268 h 467268"/>
                  <a:gd name="connsiteX356" fmla="*/ 571742 w 618299"/>
                  <a:gd name="connsiteY356" fmla="*/ 467268 h 467268"/>
                  <a:gd name="connsiteX357" fmla="*/ 572448 w 618299"/>
                  <a:gd name="connsiteY357" fmla="*/ 467268 h 467268"/>
                  <a:gd name="connsiteX358" fmla="*/ 572800 w 618299"/>
                  <a:gd name="connsiteY358" fmla="*/ 467268 h 467268"/>
                  <a:gd name="connsiteX359" fmla="*/ 572448 w 618299"/>
                  <a:gd name="connsiteY359" fmla="*/ 467268 h 467268"/>
                  <a:gd name="connsiteX360" fmla="*/ 573153 w 618299"/>
                  <a:gd name="connsiteY360" fmla="*/ 467268 h 467268"/>
                  <a:gd name="connsiteX361" fmla="*/ 573506 w 618299"/>
                  <a:gd name="connsiteY361" fmla="*/ 467268 h 467268"/>
                  <a:gd name="connsiteX362" fmla="*/ 573153 w 618299"/>
                  <a:gd name="connsiteY362" fmla="*/ 467268 h 467268"/>
                  <a:gd name="connsiteX363" fmla="*/ 573858 w 618299"/>
                  <a:gd name="connsiteY363" fmla="*/ 467268 h 467268"/>
                  <a:gd name="connsiteX364" fmla="*/ 574211 w 618299"/>
                  <a:gd name="connsiteY364" fmla="*/ 467268 h 467268"/>
                  <a:gd name="connsiteX365" fmla="*/ 573858 w 618299"/>
                  <a:gd name="connsiteY365" fmla="*/ 467268 h 467268"/>
                  <a:gd name="connsiteX366" fmla="*/ 574564 w 618299"/>
                  <a:gd name="connsiteY366" fmla="*/ 467268 h 467268"/>
                  <a:gd name="connsiteX367" fmla="*/ 574740 w 618299"/>
                  <a:gd name="connsiteY367" fmla="*/ 467268 h 467268"/>
                  <a:gd name="connsiteX368" fmla="*/ 574564 w 618299"/>
                  <a:gd name="connsiteY368" fmla="*/ 467268 h 467268"/>
                  <a:gd name="connsiteX369" fmla="*/ 575269 w 618299"/>
                  <a:gd name="connsiteY369" fmla="*/ 467268 h 467268"/>
                  <a:gd name="connsiteX370" fmla="*/ 575446 w 618299"/>
                  <a:gd name="connsiteY370" fmla="*/ 467268 h 467268"/>
                  <a:gd name="connsiteX371" fmla="*/ 575269 w 618299"/>
                  <a:gd name="connsiteY371" fmla="*/ 467268 h 467268"/>
                  <a:gd name="connsiteX372" fmla="*/ 575975 w 618299"/>
                  <a:gd name="connsiteY372" fmla="*/ 467268 h 467268"/>
                  <a:gd name="connsiteX373" fmla="*/ 576151 w 618299"/>
                  <a:gd name="connsiteY373" fmla="*/ 467268 h 467268"/>
                  <a:gd name="connsiteX374" fmla="*/ 575975 w 618299"/>
                  <a:gd name="connsiteY374" fmla="*/ 467268 h 467268"/>
                  <a:gd name="connsiteX375" fmla="*/ 576680 w 618299"/>
                  <a:gd name="connsiteY375" fmla="*/ 467268 h 467268"/>
                  <a:gd name="connsiteX376" fmla="*/ 576857 w 618299"/>
                  <a:gd name="connsiteY376" fmla="*/ 467268 h 467268"/>
                  <a:gd name="connsiteX377" fmla="*/ 576680 w 618299"/>
                  <a:gd name="connsiteY377" fmla="*/ 467268 h 467268"/>
                  <a:gd name="connsiteX378" fmla="*/ 577386 w 618299"/>
                  <a:gd name="connsiteY378" fmla="*/ 467268 h 467268"/>
                  <a:gd name="connsiteX379" fmla="*/ 577562 w 618299"/>
                  <a:gd name="connsiteY379" fmla="*/ 467268 h 467268"/>
                  <a:gd name="connsiteX380" fmla="*/ 577386 w 618299"/>
                  <a:gd name="connsiteY380" fmla="*/ 467268 h 467268"/>
                  <a:gd name="connsiteX381" fmla="*/ 577915 w 618299"/>
                  <a:gd name="connsiteY381" fmla="*/ 467268 h 467268"/>
                  <a:gd name="connsiteX382" fmla="*/ 578091 w 618299"/>
                  <a:gd name="connsiteY382" fmla="*/ 467268 h 467268"/>
                  <a:gd name="connsiteX383" fmla="*/ 577915 w 618299"/>
                  <a:gd name="connsiteY383" fmla="*/ 467268 h 467268"/>
                  <a:gd name="connsiteX384" fmla="*/ 578620 w 618299"/>
                  <a:gd name="connsiteY384" fmla="*/ 467268 h 467268"/>
                  <a:gd name="connsiteX385" fmla="*/ 578620 w 618299"/>
                  <a:gd name="connsiteY385" fmla="*/ 467268 h 467268"/>
                  <a:gd name="connsiteX386" fmla="*/ 578620 w 618299"/>
                  <a:gd name="connsiteY386" fmla="*/ 467268 h 467268"/>
                  <a:gd name="connsiteX387" fmla="*/ 579326 w 618299"/>
                  <a:gd name="connsiteY387" fmla="*/ 467268 h 467268"/>
                  <a:gd name="connsiteX388" fmla="*/ 579326 w 618299"/>
                  <a:gd name="connsiteY388" fmla="*/ 467268 h 467268"/>
                  <a:gd name="connsiteX389" fmla="*/ 579326 w 618299"/>
                  <a:gd name="connsiteY389" fmla="*/ 467268 h 467268"/>
                  <a:gd name="connsiteX390" fmla="*/ 580031 w 618299"/>
                  <a:gd name="connsiteY390" fmla="*/ 467268 h 467268"/>
                  <a:gd name="connsiteX391" fmla="*/ 580031 w 618299"/>
                  <a:gd name="connsiteY391" fmla="*/ 467268 h 467268"/>
                  <a:gd name="connsiteX392" fmla="*/ 580031 w 618299"/>
                  <a:gd name="connsiteY392" fmla="*/ 467268 h 467268"/>
                  <a:gd name="connsiteX393" fmla="*/ 580736 w 618299"/>
                  <a:gd name="connsiteY393" fmla="*/ 467268 h 467268"/>
                  <a:gd name="connsiteX394" fmla="*/ 580736 w 618299"/>
                  <a:gd name="connsiteY394" fmla="*/ 467268 h 467268"/>
                  <a:gd name="connsiteX395" fmla="*/ 580736 w 618299"/>
                  <a:gd name="connsiteY395" fmla="*/ 467268 h 467268"/>
                  <a:gd name="connsiteX396" fmla="*/ 581442 w 618299"/>
                  <a:gd name="connsiteY396" fmla="*/ 467268 h 467268"/>
                  <a:gd name="connsiteX397" fmla="*/ 581442 w 618299"/>
                  <a:gd name="connsiteY397" fmla="*/ 467268 h 467268"/>
                  <a:gd name="connsiteX398" fmla="*/ 581442 w 618299"/>
                  <a:gd name="connsiteY398" fmla="*/ 467268 h 467268"/>
                  <a:gd name="connsiteX399" fmla="*/ 581971 w 618299"/>
                  <a:gd name="connsiteY399" fmla="*/ 467268 h 467268"/>
                  <a:gd name="connsiteX400" fmla="*/ 581971 w 618299"/>
                  <a:gd name="connsiteY400" fmla="*/ 467268 h 467268"/>
                  <a:gd name="connsiteX401" fmla="*/ 581971 w 618299"/>
                  <a:gd name="connsiteY401" fmla="*/ 467268 h 467268"/>
                  <a:gd name="connsiteX402" fmla="*/ 582676 w 618299"/>
                  <a:gd name="connsiteY402" fmla="*/ 467268 h 467268"/>
                  <a:gd name="connsiteX403" fmla="*/ 582676 w 618299"/>
                  <a:gd name="connsiteY403" fmla="*/ 467268 h 467268"/>
                  <a:gd name="connsiteX404" fmla="*/ 582676 w 618299"/>
                  <a:gd name="connsiteY404" fmla="*/ 467268 h 467268"/>
                  <a:gd name="connsiteX405" fmla="*/ 583382 w 618299"/>
                  <a:gd name="connsiteY405" fmla="*/ 467268 h 467268"/>
                  <a:gd name="connsiteX406" fmla="*/ 583382 w 618299"/>
                  <a:gd name="connsiteY406" fmla="*/ 467268 h 467268"/>
                  <a:gd name="connsiteX407" fmla="*/ 583382 w 618299"/>
                  <a:gd name="connsiteY407" fmla="*/ 467268 h 467268"/>
                  <a:gd name="connsiteX408" fmla="*/ 584087 w 618299"/>
                  <a:gd name="connsiteY408" fmla="*/ 467268 h 467268"/>
                  <a:gd name="connsiteX409" fmla="*/ 584087 w 618299"/>
                  <a:gd name="connsiteY409" fmla="*/ 467268 h 467268"/>
                  <a:gd name="connsiteX410" fmla="*/ 584087 w 618299"/>
                  <a:gd name="connsiteY410" fmla="*/ 467268 h 467268"/>
                  <a:gd name="connsiteX411" fmla="*/ 584793 w 618299"/>
                  <a:gd name="connsiteY411" fmla="*/ 467268 h 467268"/>
                  <a:gd name="connsiteX412" fmla="*/ 584793 w 618299"/>
                  <a:gd name="connsiteY412" fmla="*/ 467268 h 467268"/>
                  <a:gd name="connsiteX413" fmla="*/ 584793 w 618299"/>
                  <a:gd name="connsiteY413" fmla="*/ 467268 h 467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</a:cxnLst>
                <a:rect l="l" t="t" r="r" b="b"/>
                <a:pathLst>
                  <a:path w="618299" h="467268">
                    <a:moveTo>
                      <a:pt x="24866" y="0"/>
                    </a:moveTo>
                    <a:cubicBezTo>
                      <a:pt x="18870" y="29359"/>
                      <a:pt x="8641" y="81356"/>
                      <a:pt x="3174" y="119205"/>
                    </a:cubicBezTo>
                    <a:cubicBezTo>
                      <a:pt x="23279" y="147502"/>
                      <a:pt x="52377" y="184467"/>
                      <a:pt x="83945" y="204806"/>
                    </a:cubicBezTo>
                    <a:cubicBezTo>
                      <a:pt x="130150" y="234518"/>
                      <a:pt x="242664" y="269537"/>
                      <a:pt x="245133" y="270952"/>
                    </a:cubicBezTo>
                    <a:cubicBezTo>
                      <a:pt x="267706" y="284747"/>
                      <a:pt x="291867" y="295713"/>
                      <a:pt x="313735" y="310746"/>
                    </a:cubicBezTo>
                    <a:cubicBezTo>
                      <a:pt x="448823" y="402537"/>
                      <a:pt x="545818" y="429774"/>
                      <a:pt x="618300" y="431365"/>
                    </a:cubicBezTo>
                    <a:cubicBezTo>
                      <a:pt x="613891" y="423053"/>
                      <a:pt x="609306" y="414740"/>
                      <a:pt x="604368" y="406782"/>
                    </a:cubicBezTo>
                    <a:cubicBezTo>
                      <a:pt x="603662" y="405720"/>
                      <a:pt x="597843" y="397408"/>
                      <a:pt x="592905" y="390157"/>
                    </a:cubicBezTo>
                    <a:cubicBezTo>
                      <a:pt x="590083" y="386973"/>
                      <a:pt x="587085" y="384320"/>
                      <a:pt x="585851" y="382728"/>
                    </a:cubicBezTo>
                    <a:cubicBezTo>
                      <a:pt x="529946" y="311807"/>
                      <a:pt x="438771" y="293237"/>
                      <a:pt x="429600" y="288461"/>
                    </a:cubicBezTo>
                    <a:cubicBezTo>
                      <a:pt x="205101" y="170671"/>
                      <a:pt x="169830" y="49875"/>
                      <a:pt x="24690" y="0"/>
                    </a:cubicBezTo>
                    <a:moveTo>
                      <a:pt x="0" y="163243"/>
                    </a:moveTo>
                    <a:cubicBezTo>
                      <a:pt x="0" y="163243"/>
                      <a:pt x="0" y="163243"/>
                      <a:pt x="0" y="163243"/>
                    </a:cubicBezTo>
                    <a:cubicBezTo>
                      <a:pt x="0" y="163243"/>
                      <a:pt x="0" y="163420"/>
                      <a:pt x="0" y="163597"/>
                    </a:cubicBezTo>
                    <a:cubicBezTo>
                      <a:pt x="0" y="163597"/>
                      <a:pt x="0" y="163774"/>
                      <a:pt x="0" y="163951"/>
                    </a:cubicBezTo>
                    <a:cubicBezTo>
                      <a:pt x="0" y="163951"/>
                      <a:pt x="0" y="163774"/>
                      <a:pt x="0" y="163597"/>
                    </a:cubicBezTo>
                    <a:cubicBezTo>
                      <a:pt x="0" y="163597"/>
                      <a:pt x="0" y="163420"/>
                      <a:pt x="0" y="163243"/>
                    </a:cubicBezTo>
                    <a:moveTo>
                      <a:pt x="81652" y="252735"/>
                    </a:moveTo>
                    <a:cubicBezTo>
                      <a:pt x="81652" y="252735"/>
                      <a:pt x="82005" y="252912"/>
                      <a:pt x="82358" y="253089"/>
                    </a:cubicBezTo>
                    <a:cubicBezTo>
                      <a:pt x="82358" y="253089"/>
                      <a:pt x="82358" y="253089"/>
                      <a:pt x="82534" y="253089"/>
                    </a:cubicBezTo>
                    <a:cubicBezTo>
                      <a:pt x="82534" y="253089"/>
                      <a:pt x="82534" y="253089"/>
                      <a:pt x="82534" y="253089"/>
                    </a:cubicBezTo>
                    <a:cubicBezTo>
                      <a:pt x="83416" y="253443"/>
                      <a:pt x="84121" y="253796"/>
                      <a:pt x="85003" y="254327"/>
                    </a:cubicBezTo>
                    <a:cubicBezTo>
                      <a:pt x="85003" y="254327"/>
                      <a:pt x="85356" y="254327"/>
                      <a:pt x="85356" y="254504"/>
                    </a:cubicBezTo>
                    <a:cubicBezTo>
                      <a:pt x="132971" y="277496"/>
                      <a:pt x="194519" y="294121"/>
                      <a:pt x="262592" y="340635"/>
                    </a:cubicBezTo>
                    <a:lnTo>
                      <a:pt x="262592" y="340635"/>
                    </a:lnTo>
                    <a:cubicBezTo>
                      <a:pt x="262592" y="340635"/>
                      <a:pt x="262769" y="340812"/>
                      <a:pt x="262945" y="340812"/>
                    </a:cubicBezTo>
                    <a:cubicBezTo>
                      <a:pt x="262945" y="340812"/>
                      <a:pt x="262945" y="340812"/>
                      <a:pt x="262945" y="340812"/>
                    </a:cubicBezTo>
                    <a:cubicBezTo>
                      <a:pt x="262945" y="340812"/>
                      <a:pt x="264356" y="341873"/>
                      <a:pt x="265238" y="342404"/>
                    </a:cubicBezTo>
                    <a:cubicBezTo>
                      <a:pt x="265238" y="342404"/>
                      <a:pt x="265238" y="342404"/>
                      <a:pt x="265238" y="342404"/>
                    </a:cubicBezTo>
                    <a:cubicBezTo>
                      <a:pt x="265238" y="342404"/>
                      <a:pt x="265414" y="342404"/>
                      <a:pt x="265590" y="342581"/>
                    </a:cubicBezTo>
                    <a:cubicBezTo>
                      <a:pt x="265590" y="342581"/>
                      <a:pt x="265590" y="342581"/>
                      <a:pt x="265590" y="342581"/>
                    </a:cubicBezTo>
                    <a:cubicBezTo>
                      <a:pt x="265590" y="342581"/>
                      <a:pt x="265767" y="342581"/>
                      <a:pt x="265943" y="342758"/>
                    </a:cubicBezTo>
                    <a:cubicBezTo>
                      <a:pt x="265943" y="342758"/>
                      <a:pt x="265943" y="342758"/>
                      <a:pt x="265943" y="342758"/>
                    </a:cubicBezTo>
                    <a:cubicBezTo>
                      <a:pt x="265943" y="342758"/>
                      <a:pt x="266119" y="342758"/>
                      <a:pt x="266296" y="342935"/>
                    </a:cubicBezTo>
                    <a:cubicBezTo>
                      <a:pt x="266296" y="342935"/>
                      <a:pt x="266296" y="342935"/>
                      <a:pt x="266296" y="342935"/>
                    </a:cubicBezTo>
                    <a:cubicBezTo>
                      <a:pt x="266296" y="342935"/>
                      <a:pt x="266472" y="342935"/>
                      <a:pt x="266648" y="343111"/>
                    </a:cubicBezTo>
                    <a:cubicBezTo>
                      <a:pt x="266648" y="343111"/>
                      <a:pt x="266648" y="343111"/>
                      <a:pt x="266648" y="343111"/>
                    </a:cubicBezTo>
                    <a:cubicBezTo>
                      <a:pt x="266648" y="343111"/>
                      <a:pt x="266825" y="343111"/>
                      <a:pt x="267001" y="343288"/>
                    </a:cubicBezTo>
                    <a:cubicBezTo>
                      <a:pt x="267001" y="343288"/>
                      <a:pt x="267001" y="343288"/>
                      <a:pt x="267001" y="343288"/>
                    </a:cubicBezTo>
                    <a:cubicBezTo>
                      <a:pt x="267354" y="343465"/>
                      <a:pt x="267706" y="343819"/>
                      <a:pt x="268059" y="343996"/>
                    </a:cubicBezTo>
                    <a:cubicBezTo>
                      <a:pt x="268059" y="343996"/>
                      <a:pt x="268059" y="343996"/>
                      <a:pt x="268059" y="343996"/>
                    </a:cubicBezTo>
                    <a:cubicBezTo>
                      <a:pt x="268059" y="343996"/>
                      <a:pt x="268236" y="343996"/>
                      <a:pt x="268412" y="344173"/>
                    </a:cubicBezTo>
                    <a:cubicBezTo>
                      <a:pt x="268412" y="344173"/>
                      <a:pt x="268412" y="344173"/>
                      <a:pt x="268412" y="344173"/>
                    </a:cubicBezTo>
                    <a:cubicBezTo>
                      <a:pt x="268412" y="344173"/>
                      <a:pt x="268412" y="344173"/>
                      <a:pt x="268588" y="344350"/>
                    </a:cubicBezTo>
                    <a:cubicBezTo>
                      <a:pt x="268588" y="344350"/>
                      <a:pt x="268588" y="344350"/>
                      <a:pt x="268588" y="344350"/>
                    </a:cubicBezTo>
                    <a:cubicBezTo>
                      <a:pt x="268588" y="344350"/>
                      <a:pt x="268588" y="344350"/>
                      <a:pt x="268765" y="344350"/>
                    </a:cubicBezTo>
                    <a:lnTo>
                      <a:pt x="268765" y="344350"/>
                    </a:lnTo>
                    <a:cubicBezTo>
                      <a:pt x="268765" y="344350"/>
                      <a:pt x="268765" y="344526"/>
                      <a:pt x="268941" y="344703"/>
                    </a:cubicBezTo>
                    <a:cubicBezTo>
                      <a:pt x="268941" y="344703"/>
                      <a:pt x="268941" y="344703"/>
                      <a:pt x="268941" y="344703"/>
                    </a:cubicBezTo>
                    <a:cubicBezTo>
                      <a:pt x="268941" y="344703"/>
                      <a:pt x="269117" y="344703"/>
                      <a:pt x="269117" y="344880"/>
                    </a:cubicBezTo>
                    <a:cubicBezTo>
                      <a:pt x="269117" y="344880"/>
                      <a:pt x="269117" y="344880"/>
                      <a:pt x="269117" y="344880"/>
                    </a:cubicBezTo>
                    <a:cubicBezTo>
                      <a:pt x="269117" y="344880"/>
                      <a:pt x="269117" y="344880"/>
                      <a:pt x="269294" y="345057"/>
                    </a:cubicBezTo>
                    <a:cubicBezTo>
                      <a:pt x="269294" y="345057"/>
                      <a:pt x="269294" y="345057"/>
                      <a:pt x="269294" y="345057"/>
                    </a:cubicBezTo>
                    <a:cubicBezTo>
                      <a:pt x="269646" y="345234"/>
                      <a:pt x="269999" y="345588"/>
                      <a:pt x="270175" y="345764"/>
                    </a:cubicBezTo>
                    <a:cubicBezTo>
                      <a:pt x="270175" y="345764"/>
                      <a:pt x="270175" y="345764"/>
                      <a:pt x="270175" y="345764"/>
                    </a:cubicBezTo>
                    <a:cubicBezTo>
                      <a:pt x="270175" y="345764"/>
                      <a:pt x="270175" y="345764"/>
                      <a:pt x="270352" y="345941"/>
                    </a:cubicBezTo>
                    <a:cubicBezTo>
                      <a:pt x="270352" y="345941"/>
                      <a:pt x="270352" y="345941"/>
                      <a:pt x="270352" y="345941"/>
                    </a:cubicBezTo>
                    <a:cubicBezTo>
                      <a:pt x="270352" y="345941"/>
                      <a:pt x="270352" y="345941"/>
                      <a:pt x="270528" y="345941"/>
                    </a:cubicBezTo>
                    <a:cubicBezTo>
                      <a:pt x="270705" y="345941"/>
                      <a:pt x="270528" y="345941"/>
                      <a:pt x="270705" y="345941"/>
                    </a:cubicBezTo>
                    <a:cubicBezTo>
                      <a:pt x="270705" y="345941"/>
                      <a:pt x="270705" y="345941"/>
                      <a:pt x="270881" y="345941"/>
                    </a:cubicBezTo>
                    <a:cubicBezTo>
                      <a:pt x="270881" y="345941"/>
                      <a:pt x="270881" y="345941"/>
                      <a:pt x="271057" y="345941"/>
                    </a:cubicBezTo>
                    <a:cubicBezTo>
                      <a:pt x="271057" y="345941"/>
                      <a:pt x="271057" y="345941"/>
                      <a:pt x="271057" y="345941"/>
                    </a:cubicBezTo>
                    <a:cubicBezTo>
                      <a:pt x="271057" y="345941"/>
                      <a:pt x="271057" y="345941"/>
                      <a:pt x="271234" y="346118"/>
                    </a:cubicBezTo>
                    <a:cubicBezTo>
                      <a:pt x="271234" y="346118"/>
                      <a:pt x="271234" y="346118"/>
                      <a:pt x="271234" y="346118"/>
                    </a:cubicBezTo>
                    <a:cubicBezTo>
                      <a:pt x="271234" y="346118"/>
                      <a:pt x="271234" y="346118"/>
                      <a:pt x="271410" y="346295"/>
                    </a:cubicBezTo>
                    <a:cubicBezTo>
                      <a:pt x="271410" y="346295"/>
                      <a:pt x="271410" y="346295"/>
                      <a:pt x="271410" y="346295"/>
                    </a:cubicBezTo>
                    <a:cubicBezTo>
                      <a:pt x="271410" y="346295"/>
                      <a:pt x="271410" y="346295"/>
                      <a:pt x="271763" y="346472"/>
                    </a:cubicBezTo>
                    <a:cubicBezTo>
                      <a:pt x="271763" y="346472"/>
                      <a:pt x="271763" y="346472"/>
                      <a:pt x="271763" y="346472"/>
                    </a:cubicBezTo>
                    <a:cubicBezTo>
                      <a:pt x="271763" y="346472"/>
                      <a:pt x="272115" y="346649"/>
                      <a:pt x="272115" y="346826"/>
                    </a:cubicBezTo>
                    <a:cubicBezTo>
                      <a:pt x="272468" y="347179"/>
                      <a:pt x="272821" y="347356"/>
                      <a:pt x="273350" y="347710"/>
                    </a:cubicBezTo>
                    <a:cubicBezTo>
                      <a:pt x="273350" y="347710"/>
                      <a:pt x="273703" y="347887"/>
                      <a:pt x="273703" y="348064"/>
                    </a:cubicBezTo>
                    <a:cubicBezTo>
                      <a:pt x="273703" y="348064"/>
                      <a:pt x="273703" y="348064"/>
                      <a:pt x="273703" y="348064"/>
                    </a:cubicBezTo>
                    <a:cubicBezTo>
                      <a:pt x="273879" y="348240"/>
                      <a:pt x="274232" y="348417"/>
                      <a:pt x="274408" y="348594"/>
                    </a:cubicBezTo>
                    <a:cubicBezTo>
                      <a:pt x="274408" y="348594"/>
                      <a:pt x="274584" y="348771"/>
                      <a:pt x="274761" y="348948"/>
                    </a:cubicBezTo>
                    <a:cubicBezTo>
                      <a:pt x="274761" y="348948"/>
                      <a:pt x="275114" y="349125"/>
                      <a:pt x="275290" y="349302"/>
                    </a:cubicBezTo>
                    <a:cubicBezTo>
                      <a:pt x="275290" y="349302"/>
                      <a:pt x="275466" y="349302"/>
                      <a:pt x="275643" y="349478"/>
                    </a:cubicBezTo>
                    <a:cubicBezTo>
                      <a:pt x="275643" y="349478"/>
                      <a:pt x="275995" y="349655"/>
                      <a:pt x="276172" y="349832"/>
                    </a:cubicBezTo>
                    <a:cubicBezTo>
                      <a:pt x="276172" y="349832"/>
                      <a:pt x="276348" y="350009"/>
                      <a:pt x="276524" y="350186"/>
                    </a:cubicBezTo>
                    <a:cubicBezTo>
                      <a:pt x="276524" y="350186"/>
                      <a:pt x="276701" y="350363"/>
                      <a:pt x="276877" y="350540"/>
                    </a:cubicBezTo>
                    <a:cubicBezTo>
                      <a:pt x="276877" y="350540"/>
                      <a:pt x="277230" y="350717"/>
                      <a:pt x="277406" y="350893"/>
                    </a:cubicBezTo>
                    <a:cubicBezTo>
                      <a:pt x="277406" y="350893"/>
                      <a:pt x="277583" y="350893"/>
                      <a:pt x="277759" y="351070"/>
                    </a:cubicBezTo>
                    <a:cubicBezTo>
                      <a:pt x="277935" y="351070"/>
                      <a:pt x="278112" y="351424"/>
                      <a:pt x="278464" y="351601"/>
                    </a:cubicBezTo>
                    <a:cubicBezTo>
                      <a:pt x="278464" y="351601"/>
                      <a:pt x="278464" y="351601"/>
                      <a:pt x="278641" y="351601"/>
                    </a:cubicBezTo>
                    <a:cubicBezTo>
                      <a:pt x="278817" y="351601"/>
                      <a:pt x="278993" y="351954"/>
                      <a:pt x="279170" y="351954"/>
                    </a:cubicBezTo>
                    <a:cubicBezTo>
                      <a:pt x="279170" y="351954"/>
                      <a:pt x="279170" y="351954"/>
                      <a:pt x="279346" y="351954"/>
                    </a:cubicBezTo>
                    <a:cubicBezTo>
                      <a:pt x="279523" y="351954"/>
                      <a:pt x="279699" y="352308"/>
                      <a:pt x="279875" y="352308"/>
                    </a:cubicBezTo>
                    <a:cubicBezTo>
                      <a:pt x="279875" y="352308"/>
                      <a:pt x="279875" y="352308"/>
                      <a:pt x="280052" y="352308"/>
                    </a:cubicBezTo>
                    <a:cubicBezTo>
                      <a:pt x="280228" y="352308"/>
                      <a:pt x="280404" y="352662"/>
                      <a:pt x="280581" y="352662"/>
                    </a:cubicBezTo>
                    <a:cubicBezTo>
                      <a:pt x="280581" y="352662"/>
                      <a:pt x="280581" y="352662"/>
                      <a:pt x="280757" y="352662"/>
                    </a:cubicBezTo>
                    <a:cubicBezTo>
                      <a:pt x="280933" y="352662"/>
                      <a:pt x="281110" y="353016"/>
                      <a:pt x="281286" y="353016"/>
                    </a:cubicBezTo>
                    <a:cubicBezTo>
                      <a:pt x="281286" y="353016"/>
                      <a:pt x="281286" y="353016"/>
                      <a:pt x="281462" y="353016"/>
                    </a:cubicBezTo>
                    <a:cubicBezTo>
                      <a:pt x="281462" y="353016"/>
                      <a:pt x="281815" y="353193"/>
                      <a:pt x="281991" y="353369"/>
                    </a:cubicBezTo>
                    <a:cubicBezTo>
                      <a:pt x="281991" y="353369"/>
                      <a:pt x="281991" y="353369"/>
                      <a:pt x="282168" y="353369"/>
                    </a:cubicBezTo>
                    <a:cubicBezTo>
                      <a:pt x="282168" y="353369"/>
                      <a:pt x="282521" y="353723"/>
                      <a:pt x="282697" y="353723"/>
                    </a:cubicBezTo>
                    <a:cubicBezTo>
                      <a:pt x="282697" y="353723"/>
                      <a:pt x="282697" y="353723"/>
                      <a:pt x="282873" y="353900"/>
                    </a:cubicBezTo>
                    <a:cubicBezTo>
                      <a:pt x="283050" y="353900"/>
                      <a:pt x="283226" y="354077"/>
                      <a:pt x="283402" y="354254"/>
                    </a:cubicBezTo>
                    <a:cubicBezTo>
                      <a:pt x="283402" y="354254"/>
                      <a:pt x="283579" y="354254"/>
                      <a:pt x="283579" y="354431"/>
                    </a:cubicBezTo>
                    <a:cubicBezTo>
                      <a:pt x="283755" y="354431"/>
                      <a:pt x="283931" y="354608"/>
                      <a:pt x="284108" y="354784"/>
                    </a:cubicBezTo>
                    <a:cubicBezTo>
                      <a:pt x="284108" y="354784"/>
                      <a:pt x="284284" y="354784"/>
                      <a:pt x="284284" y="354961"/>
                    </a:cubicBezTo>
                    <a:cubicBezTo>
                      <a:pt x="284460" y="354961"/>
                      <a:pt x="284637" y="355138"/>
                      <a:pt x="284813" y="355315"/>
                    </a:cubicBezTo>
                    <a:cubicBezTo>
                      <a:pt x="284813" y="355315"/>
                      <a:pt x="284813" y="355315"/>
                      <a:pt x="284989" y="355315"/>
                    </a:cubicBezTo>
                    <a:cubicBezTo>
                      <a:pt x="284989" y="355315"/>
                      <a:pt x="285342" y="355492"/>
                      <a:pt x="285519" y="355669"/>
                    </a:cubicBezTo>
                    <a:cubicBezTo>
                      <a:pt x="285519" y="355669"/>
                      <a:pt x="285519" y="355669"/>
                      <a:pt x="285695" y="355845"/>
                    </a:cubicBezTo>
                    <a:cubicBezTo>
                      <a:pt x="285871" y="355845"/>
                      <a:pt x="286048" y="356022"/>
                      <a:pt x="286224" y="356199"/>
                    </a:cubicBezTo>
                    <a:cubicBezTo>
                      <a:pt x="286224" y="356199"/>
                      <a:pt x="286400" y="356199"/>
                      <a:pt x="286577" y="356376"/>
                    </a:cubicBezTo>
                    <a:cubicBezTo>
                      <a:pt x="286577" y="356376"/>
                      <a:pt x="286929" y="356553"/>
                      <a:pt x="287106" y="356730"/>
                    </a:cubicBezTo>
                    <a:cubicBezTo>
                      <a:pt x="287106" y="356730"/>
                      <a:pt x="287106" y="356730"/>
                      <a:pt x="287282" y="356730"/>
                    </a:cubicBezTo>
                    <a:cubicBezTo>
                      <a:pt x="287458" y="356730"/>
                      <a:pt x="287635" y="357084"/>
                      <a:pt x="287811" y="357084"/>
                    </a:cubicBezTo>
                    <a:cubicBezTo>
                      <a:pt x="287811" y="357084"/>
                      <a:pt x="287811" y="357084"/>
                      <a:pt x="287987" y="357084"/>
                    </a:cubicBezTo>
                    <a:cubicBezTo>
                      <a:pt x="288164" y="357084"/>
                      <a:pt x="288340" y="357260"/>
                      <a:pt x="288517" y="357437"/>
                    </a:cubicBezTo>
                    <a:cubicBezTo>
                      <a:pt x="288517" y="357437"/>
                      <a:pt x="288517" y="357437"/>
                      <a:pt x="288693" y="357437"/>
                    </a:cubicBezTo>
                    <a:cubicBezTo>
                      <a:pt x="288693" y="357437"/>
                      <a:pt x="289046" y="357614"/>
                      <a:pt x="289222" y="357791"/>
                    </a:cubicBezTo>
                    <a:cubicBezTo>
                      <a:pt x="289222" y="357791"/>
                      <a:pt x="289222" y="357791"/>
                      <a:pt x="289398" y="357791"/>
                    </a:cubicBezTo>
                    <a:cubicBezTo>
                      <a:pt x="289398" y="357791"/>
                      <a:pt x="289751" y="357968"/>
                      <a:pt x="289927" y="358145"/>
                    </a:cubicBezTo>
                    <a:cubicBezTo>
                      <a:pt x="289927" y="358145"/>
                      <a:pt x="289927" y="358145"/>
                      <a:pt x="290104" y="358145"/>
                    </a:cubicBezTo>
                    <a:cubicBezTo>
                      <a:pt x="290280" y="358145"/>
                      <a:pt x="290456" y="358321"/>
                      <a:pt x="290633" y="358498"/>
                    </a:cubicBezTo>
                    <a:cubicBezTo>
                      <a:pt x="290633" y="358498"/>
                      <a:pt x="290633" y="358498"/>
                      <a:pt x="290809" y="358498"/>
                    </a:cubicBezTo>
                    <a:cubicBezTo>
                      <a:pt x="290985" y="358498"/>
                      <a:pt x="291162" y="358675"/>
                      <a:pt x="291338" y="358852"/>
                    </a:cubicBezTo>
                    <a:cubicBezTo>
                      <a:pt x="291338" y="358852"/>
                      <a:pt x="291515" y="358852"/>
                      <a:pt x="291691" y="359029"/>
                    </a:cubicBezTo>
                    <a:cubicBezTo>
                      <a:pt x="291691" y="359029"/>
                      <a:pt x="292044" y="359206"/>
                      <a:pt x="292220" y="359383"/>
                    </a:cubicBezTo>
                    <a:cubicBezTo>
                      <a:pt x="292220" y="359383"/>
                      <a:pt x="292220" y="359383"/>
                      <a:pt x="292396" y="359383"/>
                    </a:cubicBezTo>
                    <a:cubicBezTo>
                      <a:pt x="292573" y="359383"/>
                      <a:pt x="292749" y="359560"/>
                      <a:pt x="292925" y="359736"/>
                    </a:cubicBezTo>
                    <a:cubicBezTo>
                      <a:pt x="292925" y="359736"/>
                      <a:pt x="292925" y="359736"/>
                      <a:pt x="293102" y="359736"/>
                    </a:cubicBezTo>
                    <a:cubicBezTo>
                      <a:pt x="293278" y="359736"/>
                      <a:pt x="293454" y="359913"/>
                      <a:pt x="293631" y="360090"/>
                    </a:cubicBezTo>
                    <a:cubicBezTo>
                      <a:pt x="293631" y="360090"/>
                      <a:pt x="293631" y="360090"/>
                      <a:pt x="293807" y="360090"/>
                    </a:cubicBezTo>
                    <a:cubicBezTo>
                      <a:pt x="293807" y="360090"/>
                      <a:pt x="294160" y="360267"/>
                      <a:pt x="294336" y="360444"/>
                    </a:cubicBezTo>
                    <a:cubicBezTo>
                      <a:pt x="294336" y="360444"/>
                      <a:pt x="294336" y="360444"/>
                      <a:pt x="294689" y="360621"/>
                    </a:cubicBezTo>
                    <a:cubicBezTo>
                      <a:pt x="294865" y="360621"/>
                      <a:pt x="295042" y="360798"/>
                      <a:pt x="295218" y="360975"/>
                    </a:cubicBezTo>
                    <a:cubicBezTo>
                      <a:pt x="295218" y="360975"/>
                      <a:pt x="295218" y="360975"/>
                      <a:pt x="295394" y="360975"/>
                    </a:cubicBezTo>
                    <a:cubicBezTo>
                      <a:pt x="295394" y="360975"/>
                      <a:pt x="295747" y="361151"/>
                      <a:pt x="295923" y="361328"/>
                    </a:cubicBezTo>
                    <a:cubicBezTo>
                      <a:pt x="295923" y="361328"/>
                      <a:pt x="296100" y="361328"/>
                      <a:pt x="296276" y="361505"/>
                    </a:cubicBezTo>
                    <a:cubicBezTo>
                      <a:pt x="296276" y="361505"/>
                      <a:pt x="296629" y="361682"/>
                      <a:pt x="296805" y="361859"/>
                    </a:cubicBezTo>
                    <a:cubicBezTo>
                      <a:pt x="296805" y="361859"/>
                      <a:pt x="296981" y="361859"/>
                      <a:pt x="297158" y="362036"/>
                    </a:cubicBezTo>
                    <a:cubicBezTo>
                      <a:pt x="297158" y="362036"/>
                      <a:pt x="297511" y="362212"/>
                      <a:pt x="297687" y="362389"/>
                    </a:cubicBezTo>
                    <a:cubicBezTo>
                      <a:pt x="297687" y="362389"/>
                      <a:pt x="297863" y="362389"/>
                      <a:pt x="298040" y="362566"/>
                    </a:cubicBezTo>
                    <a:cubicBezTo>
                      <a:pt x="298216" y="362566"/>
                      <a:pt x="298392" y="362743"/>
                      <a:pt x="298569" y="362920"/>
                    </a:cubicBezTo>
                    <a:cubicBezTo>
                      <a:pt x="298569" y="362920"/>
                      <a:pt x="298745" y="362920"/>
                      <a:pt x="298745" y="362920"/>
                    </a:cubicBezTo>
                    <a:cubicBezTo>
                      <a:pt x="298745" y="362920"/>
                      <a:pt x="299098" y="363097"/>
                      <a:pt x="299274" y="363274"/>
                    </a:cubicBezTo>
                    <a:cubicBezTo>
                      <a:pt x="299274" y="363274"/>
                      <a:pt x="299450" y="363274"/>
                      <a:pt x="299627" y="363451"/>
                    </a:cubicBezTo>
                    <a:cubicBezTo>
                      <a:pt x="299627" y="363451"/>
                      <a:pt x="299979" y="363627"/>
                      <a:pt x="300156" y="363804"/>
                    </a:cubicBezTo>
                    <a:cubicBezTo>
                      <a:pt x="300156" y="363804"/>
                      <a:pt x="300332" y="363804"/>
                      <a:pt x="300508" y="363981"/>
                    </a:cubicBezTo>
                    <a:cubicBezTo>
                      <a:pt x="300508" y="363981"/>
                      <a:pt x="300861" y="364158"/>
                      <a:pt x="301038" y="364335"/>
                    </a:cubicBezTo>
                    <a:cubicBezTo>
                      <a:pt x="301038" y="364335"/>
                      <a:pt x="301038" y="364335"/>
                      <a:pt x="301390" y="364512"/>
                    </a:cubicBezTo>
                    <a:cubicBezTo>
                      <a:pt x="301567" y="364512"/>
                      <a:pt x="301743" y="364688"/>
                      <a:pt x="301919" y="364866"/>
                    </a:cubicBezTo>
                    <a:cubicBezTo>
                      <a:pt x="301919" y="364866"/>
                      <a:pt x="302096" y="364866"/>
                      <a:pt x="302272" y="365042"/>
                    </a:cubicBezTo>
                    <a:cubicBezTo>
                      <a:pt x="302272" y="365042"/>
                      <a:pt x="302625" y="365219"/>
                      <a:pt x="302801" y="365396"/>
                    </a:cubicBezTo>
                    <a:cubicBezTo>
                      <a:pt x="302801" y="365396"/>
                      <a:pt x="302977" y="365396"/>
                      <a:pt x="303154" y="365573"/>
                    </a:cubicBezTo>
                    <a:cubicBezTo>
                      <a:pt x="303154" y="365573"/>
                      <a:pt x="303507" y="365750"/>
                      <a:pt x="303683" y="365927"/>
                    </a:cubicBezTo>
                    <a:cubicBezTo>
                      <a:pt x="303683" y="365927"/>
                      <a:pt x="303859" y="365927"/>
                      <a:pt x="304036" y="366103"/>
                    </a:cubicBezTo>
                    <a:cubicBezTo>
                      <a:pt x="304036" y="366103"/>
                      <a:pt x="304388" y="366280"/>
                      <a:pt x="304565" y="366457"/>
                    </a:cubicBezTo>
                    <a:cubicBezTo>
                      <a:pt x="304565" y="366457"/>
                      <a:pt x="304741" y="366457"/>
                      <a:pt x="304917" y="366634"/>
                    </a:cubicBezTo>
                    <a:cubicBezTo>
                      <a:pt x="304917" y="366634"/>
                      <a:pt x="305270" y="366811"/>
                      <a:pt x="305446" y="366988"/>
                    </a:cubicBezTo>
                    <a:cubicBezTo>
                      <a:pt x="305446" y="366988"/>
                      <a:pt x="305623" y="366988"/>
                      <a:pt x="305799" y="367165"/>
                    </a:cubicBezTo>
                    <a:cubicBezTo>
                      <a:pt x="305799" y="367165"/>
                      <a:pt x="306152" y="367342"/>
                      <a:pt x="306328" y="367518"/>
                    </a:cubicBezTo>
                    <a:cubicBezTo>
                      <a:pt x="306328" y="367518"/>
                      <a:pt x="306505" y="367518"/>
                      <a:pt x="306681" y="367695"/>
                    </a:cubicBezTo>
                    <a:cubicBezTo>
                      <a:pt x="306681" y="367695"/>
                      <a:pt x="307034" y="367872"/>
                      <a:pt x="307034" y="368049"/>
                    </a:cubicBezTo>
                    <a:cubicBezTo>
                      <a:pt x="307034" y="368049"/>
                      <a:pt x="307210" y="368049"/>
                      <a:pt x="307386" y="368226"/>
                    </a:cubicBezTo>
                    <a:cubicBezTo>
                      <a:pt x="307386" y="368226"/>
                      <a:pt x="307739" y="368403"/>
                      <a:pt x="307739" y="368579"/>
                    </a:cubicBezTo>
                    <a:cubicBezTo>
                      <a:pt x="307739" y="368579"/>
                      <a:pt x="307916" y="368579"/>
                      <a:pt x="308092" y="368756"/>
                    </a:cubicBezTo>
                    <a:cubicBezTo>
                      <a:pt x="308092" y="368756"/>
                      <a:pt x="308445" y="368933"/>
                      <a:pt x="308445" y="369110"/>
                    </a:cubicBezTo>
                    <a:cubicBezTo>
                      <a:pt x="308445" y="369110"/>
                      <a:pt x="308621" y="369110"/>
                      <a:pt x="308797" y="369287"/>
                    </a:cubicBezTo>
                    <a:cubicBezTo>
                      <a:pt x="308797" y="369287"/>
                      <a:pt x="308974" y="369464"/>
                      <a:pt x="309150" y="369641"/>
                    </a:cubicBezTo>
                    <a:cubicBezTo>
                      <a:pt x="309150" y="369641"/>
                      <a:pt x="309326" y="369641"/>
                      <a:pt x="309503" y="369818"/>
                    </a:cubicBezTo>
                    <a:cubicBezTo>
                      <a:pt x="309503" y="369818"/>
                      <a:pt x="309679" y="369818"/>
                      <a:pt x="309855" y="370171"/>
                    </a:cubicBezTo>
                    <a:cubicBezTo>
                      <a:pt x="309855" y="370171"/>
                      <a:pt x="310032" y="370171"/>
                      <a:pt x="310208" y="370348"/>
                    </a:cubicBezTo>
                    <a:cubicBezTo>
                      <a:pt x="310208" y="370348"/>
                      <a:pt x="310385" y="370525"/>
                      <a:pt x="310561" y="370702"/>
                    </a:cubicBezTo>
                    <a:cubicBezTo>
                      <a:pt x="310561" y="370702"/>
                      <a:pt x="310737" y="370879"/>
                      <a:pt x="310914" y="370879"/>
                    </a:cubicBezTo>
                    <a:cubicBezTo>
                      <a:pt x="310914" y="370879"/>
                      <a:pt x="311266" y="371056"/>
                      <a:pt x="311266" y="371233"/>
                    </a:cubicBezTo>
                    <a:cubicBezTo>
                      <a:pt x="311266" y="371233"/>
                      <a:pt x="311443" y="371233"/>
                      <a:pt x="311619" y="371409"/>
                    </a:cubicBezTo>
                    <a:cubicBezTo>
                      <a:pt x="311619" y="371409"/>
                      <a:pt x="311972" y="371586"/>
                      <a:pt x="311972" y="371763"/>
                    </a:cubicBezTo>
                    <a:cubicBezTo>
                      <a:pt x="311972" y="371763"/>
                      <a:pt x="312148" y="371763"/>
                      <a:pt x="312325" y="371940"/>
                    </a:cubicBezTo>
                    <a:cubicBezTo>
                      <a:pt x="312325" y="371940"/>
                      <a:pt x="312677" y="372117"/>
                      <a:pt x="312677" y="372117"/>
                    </a:cubicBezTo>
                    <a:cubicBezTo>
                      <a:pt x="312677" y="372117"/>
                      <a:pt x="312854" y="372117"/>
                      <a:pt x="313030" y="372294"/>
                    </a:cubicBezTo>
                    <a:cubicBezTo>
                      <a:pt x="313030" y="372294"/>
                      <a:pt x="313206" y="372470"/>
                      <a:pt x="313383" y="372470"/>
                    </a:cubicBezTo>
                    <a:cubicBezTo>
                      <a:pt x="313383" y="372470"/>
                      <a:pt x="313559" y="372647"/>
                      <a:pt x="313735" y="372647"/>
                    </a:cubicBezTo>
                    <a:cubicBezTo>
                      <a:pt x="313735" y="372647"/>
                      <a:pt x="313912" y="372824"/>
                      <a:pt x="314088" y="372824"/>
                    </a:cubicBezTo>
                    <a:cubicBezTo>
                      <a:pt x="314088" y="372824"/>
                      <a:pt x="314264" y="373001"/>
                      <a:pt x="314441" y="373001"/>
                    </a:cubicBezTo>
                    <a:cubicBezTo>
                      <a:pt x="314441" y="373001"/>
                      <a:pt x="314617" y="373178"/>
                      <a:pt x="314793" y="373178"/>
                    </a:cubicBezTo>
                    <a:cubicBezTo>
                      <a:pt x="314793" y="373178"/>
                      <a:pt x="314970" y="373355"/>
                      <a:pt x="315146" y="373355"/>
                    </a:cubicBezTo>
                    <a:cubicBezTo>
                      <a:pt x="315146" y="373355"/>
                      <a:pt x="315323" y="373532"/>
                      <a:pt x="315499" y="373709"/>
                    </a:cubicBezTo>
                    <a:cubicBezTo>
                      <a:pt x="315499" y="373709"/>
                      <a:pt x="315675" y="373709"/>
                      <a:pt x="315852" y="373885"/>
                    </a:cubicBezTo>
                    <a:cubicBezTo>
                      <a:pt x="315852" y="373885"/>
                      <a:pt x="316028" y="374062"/>
                      <a:pt x="316204" y="374239"/>
                    </a:cubicBezTo>
                    <a:cubicBezTo>
                      <a:pt x="316204" y="374239"/>
                      <a:pt x="316381" y="374239"/>
                      <a:pt x="316557" y="374416"/>
                    </a:cubicBezTo>
                    <a:cubicBezTo>
                      <a:pt x="316557" y="374416"/>
                      <a:pt x="316733" y="374416"/>
                      <a:pt x="316910" y="374593"/>
                    </a:cubicBezTo>
                    <a:cubicBezTo>
                      <a:pt x="316910" y="374593"/>
                      <a:pt x="317086" y="374593"/>
                      <a:pt x="317262" y="374770"/>
                    </a:cubicBezTo>
                    <a:cubicBezTo>
                      <a:pt x="317262" y="374770"/>
                      <a:pt x="317439" y="374770"/>
                      <a:pt x="317615" y="374946"/>
                    </a:cubicBezTo>
                    <a:cubicBezTo>
                      <a:pt x="317615" y="374946"/>
                      <a:pt x="317968" y="374946"/>
                      <a:pt x="317968" y="375124"/>
                    </a:cubicBezTo>
                    <a:cubicBezTo>
                      <a:pt x="317968" y="375124"/>
                      <a:pt x="318144" y="375124"/>
                      <a:pt x="318321" y="375300"/>
                    </a:cubicBezTo>
                    <a:cubicBezTo>
                      <a:pt x="318321" y="375300"/>
                      <a:pt x="318497" y="375300"/>
                      <a:pt x="318673" y="375477"/>
                    </a:cubicBezTo>
                    <a:cubicBezTo>
                      <a:pt x="318673" y="375477"/>
                      <a:pt x="318850" y="375477"/>
                      <a:pt x="319026" y="375654"/>
                    </a:cubicBezTo>
                    <a:cubicBezTo>
                      <a:pt x="319026" y="375654"/>
                      <a:pt x="319379" y="375831"/>
                      <a:pt x="319379" y="376008"/>
                    </a:cubicBezTo>
                    <a:cubicBezTo>
                      <a:pt x="319379" y="376008"/>
                      <a:pt x="319555" y="376008"/>
                      <a:pt x="319731" y="376185"/>
                    </a:cubicBezTo>
                    <a:cubicBezTo>
                      <a:pt x="319731" y="376185"/>
                      <a:pt x="320084" y="376361"/>
                      <a:pt x="320260" y="376538"/>
                    </a:cubicBezTo>
                    <a:cubicBezTo>
                      <a:pt x="320260" y="376538"/>
                      <a:pt x="320437" y="376538"/>
                      <a:pt x="320613" y="376715"/>
                    </a:cubicBezTo>
                    <a:cubicBezTo>
                      <a:pt x="320613" y="376715"/>
                      <a:pt x="320966" y="376892"/>
                      <a:pt x="320966" y="376892"/>
                    </a:cubicBezTo>
                    <a:cubicBezTo>
                      <a:pt x="320966" y="376892"/>
                      <a:pt x="321142" y="376892"/>
                      <a:pt x="321319" y="377069"/>
                    </a:cubicBezTo>
                    <a:cubicBezTo>
                      <a:pt x="321319" y="377069"/>
                      <a:pt x="321671" y="377246"/>
                      <a:pt x="321671" y="377423"/>
                    </a:cubicBezTo>
                    <a:cubicBezTo>
                      <a:pt x="321671" y="377423"/>
                      <a:pt x="321848" y="377423"/>
                      <a:pt x="322024" y="377600"/>
                    </a:cubicBezTo>
                    <a:cubicBezTo>
                      <a:pt x="322024" y="377600"/>
                      <a:pt x="322377" y="377776"/>
                      <a:pt x="322553" y="377953"/>
                    </a:cubicBezTo>
                    <a:cubicBezTo>
                      <a:pt x="322553" y="377953"/>
                      <a:pt x="322729" y="377953"/>
                      <a:pt x="322906" y="378130"/>
                    </a:cubicBezTo>
                    <a:cubicBezTo>
                      <a:pt x="322906" y="378130"/>
                      <a:pt x="323258" y="378307"/>
                      <a:pt x="323435" y="378484"/>
                    </a:cubicBezTo>
                    <a:cubicBezTo>
                      <a:pt x="323435" y="378484"/>
                      <a:pt x="323611" y="378484"/>
                      <a:pt x="323787" y="378661"/>
                    </a:cubicBezTo>
                    <a:cubicBezTo>
                      <a:pt x="323787" y="378661"/>
                      <a:pt x="324140" y="378837"/>
                      <a:pt x="324317" y="379014"/>
                    </a:cubicBezTo>
                    <a:cubicBezTo>
                      <a:pt x="324317" y="379014"/>
                      <a:pt x="324493" y="379014"/>
                      <a:pt x="324669" y="379191"/>
                    </a:cubicBezTo>
                    <a:cubicBezTo>
                      <a:pt x="324669" y="379191"/>
                      <a:pt x="325022" y="379368"/>
                      <a:pt x="325198" y="379545"/>
                    </a:cubicBezTo>
                    <a:cubicBezTo>
                      <a:pt x="325198" y="379545"/>
                      <a:pt x="325198" y="379545"/>
                      <a:pt x="325375" y="379545"/>
                    </a:cubicBezTo>
                    <a:cubicBezTo>
                      <a:pt x="325375" y="379545"/>
                      <a:pt x="325727" y="379722"/>
                      <a:pt x="325904" y="379899"/>
                    </a:cubicBezTo>
                    <a:cubicBezTo>
                      <a:pt x="325904" y="379899"/>
                      <a:pt x="326080" y="379899"/>
                      <a:pt x="326080" y="379899"/>
                    </a:cubicBezTo>
                    <a:cubicBezTo>
                      <a:pt x="326080" y="379899"/>
                      <a:pt x="326433" y="380076"/>
                      <a:pt x="326609" y="380252"/>
                    </a:cubicBezTo>
                    <a:cubicBezTo>
                      <a:pt x="326609" y="380252"/>
                      <a:pt x="326785" y="380252"/>
                      <a:pt x="326785" y="380252"/>
                    </a:cubicBezTo>
                    <a:cubicBezTo>
                      <a:pt x="326962" y="380252"/>
                      <a:pt x="327138" y="380429"/>
                      <a:pt x="327315" y="380606"/>
                    </a:cubicBezTo>
                    <a:cubicBezTo>
                      <a:pt x="327315" y="380606"/>
                      <a:pt x="327491" y="380606"/>
                      <a:pt x="327667" y="380783"/>
                    </a:cubicBezTo>
                    <a:cubicBezTo>
                      <a:pt x="327667" y="380783"/>
                      <a:pt x="328020" y="380960"/>
                      <a:pt x="328196" y="381137"/>
                    </a:cubicBezTo>
                    <a:cubicBezTo>
                      <a:pt x="328196" y="381137"/>
                      <a:pt x="328196" y="381137"/>
                      <a:pt x="328373" y="381137"/>
                    </a:cubicBezTo>
                    <a:cubicBezTo>
                      <a:pt x="328373" y="381137"/>
                      <a:pt x="328725" y="381314"/>
                      <a:pt x="328902" y="381491"/>
                    </a:cubicBezTo>
                    <a:cubicBezTo>
                      <a:pt x="328902" y="381491"/>
                      <a:pt x="328902" y="381491"/>
                      <a:pt x="329078" y="381667"/>
                    </a:cubicBezTo>
                    <a:cubicBezTo>
                      <a:pt x="329078" y="381667"/>
                      <a:pt x="329431" y="381844"/>
                      <a:pt x="329607" y="382021"/>
                    </a:cubicBezTo>
                    <a:cubicBezTo>
                      <a:pt x="329607" y="382021"/>
                      <a:pt x="329607" y="382021"/>
                      <a:pt x="329783" y="382198"/>
                    </a:cubicBezTo>
                    <a:cubicBezTo>
                      <a:pt x="329783" y="382198"/>
                      <a:pt x="330136" y="382375"/>
                      <a:pt x="330313" y="382552"/>
                    </a:cubicBezTo>
                    <a:cubicBezTo>
                      <a:pt x="330313" y="382552"/>
                      <a:pt x="330489" y="382552"/>
                      <a:pt x="330665" y="382728"/>
                    </a:cubicBezTo>
                    <a:cubicBezTo>
                      <a:pt x="330665" y="382728"/>
                      <a:pt x="331018" y="382905"/>
                      <a:pt x="331194" y="383082"/>
                    </a:cubicBezTo>
                    <a:cubicBezTo>
                      <a:pt x="331194" y="383082"/>
                      <a:pt x="331371" y="383082"/>
                      <a:pt x="331547" y="383082"/>
                    </a:cubicBezTo>
                    <a:cubicBezTo>
                      <a:pt x="331547" y="383082"/>
                      <a:pt x="331900" y="383259"/>
                      <a:pt x="332076" y="383436"/>
                    </a:cubicBezTo>
                    <a:cubicBezTo>
                      <a:pt x="332076" y="383436"/>
                      <a:pt x="332076" y="383436"/>
                      <a:pt x="332252" y="383436"/>
                    </a:cubicBezTo>
                    <a:cubicBezTo>
                      <a:pt x="332252" y="383436"/>
                      <a:pt x="332605" y="383613"/>
                      <a:pt x="332781" y="383790"/>
                    </a:cubicBezTo>
                    <a:cubicBezTo>
                      <a:pt x="332781" y="383790"/>
                      <a:pt x="332781" y="383790"/>
                      <a:pt x="332958" y="383790"/>
                    </a:cubicBezTo>
                    <a:cubicBezTo>
                      <a:pt x="332958" y="383790"/>
                      <a:pt x="333311" y="383967"/>
                      <a:pt x="333487" y="384143"/>
                    </a:cubicBezTo>
                    <a:cubicBezTo>
                      <a:pt x="333487" y="384143"/>
                      <a:pt x="333487" y="384143"/>
                      <a:pt x="333663" y="384143"/>
                    </a:cubicBezTo>
                    <a:cubicBezTo>
                      <a:pt x="333840" y="384143"/>
                      <a:pt x="334016" y="384320"/>
                      <a:pt x="334192" y="384497"/>
                    </a:cubicBezTo>
                    <a:cubicBezTo>
                      <a:pt x="334192" y="384497"/>
                      <a:pt x="334192" y="384497"/>
                      <a:pt x="334369" y="384497"/>
                    </a:cubicBezTo>
                    <a:cubicBezTo>
                      <a:pt x="334545" y="384497"/>
                      <a:pt x="334721" y="384674"/>
                      <a:pt x="334898" y="384851"/>
                    </a:cubicBezTo>
                    <a:cubicBezTo>
                      <a:pt x="334898" y="384851"/>
                      <a:pt x="334898" y="384851"/>
                      <a:pt x="335074" y="384851"/>
                    </a:cubicBezTo>
                    <a:cubicBezTo>
                      <a:pt x="335250" y="384851"/>
                      <a:pt x="335427" y="385028"/>
                      <a:pt x="335603" y="385204"/>
                    </a:cubicBezTo>
                    <a:cubicBezTo>
                      <a:pt x="335603" y="385204"/>
                      <a:pt x="335603" y="385204"/>
                      <a:pt x="335779" y="385204"/>
                    </a:cubicBezTo>
                    <a:cubicBezTo>
                      <a:pt x="335956" y="385204"/>
                      <a:pt x="336132" y="385382"/>
                      <a:pt x="336309" y="385558"/>
                    </a:cubicBezTo>
                    <a:cubicBezTo>
                      <a:pt x="336309" y="385558"/>
                      <a:pt x="336309" y="385558"/>
                      <a:pt x="336485" y="385558"/>
                    </a:cubicBezTo>
                    <a:cubicBezTo>
                      <a:pt x="336661" y="385558"/>
                      <a:pt x="336838" y="385735"/>
                      <a:pt x="337014" y="385912"/>
                    </a:cubicBezTo>
                    <a:cubicBezTo>
                      <a:pt x="337014" y="385912"/>
                      <a:pt x="337014" y="385912"/>
                      <a:pt x="337014" y="385912"/>
                    </a:cubicBezTo>
                    <a:cubicBezTo>
                      <a:pt x="337190" y="385912"/>
                      <a:pt x="337367" y="386089"/>
                      <a:pt x="337543" y="386266"/>
                    </a:cubicBezTo>
                    <a:cubicBezTo>
                      <a:pt x="337543" y="386266"/>
                      <a:pt x="337543" y="386266"/>
                      <a:pt x="337543" y="386266"/>
                    </a:cubicBezTo>
                    <a:cubicBezTo>
                      <a:pt x="337543" y="386266"/>
                      <a:pt x="337896" y="386443"/>
                      <a:pt x="338072" y="386619"/>
                    </a:cubicBezTo>
                    <a:cubicBezTo>
                      <a:pt x="338072" y="386619"/>
                      <a:pt x="338072" y="386619"/>
                      <a:pt x="338248" y="386619"/>
                    </a:cubicBezTo>
                    <a:cubicBezTo>
                      <a:pt x="338425" y="386619"/>
                      <a:pt x="338601" y="386796"/>
                      <a:pt x="338778" y="386973"/>
                    </a:cubicBezTo>
                    <a:cubicBezTo>
                      <a:pt x="338778" y="386973"/>
                      <a:pt x="338778" y="386973"/>
                      <a:pt x="338954" y="386973"/>
                    </a:cubicBezTo>
                    <a:cubicBezTo>
                      <a:pt x="339130" y="386973"/>
                      <a:pt x="339307" y="387150"/>
                      <a:pt x="339483" y="387327"/>
                    </a:cubicBezTo>
                    <a:cubicBezTo>
                      <a:pt x="339483" y="387327"/>
                      <a:pt x="339483" y="387327"/>
                      <a:pt x="339659" y="387327"/>
                    </a:cubicBezTo>
                    <a:cubicBezTo>
                      <a:pt x="339836" y="387327"/>
                      <a:pt x="340012" y="387504"/>
                      <a:pt x="340188" y="387681"/>
                    </a:cubicBezTo>
                    <a:cubicBezTo>
                      <a:pt x="340188" y="387681"/>
                      <a:pt x="340188" y="387681"/>
                      <a:pt x="340188" y="387681"/>
                    </a:cubicBezTo>
                    <a:cubicBezTo>
                      <a:pt x="340365" y="387681"/>
                      <a:pt x="340541" y="387858"/>
                      <a:pt x="340717" y="388034"/>
                    </a:cubicBezTo>
                    <a:cubicBezTo>
                      <a:pt x="340717" y="388034"/>
                      <a:pt x="340717" y="388034"/>
                      <a:pt x="340717" y="388034"/>
                    </a:cubicBezTo>
                    <a:cubicBezTo>
                      <a:pt x="340894" y="388034"/>
                      <a:pt x="341070" y="388211"/>
                      <a:pt x="341423" y="388388"/>
                    </a:cubicBezTo>
                    <a:cubicBezTo>
                      <a:pt x="341423" y="388388"/>
                      <a:pt x="341423" y="388388"/>
                      <a:pt x="341423" y="388388"/>
                    </a:cubicBezTo>
                    <a:cubicBezTo>
                      <a:pt x="341599" y="388388"/>
                      <a:pt x="341776" y="388565"/>
                      <a:pt x="342128" y="388742"/>
                    </a:cubicBezTo>
                    <a:cubicBezTo>
                      <a:pt x="342128" y="388742"/>
                      <a:pt x="342128" y="388742"/>
                      <a:pt x="342128" y="388742"/>
                    </a:cubicBezTo>
                    <a:cubicBezTo>
                      <a:pt x="342305" y="388742"/>
                      <a:pt x="342481" y="388919"/>
                      <a:pt x="342834" y="389095"/>
                    </a:cubicBezTo>
                    <a:cubicBezTo>
                      <a:pt x="342834" y="389095"/>
                      <a:pt x="342834" y="389095"/>
                      <a:pt x="342834" y="389095"/>
                    </a:cubicBezTo>
                    <a:cubicBezTo>
                      <a:pt x="343010" y="389095"/>
                      <a:pt x="343363" y="389272"/>
                      <a:pt x="343539" y="389449"/>
                    </a:cubicBezTo>
                    <a:cubicBezTo>
                      <a:pt x="343539" y="389449"/>
                      <a:pt x="343539" y="389449"/>
                      <a:pt x="343539" y="389449"/>
                    </a:cubicBezTo>
                    <a:cubicBezTo>
                      <a:pt x="343716" y="389449"/>
                      <a:pt x="344068" y="389803"/>
                      <a:pt x="344245" y="389803"/>
                    </a:cubicBezTo>
                    <a:cubicBezTo>
                      <a:pt x="344245" y="389803"/>
                      <a:pt x="344245" y="389803"/>
                      <a:pt x="344245" y="389803"/>
                    </a:cubicBezTo>
                    <a:cubicBezTo>
                      <a:pt x="344421" y="389803"/>
                      <a:pt x="344774" y="390157"/>
                      <a:pt x="344950" y="390157"/>
                    </a:cubicBezTo>
                    <a:cubicBezTo>
                      <a:pt x="344950" y="390157"/>
                      <a:pt x="344950" y="390157"/>
                      <a:pt x="344950" y="390157"/>
                    </a:cubicBezTo>
                    <a:cubicBezTo>
                      <a:pt x="344950" y="390157"/>
                      <a:pt x="345479" y="390510"/>
                      <a:pt x="345656" y="390687"/>
                    </a:cubicBezTo>
                    <a:lnTo>
                      <a:pt x="345656" y="390687"/>
                    </a:lnTo>
                    <a:cubicBezTo>
                      <a:pt x="422017" y="436671"/>
                      <a:pt x="488856" y="459840"/>
                      <a:pt x="553931" y="467268"/>
                    </a:cubicBezTo>
                    <a:lnTo>
                      <a:pt x="553931" y="467268"/>
                    </a:lnTo>
                    <a:cubicBezTo>
                      <a:pt x="553931" y="467268"/>
                      <a:pt x="554283" y="467268"/>
                      <a:pt x="554460" y="467268"/>
                    </a:cubicBezTo>
                    <a:lnTo>
                      <a:pt x="554460" y="467268"/>
                    </a:lnTo>
                    <a:cubicBezTo>
                      <a:pt x="554460" y="467268"/>
                      <a:pt x="554812" y="467268"/>
                      <a:pt x="554989" y="467268"/>
                    </a:cubicBezTo>
                    <a:cubicBezTo>
                      <a:pt x="554989" y="467268"/>
                      <a:pt x="554989" y="467268"/>
                      <a:pt x="554989" y="467268"/>
                    </a:cubicBezTo>
                    <a:cubicBezTo>
                      <a:pt x="554989" y="467268"/>
                      <a:pt x="555341" y="467268"/>
                      <a:pt x="555518" y="467268"/>
                    </a:cubicBezTo>
                    <a:cubicBezTo>
                      <a:pt x="555518" y="467268"/>
                      <a:pt x="555518" y="467268"/>
                      <a:pt x="555694" y="467268"/>
                    </a:cubicBezTo>
                    <a:cubicBezTo>
                      <a:pt x="555694" y="467268"/>
                      <a:pt x="555870" y="467268"/>
                      <a:pt x="556047" y="467268"/>
                    </a:cubicBezTo>
                    <a:cubicBezTo>
                      <a:pt x="556047" y="467268"/>
                      <a:pt x="556047" y="467268"/>
                      <a:pt x="556223" y="467268"/>
                    </a:cubicBezTo>
                    <a:lnTo>
                      <a:pt x="556576" y="467268"/>
                    </a:lnTo>
                    <a:cubicBezTo>
                      <a:pt x="556576" y="467268"/>
                      <a:pt x="556576" y="467268"/>
                      <a:pt x="556752" y="467268"/>
                    </a:cubicBezTo>
                    <a:cubicBezTo>
                      <a:pt x="556752" y="467268"/>
                      <a:pt x="557105" y="467268"/>
                      <a:pt x="557105" y="467268"/>
                    </a:cubicBezTo>
                    <a:cubicBezTo>
                      <a:pt x="557105" y="467268"/>
                      <a:pt x="557105" y="467268"/>
                      <a:pt x="557281" y="467268"/>
                    </a:cubicBezTo>
                    <a:cubicBezTo>
                      <a:pt x="557281" y="467268"/>
                      <a:pt x="557458" y="467268"/>
                      <a:pt x="557634" y="467268"/>
                    </a:cubicBezTo>
                    <a:cubicBezTo>
                      <a:pt x="557634" y="467268"/>
                      <a:pt x="557810" y="467268"/>
                      <a:pt x="557987" y="467268"/>
                    </a:cubicBezTo>
                    <a:cubicBezTo>
                      <a:pt x="557987" y="467268"/>
                      <a:pt x="558163" y="467268"/>
                      <a:pt x="558339" y="467268"/>
                    </a:cubicBezTo>
                    <a:cubicBezTo>
                      <a:pt x="558339" y="467268"/>
                      <a:pt x="558516" y="467268"/>
                      <a:pt x="558692" y="467268"/>
                    </a:cubicBezTo>
                    <a:cubicBezTo>
                      <a:pt x="558692" y="467268"/>
                      <a:pt x="558868" y="467268"/>
                      <a:pt x="559045" y="467268"/>
                    </a:cubicBezTo>
                    <a:cubicBezTo>
                      <a:pt x="559045" y="467268"/>
                      <a:pt x="559221" y="467268"/>
                      <a:pt x="559398" y="467268"/>
                    </a:cubicBezTo>
                    <a:cubicBezTo>
                      <a:pt x="559398" y="467268"/>
                      <a:pt x="559574" y="467268"/>
                      <a:pt x="559750" y="467268"/>
                    </a:cubicBezTo>
                    <a:lnTo>
                      <a:pt x="560103" y="467268"/>
                    </a:lnTo>
                    <a:cubicBezTo>
                      <a:pt x="560103" y="467268"/>
                      <a:pt x="560103" y="467268"/>
                      <a:pt x="560279" y="467268"/>
                    </a:cubicBezTo>
                    <a:cubicBezTo>
                      <a:pt x="560279" y="467268"/>
                      <a:pt x="560456" y="467268"/>
                      <a:pt x="560632" y="467268"/>
                    </a:cubicBezTo>
                    <a:cubicBezTo>
                      <a:pt x="560632" y="467268"/>
                      <a:pt x="560632" y="467268"/>
                      <a:pt x="560808" y="467268"/>
                    </a:cubicBezTo>
                    <a:cubicBezTo>
                      <a:pt x="560808" y="467268"/>
                      <a:pt x="561161" y="467268"/>
                      <a:pt x="561161" y="467268"/>
                    </a:cubicBezTo>
                    <a:cubicBezTo>
                      <a:pt x="561161" y="467268"/>
                      <a:pt x="561161" y="467268"/>
                      <a:pt x="561337" y="467268"/>
                    </a:cubicBezTo>
                    <a:cubicBezTo>
                      <a:pt x="561337" y="467268"/>
                      <a:pt x="561690" y="467268"/>
                      <a:pt x="561866" y="467268"/>
                    </a:cubicBezTo>
                    <a:cubicBezTo>
                      <a:pt x="561866" y="467268"/>
                      <a:pt x="561866" y="467268"/>
                      <a:pt x="562043" y="467268"/>
                    </a:cubicBezTo>
                    <a:cubicBezTo>
                      <a:pt x="562043" y="467268"/>
                      <a:pt x="562396" y="467268"/>
                      <a:pt x="562572" y="467268"/>
                    </a:cubicBezTo>
                    <a:cubicBezTo>
                      <a:pt x="562572" y="467268"/>
                      <a:pt x="562572" y="467268"/>
                      <a:pt x="562748" y="467268"/>
                    </a:cubicBezTo>
                    <a:cubicBezTo>
                      <a:pt x="562748" y="467268"/>
                      <a:pt x="563101" y="467268"/>
                      <a:pt x="563277" y="467268"/>
                    </a:cubicBezTo>
                    <a:cubicBezTo>
                      <a:pt x="563277" y="467268"/>
                      <a:pt x="563277" y="467268"/>
                      <a:pt x="563277" y="467268"/>
                    </a:cubicBezTo>
                    <a:cubicBezTo>
                      <a:pt x="563277" y="467268"/>
                      <a:pt x="563630" y="467268"/>
                      <a:pt x="563806" y="467268"/>
                    </a:cubicBezTo>
                    <a:cubicBezTo>
                      <a:pt x="563806" y="467268"/>
                      <a:pt x="563806" y="467268"/>
                      <a:pt x="563806" y="467268"/>
                    </a:cubicBezTo>
                    <a:lnTo>
                      <a:pt x="564335" y="467268"/>
                    </a:lnTo>
                    <a:cubicBezTo>
                      <a:pt x="564335" y="467268"/>
                      <a:pt x="564335" y="467268"/>
                      <a:pt x="564335" y="467268"/>
                    </a:cubicBezTo>
                    <a:cubicBezTo>
                      <a:pt x="564335" y="467268"/>
                      <a:pt x="564688" y="467268"/>
                      <a:pt x="564864" y="467268"/>
                    </a:cubicBezTo>
                    <a:lnTo>
                      <a:pt x="564864" y="467268"/>
                    </a:lnTo>
                    <a:cubicBezTo>
                      <a:pt x="564864" y="467268"/>
                      <a:pt x="565217" y="467268"/>
                      <a:pt x="565394" y="467268"/>
                    </a:cubicBezTo>
                    <a:lnTo>
                      <a:pt x="565394" y="467268"/>
                    </a:lnTo>
                    <a:cubicBezTo>
                      <a:pt x="565394" y="467268"/>
                      <a:pt x="565394" y="467268"/>
                      <a:pt x="565394" y="467268"/>
                    </a:cubicBezTo>
                    <a:cubicBezTo>
                      <a:pt x="475453" y="459840"/>
                      <a:pt x="383395" y="422876"/>
                      <a:pt x="267706" y="337982"/>
                    </a:cubicBezTo>
                    <a:cubicBezTo>
                      <a:pt x="192932" y="283332"/>
                      <a:pt x="125565" y="266884"/>
                      <a:pt x="74598" y="241416"/>
                    </a:cubicBezTo>
                    <a:moveTo>
                      <a:pt x="565394" y="467268"/>
                    </a:moveTo>
                    <a:cubicBezTo>
                      <a:pt x="565394" y="467268"/>
                      <a:pt x="565570" y="467268"/>
                      <a:pt x="565746" y="467268"/>
                    </a:cubicBezTo>
                    <a:lnTo>
                      <a:pt x="565746" y="467268"/>
                    </a:lnTo>
                    <a:cubicBezTo>
                      <a:pt x="565746" y="467268"/>
                      <a:pt x="565746" y="467268"/>
                      <a:pt x="565746" y="467268"/>
                    </a:cubicBezTo>
                    <a:cubicBezTo>
                      <a:pt x="565570" y="467268"/>
                      <a:pt x="565394" y="467268"/>
                      <a:pt x="565041" y="467268"/>
                    </a:cubicBezTo>
                    <a:moveTo>
                      <a:pt x="565746" y="467268"/>
                    </a:moveTo>
                    <a:cubicBezTo>
                      <a:pt x="565746" y="467268"/>
                      <a:pt x="566099" y="467268"/>
                      <a:pt x="566099" y="467268"/>
                    </a:cubicBezTo>
                    <a:lnTo>
                      <a:pt x="566099" y="467268"/>
                    </a:lnTo>
                    <a:cubicBezTo>
                      <a:pt x="566099" y="467268"/>
                      <a:pt x="566099" y="467268"/>
                      <a:pt x="566099" y="467268"/>
                    </a:cubicBezTo>
                    <a:cubicBezTo>
                      <a:pt x="565923" y="467268"/>
                      <a:pt x="565746" y="467268"/>
                      <a:pt x="565570" y="467268"/>
                    </a:cubicBezTo>
                    <a:moveTo>
                      <a:pt x="566275" y="467268"/>
                    </a:moveTo>
                    <a:cubicBezTo>
                      <a:pt x="566275" y="467268"/>
                      <a:pt x="566452" y="467268"/>
                      <a:pt x="566628" y="467268"/>
                    </a:cubicBezTo>
                    <a:lnTo>
                      <a:pt x="566628" y="467268"/>
                    </a:lnTo>
                    <a:cubicBezTo>
                      <a:pt x="566628" y="467268"/>
                      <a:pt x="566628" y="467268"/>
                      <a:pt x="566628" y="467268"/>
                    </a:cubicBezTo>
                    <a:cubicBezTo>
                      <a:pt x="566452" y="467268"/>
                      <a:pt x="566275" y="467268"/>
                      <a:pt x="566099" y="467268"/>
                    </a:cubicBezTo>
                    <a:moveTo>
                      <a:pt x="566804" y="467268"/>
                    </a:moveTo>
                    <a:cubicBezTo>
                      <a:pt x="566804" y="467268"/>
                      <a:pt x="566981" y="467268"/>
                      <a:pt x="567157" y="467268"/>
                    </a:cubicBezTo>
                    <a:lnTo>
                      <a:pt x="567333" y="467268"/>
                    </a:lnTo>
                    <a:cubicBezTo>
                      <a:pt x="567333" y="467268"/>
                      <a:pt x="566981" y="467268"/>
                      <a:pt x="566804" y="467268"/>
                    </a:cubicBezTo>
                    <a:moveTo>
                      <a:pt x="567510" y="467268"/>
                    </a:moveTo>
                    <a:cubicBezTo>
                      <a:pt x="567510" y="467268"/>
                      <a:pt x="567686" y="467268"/>
                      <a:pt x="567862" y="467268"/>
                    </a:cubicBezTo>
                    <a:cubicBezTo>
                      <a:pt x="567862" y="467268"/>
                      <a:pt x="567862" y="467268"/>
                      <a:pt x="567862" y="467268"/>
                    </a:cubicBezTo>
                    <a:lnTo>
                      <a:pt x="567862" y="467268"/>
                    </a:lnTo>
                    <a:cubicBezTo>
                      <a:pt x="567862" y="467268"/>
                      <a:pt x="567510" y="467268"/>
                      <a:pt x="567333" y="467268"/>
                    </a:cubicBezTo>
                    <a:moveTo>
                      <a:pt x="568039" y="467268"/>
                    </a:moveTo>
                    <a:cubicBezTo>
                      <a:pt x="568039" y="467268"/>
                      <a:pt x="568215" y="467268"/>
                      <a:pt x="568392" y="467268"/>
                    </a:cubicBezTo>
                    <a:lnTo>
                      <a:pt x="568392" y="467268"/>
                    </a:lnTo>
                    <a:cubicBezTo>
                      <a:pt x="568392" y="467268"/>
                      <a:pt x="568392" y="467268"/>
                      <a:pt x="568392" y="467268"/>
                    </a:cubicBezTo>
                    <a:cubicBezTo>
                      <a:pt x="568215" y="467268"/>
                      <a:pt x="568039" y="467268"/>
                      <a:pt x="567862" y="467268"/>
                    </a:cubicBezTo>
                    <a:moveTo>
                      <a:pt x="568568" y="467268"/>
                    </a:moveTo>
                    <a:cubicBezTo>
                      <a:pt x="568568" y="467268"/>
                      <a:pt x="568744" y="467268"/>
                      <a:pt x="568921" y="467268"/>
                    </a:cubicBezTo>
                    <a:lnTo>
                      <a:pt x="568921" y="467268"/>
                    </a:lnTo>
                    <a:cubicBezTo>
                      <a:pt x="568921" y="467268"/>
                      <a:pt x="568568" y="467268"/>
                      <a:pt x="568392" y="467268"/>
                    </a:cubicBezTo>
                    <a:moveTo>
                      <a:pt x="569097" y="467268"/>
                    </a:moveTo>
                    <a:cubicBezTo>
                      <a:pt x="569097" y="467268"/>
                      <a:pt x="569450" y="467268"/>
                      <a:pt x="569450" y="467268"/>
                    </a:cubicBezTo>
                    <a:cubicBezTo>
                      <a:pt x="569450" y="467268"/>
                      <a:pt x="569097" y="467268"/>
                      <a:pt x="569097" y="467268"/>
                    </a:cubicBezTo>
                    <a:moveTo>
                      <a:pt x="569802" y="467268"/>
                    </a:moveTo>
                    <a:cubicBezTo>
                      <a:pt x="569802" y="467268"/>
                      <a:pt x="569979" y="467268"/>
                      <a:pt x="570155" y="467268"/>
                    </a:cubicBezTo>
                    <a:lnTo>
                      <a:pt x="570155" y="467268"/>
                    </a:lnTo>
                    <a:cubicBezTo>
                      <a:pt x="570155" y="467268"/>
                      <a:pt x="569802" y="467268"/>
                      <a:pt x="569802" y="467268"/>
                    </a:cubicBezTo>
                    <a:moveTo>
                      <a:pt x="570331" y="467268"/>
                    </a:moveTo>
                    <a:cubicBezTo>
                      <a:pt x="570331" y="467268"/>
                      <a:pt x="570684" y="467268"/>
                      <a:pt x="570684" y="467268"/>
                    </a:cubicBezTo>
                    <a:cubicBezTo>
                      <a:pt x="570684" y="467268"/>
                      <a:pt x="570331" y="467268"/>
                      <a:pt x="570331" y="467268"/>
                    </a:cubicBezTo>
                    <a:moveTo>
                      <a:pt x="571037" y="467268"/>
                    </a:moveTo>
                    <a:cubicBezTo>
                      <a:pt x="571037" y="467268"/>
                      <a:pt x="571213" y="467268"/>
                      <a:pt x="571390" y="467268"/>
                    </a:cubicBezTo>
                    <a:cubicBezTo>
                      <a:pt x="571390" y="467268"/>
                      <a:pt x="571213" y="467268"/>
                      <a:pt x="571037" y="467268"/>
                    </a:cubicBezTo>
                    <a:moveTo>
                      <a:pt x="571742" y="467268"/>
                    </a:moveTo>
                    <a:cubicBezTo>
                      <a:pt x="571742" y="467268"/>
                      <a:pt x="571919" y="467268"/>
                      <a:pt x="572095" y="467268"/>
                    </a:cubicBezTo>
                    <a:cubicBezTo>
                      <a:pt x="572095" y="467268"/>
                      <a:pt x="571919" y="467268"/>
                      <a:pt x="571742" y="467268"/>
                    </a:cubicBezTo>
                    <a:moveTo>
                      <a:pt x="572448" y="467268"/>
                    </a:moveTo>
                    <a:cubicBezTo>
                      <a:pt x="572448" y="467268"/>
                      <a:pt x="572624" y="467268"/>
                      <a:pt x="572800" y="467268"/>
                    </a:cubicBezTo>
                    <a:cubicBezTo>
                      <a:pt x="572800" y="467268"/>
                      <a:pt x="572624" y="467268"/>
                      <a:pt x="572448" y="467268"/>
                    </a:cubicBezTo>
                    <a:moveTo>
                      <a:pt x="573153" y="467268"/>
                    </a:moveTo>
                    <a:cubicBezTo>
                      <a:pt x="573153" y="467268"/>
                      <a:pt x="573329" y="467268"/>
                      <a:pt x="573506" y="467268"/>
                    </a:cubicBezTo>
                    <a:cubicBezTo>
                      <a:pt x="573506" y="467268"/>
                      <a:pt x="573329" y="467268"/>
                      <a:pt x="573153" y="467268"/>
                    </a:cubicBezTo>
                    <a:moveTo>
                      <a:pt x="573858" y="467268"/>
                    </a:moveTo>
                    <a:cubicBezTo>
                      <a:pt x="573858" y="467268"/>
                      <a:pt x="574035" y="467268"/>
                      <a:pt x="574211" y="467268"/>
                    </a:cubicBezTo>
                    <a:cubicBezTo>
                      <a:pt x="574211" y="467268"/>
                      <a:pt x="574211" y="467268"/>
                      <a:pt x="573858" y="467268"/>
                    </a:cubicBezTo>
                    <a:moveTo>
                      <a:pt x="574564" y="467268"/>
                    </a:moveTo>
                    <a:lnTo>
                      <a:pt x="574740" y="467268"/>
                    </a:lnTo>
                    <a:lnTo>
                      <a:pt x="574564" y="467268"/>
                    </a:lnTo>
                    <a:moveTo>
                      <a:pt x="575269" y="467268"/>
                    </a:moveTo>
                    <a:lnTo>
                      <a:pt x="575446" y="467268"/>
                    </a:lnTo>
                    <a:lnTo>
                      <a:pt x="575269" y="467268"/>
                    </a:lnTo>
                    <a:moveTo>
                      <a:pt x="575975" y="467268"/>
                    </a:moveTo>
                    <a:lnTo>
                      <a:pt x="576151" y="467268"/>
                    </a:lnTo>
                    <a:lnTo>
                      <a:pt x="575975" y="467268"/>
                    </a:lnTo>
                    <a:moveTo>
                      <a:pt x="576680" y="467268"/>
                    </a:moveTo>
                    <a:lnTo>
                      <a:pt x="576857" y="467268"/>
                    </a:lnTo>
                    <a:lnTo>
                      <a:pt x="576680" y="467268"/>
                    </a:lnTo>
                    <a:moveTo>
                      <a:pt x="577386" y="467268"/>
                    </a:moveTo>
                    <a:lnTo>
                      <a:pt x="577562" y="467268"/>
                    </a:lnTo>
                    <a:lnTo>
                      <a:pt x="577386" y="467268"/>
                    </a:lnTo>
                    <a:moveTo>
                      <a:pt x="577915" y="467268"/>
                    </a:moveTo>
                    <a:lnTo>
                      <a:pt x="578091" y="467268"/>
                    </a:lnTo>
                    <a:lnTo>
                      <a:pt x="577915" y="467268"/>
                    </a:lnTo>
                    <a:moveTo>
                      <a:pt x="578620" y="467268"/>
                    </a:moveTo>
                    <a:lnTo>
                      <a:pt x="578620" y="467268"/>
                    </a:lnTo>
                    <a:lnTo>
                      <a:pt x="578620" y="467268"/>
                    </a:lnTo>
                    <a:moveTo>
                      <a:pt x="579326" y="467268"/>
                    </a:moveTo>
                    <a:cubicBezTo>
                      <a:pt x="579326" y="467268"/>
                      <a:pt x="579326" y="467268"/>
                      <a:pt x="579326" y="467268"/>
                    </a:cubicBezTo>
                    <a:cubicBezTo>
                      <a:pt x="579326" y="467268"/>
                      <a:pt x="579326" y="467268"/>
                      <a:pt x="579326" y="467268"/>
                    </a:cubicBezTo>
                    <a:moveTo>
                      <a:pt x="580031" y="467268"/>
                    </a:moveTo>
                    <a:lnTo>
                      <a:pt x="580031" y="467268"/>
                    </a:lnTo>
                    <a:lnTo>
                      <a:pt x="580031" y="467268"/>
                    </a:lnTo>
                    <a:moveTo>
                      <a:pt x="580736" y="467268"/>
                    </a:moveTo>
                    <a:lnTo>
                      <a:pt x="580736" y="467268"/>
                    </a:lnTo>
                    <a:lnTo>
                      <a:pt x="580736" y="467268"/>
                    </a:lnTo>
                    <a:moveTo>
                      <a:pt x="581442" y="467268"/>
                    </a:moveTo>
                    <a:lnTo>
                      <a:pt x="581442" y="467268"/>
                    </a:lnTo>
                    <a:lnTo>
                      <a:pt x="581442" y="467268"/>
                    </a:lnTo>
                    <a:moveTo>
                      <a:pt x="581971" y="467268"/>
                    </a:moveTo>
                    <a:lnTo>
                      <a:pt x="581971" y="467268"/>
                    </a:lnTo>
                    <a:lnTo>
                      <a:pt x="581971" y="467268"/>
                    </a:lnTo>
                    <a:moveTo>
                      <a:pt x="582676" y="467268"/>
                    </a:moveTo>
                    <a:lnTo>
                      <a:pt x="582676" y="467268"/>
                    </a:lnTo>
                    <a:lnTo>
                      <a:pt x="582676" y="467268"/>
                    </a:lnTo>
                    <a:moveTo>
                      <a:pt x="583382" y="467268"/>
                    </a:moveTo>
                    <a:lnTo>
                      <a:pt x="583382" y="467268"/>
                    </a:lnTo>
                    <a:lnTo>
                      <a:pt x="583382" y="467268"/>
                    </a:lnTo>
                    <a:moveTo>
                      <a:pt x="584087" y="467268"/>
                    </a:moveTo>
                    <a:lnTo>
                      <a:pt x="584087" y="467268"/>
                    </a:lnTo>
                    <a:lnTo>
                      <a:pt x="584087" y="467268"/>
                    </a:lnTo>
                    <a:moveTo>
                      <a:pt x="584793" y="467268"/>
                    </a:moveTo>
                    <a:lnTo>
                      <a:pt x="584793" y="467268"/>
                    </a:lnTo>
                    <a:lnTo>
                      <a:pt x="584793" y="467268"/>
                    </a:lnTo>
                    <a:close/>
                  </a:path>
                </a:pathLst>
              </a:custGeom>
              <a:solidFill>
                <a:srgbClr val="E8EDF1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 192">
                <a:extLst>
                  <a:ext uri="{FF2B5EF4-FFF2-40B4-BE49-F238E27FC236}">
                    <a16:creationId xmlns:a16="http://schemas.microsoft.com/office/drawing/2014/main" id="{03F3DB3D-85DF-66D5-9E3D-65C755F200CC}"/>
                  </a:ext>
                </a:extLst>
              </p:cNvPr>
              <p:cNvSpPr/>
              <p:nvPr/>
            </p:nvSpPr>
            <p:spPr>
              <a:xfrm>
                <a:off x="7286061" y="3479405"/>
                <a:ext cx="638404" cy="361593"/>
              </a:xfrm>
              <a:custGeom>
                <a:avLst/>
                <a:gdLst>
                  <a:gd name="connsiteX0" fmla="*/ 4409 w 638404"/>
                  <a:gd name="connsiteY0" fmla="*/ 1945 h 361593"/>
                  <a:gd name="connsiteX1" fmla="*/ 1411 w 638404"/>
                  <a:gd name="connsiteY1" fmla="*/ 42093 h 361593"/>
                  <a:gd name="connsiteX2" fmla="*/ 1411 w 638404"/>
                  <a:gd name="connsiteY2" fmla="*/ 42800 h 361593"/>
                  <a:gd name="connsiteX3" fmla="*/ 1587 w 638404"/>
                  <a:gd name="connsiteY3" fmla="*/ 44923 h 361593"/>
                  <a:gd name="connsiteX4" fmla="*/ 1940 w 638404"/>
                  <a:gd name="connsiteY4" fmla="*/ 46868 h 361593"/>
                  <a:gd name="connsiteX5" fmla="*/ 1940 w 638404"/>
                  <a:gd name="connsiteY5" fmla="*/ 47222 h 361593"/>
                  <a:gd name="connsiteX6" fmla="*/ 1940 w 638404"/>
                  <a:gd name="connsiteY6" fmla="*/ 47576 h 361593"/>
                  <a:gd name="connsiteX7" fmla="*/ 11639 w 638404"/>
                  <a:gd name="connsiteY7" fmla="*/ 70745 h 361593"/>
                  <a:gd name="connsiteX8" fmla="*/ 11639 w 638404"/>
                  <a:gd name="connsiteY8" fmla="*/ 70745 h 361593"/>
                  <a:gd name="connsiteX9" fmla="*/ 11992 w 638404"/>
                  <a:gd name="connsiteY9" fmla="*/ 71452 h 361593"/>
                  <a:gd name="connsiteX10" fmla="*/ 11992 w 638404"/>
                  <a:gd name="connsiteY10" fmla="*/ 71452 h 361593"/>
                  <a:gd name="connsiteX11" fmla="*/ 12169 w 638404"/>
                  <a:gd name="connsiteY11" fmla="*/ 71806 h 361593"/>
                  <a:gd name="connsiteX12" fmla="*/ 12169 w 638404"/>
                  <a:gd name="connsiteY12" fmla="*/ 71806 h 361593"/>
                  <a:gd name="connsiteX13" fmla="*/ 12169 w 638404"/>
                  <a:gd name="connsiteY13" fmla="*/ 71983 h 361593"/>
                  <a:gd name="connsiteX14" fmla="*/ 12169 w 638404"/>
                  <a:gd name="connsiteY14" fmla="*/ 72159 h 361593"/>
                  <a:gd name="connsiteX15" fmla="*/ 12169 w 638404"/>
                  <a:gd name="connsiteY15" fmla="*/ 72336 h 361593"/>
                  <a:gd name="connsiteX16" fmla="*/ 12169 w 638404"/>
                  <a:gd name="connsiteY16" fmla="*/ 72513 h 361593"/>
                  <a:gd name="connsiteX17" fmla="*/ 12169 w 638404"/>
                  <a:gd name="connsiteY17" fmla="*/ 72690 h 361593"/>
                  <a:gd name="connsiteX18" fmla="*/ 12345 w 638404"/>
                  <a:gd name="connsiteY18" fmla="*/ 73044 h 361593"/>
                  <a:gd name="connsiteX19" fmla="*/ 12345 w 638404"/>
                  <a:gd name="connsiteY19" fmla="*/ 73044 h 361593"/>
                  <a:gd name="connsiteX20" fmla="*/ 12345 w 638404"/>
                  <a:gd name="connsiteY20" fmla="*/ 73397 h 361593"/>
                  <a:gd name="connsiteX21" fmla="*/ 12345 w 638404"/>
                  <a:gd name="connsiteY21" fmla="*/ 73397 h 361593"/>
                  <a:gd name="connsiteX22" fmla="*/ 12345 w 638404"/>
                  <a:gd name="connsiteY22" fmla="*/ 73751 h 361593"/>
                  <a:gd name="connsiteX23" fmla="*/ 12345 w 638404"/>
                  <a:gd name="connsiteY23" fmla="*/ 73751 h 361593"/>
                  <a:gd name="connsiteX24" fmla="*/ 12521 w 638404"/>
                  <a:gd name="connsiteY24" fmla="*/ 74105 h 361593"/>
                  <a:gd name="connsiteX25" fmla="*/ 12521 w 638404"/>
                  <a:gd name="connsiteY25" fmla="*/ 74105 h 361593"/>
                  <a:gd name="connsiteX26" fmla="*/ 12698 w 638404"/>
                  <a:gd name="connsiteY26" fmla="*/ 74459 h 361593"/>
                  <a:gd name="connsiteX27" fmla="*/ 12698 w 638404"/>
                  <a:gd name="connsiteY27" fmla="*/ 74459 h 361593"/>
                  <a:gd name="connsiteX28" fmla="*/ 12874 w 638404"/>
                  <a:gd name="connsiteY28" fmla="*/ 74812 h 361593"/>
                  <a:gd name="connsiteX29" fmla="*/ 12874 w 638404"/>
                  <a:gd name="connsiteY29" fmla="*/ 74812 h 361593"/>
                  <a:gd name="connsiteX30" fmla="*/ 13050 w 638404"/>
                  <a:gd name="connsiteY30" fmla="*/ 75166 h 361593"/>
                  <a:gd name="connsiteX31" fmla="*/ 13050 w 638404"/>
                  <a:gd name="connsiteY31" fmla="*/ 75166 h 361593"/>
                  <a:gd name="connsiteX32" fmla="*/ 13227 w 638404"/>
                  <a:gd name="connsiteY32" fmla="*/ 75520 h 361593"/>
                  <a:gd name="connsiteX33" fmla="*/ 13227 w 638404"/>
                  <a:gd name="connsiteY33" fmla="*/ 75520 h 361593"/>
                  <a:gd name="connsiteX34" fmla="*/ 13403 w 638404"/>
                  <a:gd name="connsiteY34" fmla="*/ 75873 h 361593"/>
                  <a:gd name="connsiteX35" fmla="*/ 13403 w 638404"/>
                  <a:gd name="connsiteY35" fmla="*/ 75873 h 361593"/>
                  <a:gd name="connsiteX36" fmla="*/ 77243 w 638404"/>
                  <a:gd name="connsiteY36" fmla="*/ 133177 h 361593"/>
                  <a:gd name="connsiteX37" fmla="*/ 81652 w 638404"/>
                  <a:gd name="connsiteY37" fmla="*/ 135476 h 361593"/>
                  <a:gd name="connsiteX38" fmla="*/ 274761 w 638404"/>
                  <a:gd name="connsiteY38" fmla="*/ 232042 h 361593"/>
                  <a:gd name="connsiteX39" fmla="*/ 572448 w 638404"/>
                  <a:gd name="connsiteY39" fmla="*/ 361328 h 361593"/>
                  <a:gd name="connsiteX40" fmla="*/ 572448 w 638404"/>
                  <a:gd name="connsiteY40" fmla="*/ 361328 h 361593"/>
                  <a:gd name="connsiteX41" fmla="*/ 573153 w 638404"/>
                  <a:gd name="connsiteY41" fmla="*/ 361328 h 361593"/>
                  <a:gd name="connsiteX42" fmla="*/ 573858 w 638404"/>
                  <a:gd name="connsiteY42" fmla="*/ 361328 h 361593"/>
                  <a:gd name="connsiteX43" fmla="*/ 573858 w 638404"/>
                  <a:gd name="connsiteY43" fmla="*/ 361328 h 361593"/>
                  <a:gd name="connsiteX44" fmla="*/ 574388 w 638404"/>
                  <a:gd name="connsiteY44" fmla="*/ 361328 h 361593"/>
                  <a:gd name="connsiteX45" fmla="*/ 574388 w 638404"/>
                  <a:gd name="connsiteY45" fmla="*/ 361328 h 361593"/>
                  <a:gd name="connsiteX46" fmla="*/ 574917 w 638404"/>
                  <a:gd name="connsiteY46" fmla="*/ 361328 h 361593"/>
                  <a:gd name="connsiteX47" fmla="*/ 574917 w 638404"/>
                  <a:gd name="connsiteY47" fmla="*/ 361328 h 361593"/>
                  <a:gd name="connsiteX48" fmla="*/ 575446 w 638404"/>
                  <a:gd name="connsiteY48" fmla="*/ 361328 h 361593"/>
                  <a:gd name="connsiteX49" fmla="*/ 575446 w 638404"/>
                  <a:gd name="connsiteY49" fmla="*/ 361328 h 361593"/>
                  <a:gd name="connsiteX50" fmla="*/ 575975 w 638404"/>
                  <a:gd name="connsiteY50" fmla="*/ 361328 h 361593"/>
                  <a:gd name="connsiteX51" fmla="*/ 575975 w 638404"/>
                  <a:gd name="connsiteY51" fmla="*/ 361328 h 361593"/>
                  <a:gd name="connsiteX52" fmla="*/ 576504 w 638404"/>
                  <a:gd name="connsiteY52" fmla="*/ 361328 h 361593"/>
                  <a:gd name="connsiteX53" fmla="*/ 576680 w 638404"/>
                  <a:gd name="connsiteY53" fmla="*/ 361328 h 361593"/>
                  <a:gd name="connsiteX54" fmla="*/ 577033 w 638404"/>
                  <a:gd name="connsiteY54" fmla="*/ 361328 h 361593"/>
                  <a:gd name="connsiteX55" fmla="*/ 577209 w 638404"/>
                  <a:gd name="connsiteY55" fmla="*/ 361328 h 361593"/>
                  <a:gd name="connsiteX56" fmla="*/ 577562 w 638404"/>
                  <a:gd name="connsiteY56" fmla="*/ 361328 h 361593"/>
                  <a:gd name="connsiteX57" fmla="*/ 577738 w 638404"/>
                  <a:gd name="connsiteY57" fmla="*/ 361328 h 361593"/>
                  <a:gd name="connsiteX58" fmla="*/ 578091 w 638404"/>
                  <a:gd name="connsiteY58" fmla="*/ 361328 h 361593"/>
                  <a:gd name="connsiteX59" fmla="*/ 578267 w 638404"/>
                  <a:gd name="connsiteY59" fmla="*/ 361328 h 361593"/>
                  <a:gd name="connsiteX60" fmla="*/ 578620 w 638404"/>
                  <a:gd name="connsiteY60" fmla="*/ 361328 h 361593"/>
                  <a:gd name="connsiteX61" fmla="*/ 578797 w 638404"/>
                  <a:gd name="connsiteY61" fmla="*/ 361328 h 361593"/>
                  <a:gd name="connsiteX62" fmla="*/ 579149 w 638404"/>
                  <a:gd name="connsiteY62" fmla="*/ 361328 h 361593"/>
                  <a:gd name="connsiteX63" fmla="*/ 579502 w 638404"/>
                  <a:gd name="connsiteY63" fmla="*/ 361328 h 361593"/>
                  <a:gd name="connsiteX64" fmla="*/ 579855 w 638404"/>
                  <a:gd name="connsiteY64" fmla="*/ 361328 h 361593"/>
                  <a:gd name="connsiteX65" fmla="*/ 580207 w 638404"/>
                  <a:gd name="connsiteY65" fmla="*/ 361328 h 361593"/>
                  <a:gd name="connsiteX66" fmla="*/ 580560 w 638404"/>
                  <a:gd name="connsiteY66" fmla="*/ 361328 h 361593"/>
                  <a:gd name="connsiteX67" fmla="*/ 580913 w 638404"/>
                  <a:gd name="connsiteY67" fmla="*/ 361328 h 361593"/>
                  <a:gd name="connsiteX68" fmla="*/ 581266 w 638404"/>
                  <a:gd name="connsiteY68" fmla="*/ 361328 h 361593"/>
                  <a:gd name="connsiteX69" fmla="*/ 581618 w 638404"/>
                  <a:gd name="connsiteY69" fmla="*/ 361328 h 361593"/>
                  <a:gd name="connsiteX70" fmla="*/ 581795 w 638404"/>
                  <a:gd name="connsiteY70" fmla="*/ 361328 h 361593"/>
                  <a:gd name="connsiteX71" fmla="*/ 582147 w 638404"/>
                  <a:gd name="connsiteY71" fmla="*/ 361328 h 361593"/>
                  <a:gd name="connsiteX72" fmla="*/ 582324 w 638404"/>
                  <a:gd name="connsiteY72" fmla="*/ 361328 h 361593"/>
                  <a:gd name="connsiteX73" fmla="*/ 582676 w 638404"/>
                  <a:gd name="connsiteY73" fmla="*/ 361328 h 361593"/>
                  <a:gd name="connsiteX74" fmla="*/ 582853 w 638404"/>
                  <a:gd name="connsiteY74" fmla="*/ 361328 h 361593"/>
                  <a:gd name="connsiteX75" fmla="*/ 583206 w 638404"/>
                  <a:gd name="connsiteY75" fmla="*/ 361328 h 361593"/>
                  <a:gd name="connsiteX76" fmla="*/ 583382 w 638404"/>
                  <a:gd name="connsiteY76" fmla="*/ 361328 h 361593"/>
                  <a:gd name="connsiteX77" fmla="*/ 583911 w 638404"/>
                  <a:gd name="connsiteY77" fmla="*/ 361328 h 361593"/>
                  <a:gd name="connsiteX78" fmla="*/ 583911 w 638404"/>
                  <a:gd name="connsiteY78" fmla="*/ 361328 h 361593"/>
                  <a:gd name="connsiteX79" fmla="*/ 584264 w 638404"/>
                  <a:gd name="connsiteY79" fmla="*/ 361328 h 361593"/>
                  <a:gd name="connsiteX80" fmla="*/ 584440 w 638404"/>
                  <a:gd name="connsiteY80" fmla="*/ 361328 h 361593"/>
                  <a:gd name="connsiteX81" fmla="*/ 584793 w 638404"/>
                  <a:gd name="connsiteY81" fmla="*/ 361328 h 361593"/>
                  <a:gd name="connsiteX82" fmla="*/ 584793 w 638404"/>
                  <a:gd name="connsiteY82" fmla="*/ 361328 h 361593"/>
                  <a:gd name="connsiteX83" fmla="*/ 585322 w 638404"/>
                  <a:gd name="connsiteY83" fmla="*/ 361328 h 361593"/>
                  <a:gd name="connsiteX84" fmla="*/ 585322 w 638404"/>
                  <a:gd name="connsiteY84" fmla="*/ 361328 h 361593"/>
                  <a:gd name="connsiteX85" fmla="*/ 585851 w 638404"/>
                  <a:gd name="connsiteY85" fmla="*/ 361328 h 361593"/>
                  <a:gd name="connsiteX86" fmla="*/ 585851 w 638404"/>
                  <a:gd name="connsiteY86" fmla="*/ 361328 h 361593"/>
                  <a:gd name="connsiteX87" fmla="*/ 586380 w 638404"/>
                  <a:gd name="connsiteY87" fmla="*/ 361328 h 361593"/>
                  <a:gd name="connsiteX88" fmla="*/ 586380 w 638404"/>
                  <a:gd name="connsiteY88" fmla="*/ 361328 h 361593"/>
                  <a:gd name="connsiteX89" fmla="*/ 586909 w 638404"/>
                  <a:gd name="connsiteY89" fmla="*/ 361328 h 361593"/>
                  <a:gd name="connsiteX90" fmla="*/ 586909 w 638404"/>
                  <a:gd name="connsiteY90" fmla="*/ 361328 h 361593"/>
                  <a:gd name="connsiteX91" fmla="*/ 587438 w 638404"/>
                  <a:gd name="connsiteY91" fmla="*/ 361328 h 361593"/>
                  <a:gd name="connsiteX92" fmla="*/ 587438 w 638404"/>
                  <a:gd name="connsiteY92" fmla="*/ 361328 h 361593"/>
                  <a:gd name="connsiteX93" fmla="*/ 587967 w 638404"/>
                  <a:gd name="connsiteY93" fmla="*/ 361328 h 361593"/>
                  <a:gd name="connsiteX94" fmla="*/ 587967 w 638404"/>
                  <a:gd name="connsiteY94" fmla="*/ 361328 h 361593"/>
                  <a:gd name="connsiteX95" fmla="*/ 588496 w 638404"/>
                  <a:gd name="connsiteY95" fmla="*/ 361328 h 361593"/>
                  <a:gd name="connsiteX96" fmla="*/ 588496 w 638404"/>
                  <a:gd name="connsiteY96" fmla="*/ 361328 h 361593"/>
                  <a:gd name="connsiteX97" fmla="*/ 589025 w 638404"/>
                  <a:gd name="connsiteY97" fmla="*/ 361328 h 361593"/>
                  <a:gd name="connsiteX98" fmla="*/ 589025 w 638404"/>
                  <a:gd name="connsiteY98" fmla="*/ 361328 h 361593"/>
                  <a:gd name="connsiteX99" fmla="*/ 589554 w 638404"/>
                  <a:gd name="connsiteY99" fmla="*/ 361328 h 361593"/>
                  <a:gd name="connsiteX100" fmla="*/ 589554 w 638404"/>
                  <a:gd name="connsiteY100" fmla="*/ 361328 h 361593"/>
                  <a:gd name="connsiteX101" fmla="*/ 623591 w 638404"/>
                  <a:gd name="connsiteY101" fmla="*/ 361328 h 361593"/>
                  <a:gd name="connsiteX102" fmla="*/ 625707 w 638404"/>
                  <a:gd name="connsiteY102" fmla="*/ 361328 h 361593"/>
                  <a:gd name="connsiteX103" fmla="*/ 637346 w 638404"/>
                  <a:gd name="connsiteY103" fmla="*/ 360621 h 361593"/>
                  <a:gd name="connsiteX104" fmla="*/ 638404 w 638404"/>
                  <a:gd name="connsiteY104" fmla="*/ 360621 h 361593"/>
                  <a:gd name="connsiteX105" fmla="*/ 635054 w 638404"/>
                  <a:gd name="connsiteY105" fmla="*/ 352839 h 361593"/>
                  <a:gd name="connsiteX106" fmla="*/ 619006 w 638404"/>
                  <a:gd name="connsiteY106" fmla="*/ 319235 h 361593"/>
                  <a:gd name="connsiteX107" fmla="*/ 615831 w 638404"/>
                  <a:gd name="connsiteY107" fmla="*/ 313222 h 361593"/>
                  <a:gd name="connsiteX108" fmla="*/ 311266 w 638404"/>
                  <a:gd name="connsiteY108" fmla="*/ 192602 h 361593"/>
                  <a:gd name="connsiteX109" fmla="*/ 242664 w 638404"/>
                  <a:gd name="connsiteY109" fmla="*/ 152808 h 361593"/>
                  <a:gd name="connsiteX110" fmla="*/ 81476 w 638404"/>
                  <a:gd name="connsiteY110" fmla="*/ 86662 h 361593"/>
                  <a:gd name="connsiteX111" fmla="*/ 705 w 638404"/>
                  <a:gd name="connsiteY111" fmla="*/ 1061 h 361593"/>
                  <a:gd name="connsiteX112" fmla="*/ 0 w 638404"/>
                  <a:gd name="connsiteY112" fmla="*/ 0 h 361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638404" h="361593">
                    <a:moveTo>
                      <a:pt x="4409" y="1945"/>
                    </a:moveTo>
                    <a:cubicBezTo>
                      <a:pt x="2293" y="19632"/>
                      <a:pt x="1058" y="34134"/>
                      <a:pt x="1411" y="42093"/>
                    </a:cubicBezTo>
                    <a:lnTo>
                      <a:pt x="1411" y="42800"/>
                    </a:lnTo>
                    <a:cubicBezTo>
                      <a:pt x="1411" y="42800"/>
                      <a:pt x="1411" y="44392"/>
                      <a:pt x="1587" y="44923"/>
                    </a:cubicBezTo>
                    <a:cubicBezTo>
                      <a:pt x="1587" y="45630"/>
                      <a:pt x="1764" y="46338"/>
                      <a:pt x="1940" y="46868"/>
                    </a:cubicBezTo>
                    <a:cubicBezTo>
                      <a:pt x="1940" y="46868"/>
                      <a:pt x="1940" y="47222"/>
                      <a:pt x="1940" y="47222"/>
                    </a:cubicBezTo>
                    <a:cubicBezTo>
                      <a:pt x="1940" y="47222"/>
                      <a:pt x="1940" y="47399"/>
                      <a:pt x="1940" y="47576"/>
                    </a:cubicBezTo>
                    <a:cubicBezTo>
                      <a:pt x="4762" y="56065"/>
                      <a:pt x="8112" y="63670"/>
                      <a:pt x="11639" y="70745"/>
                    </a:cubicBezTo>
                    <a:cubicBezTo>
                      <a:pt x="11639" y="70745"/>
                      <a:pt x="11639" y="70745"/>
                      <a:pt x="11639" y="70745"/>
                    </a:cubicBezTo>
                    <a:cubicBezTo>
                      <a:pt x="11639" y="70921"/>
                      <a:pt x="11816" y="71275"/>
                      <a:pt x="11992" y="71452"/>
                    </a:cubicBezTo>
                    <a:cubicBezTo>
                      <a:pt x="11992" y="71452"/>
                      <a:pt x="11992" y="71452"/>
                      <a:pt x="11992" y="71452"/>
                    </a:cubicBezTo>
                    <a:cubicBezTo>
                      <a:pt x="11992" y="71452"/>
                      <a:pt x="11992" y="71629"/>
                      <a:pt x="12169" y="71806"/>
                    </a:cubicBezTo>
                    <a:cubicBezTo>
                      <a:pt x="12169" y="71806"/>
                      <a:pt x="12169" y="71806"/>
                      <a:pt x="12169" y="71806"/>
                    </a:cubicBezTo>
                    <a:cubicBezTo>
                      <a:pt x="12169" y="71806"/>
                      <a:pt x="12169" y="71806"/>
                      <a:pt x="12169" y="71983"/>
                    </a:cubicBezTo>
                    <a:cubicBezTo>
                      <a:pt x="12169" y="72159"/>
                      <a:pt x="12169" y="71983"/>
                      <a:pt x="12169" y="72159"/>
                    </a:cubicBezTo>
                    <a:cubicBezTo>
                      <a:pt x="12169" y="72159"/>
                      <a:pt x="12169" y="72159"/>
                      <a:pt x="12169" y="72336"/>
                    </a:cubicBezTo>
                    <a:cubicBezTo>
                      <a:pt x="12169" y="72336"/>
                      <a:pt x="12169" y="72336"/>
                      <a:pt x="12169" y="72513"/>
                    </a:cubicBezTo>
                    <a:cubicBezTo>
                      <a:pt x="12169" y="72513"/>
                      <a:pt x="12169" y="72513"/>
                      <a:pt x="12169" y="72690"/>
                    </a:cubicBezTo>
                    <a:cubicBezTo>
                      <a:pt x="12169" y="72690"/>
                      <a:pt x="12169" y="72867"/>
                      <a:pt x="12345" y="73044"/>
                    </a:cubicBezTo>
                    <a:cubicBezTo>
                      <a:pt x="12345" y="73044"/>
                      <a:pt x="12345" y="73044"/>
                      <a:pt x="12345" y="73044"/>
                    </a:cubicBezTo>
                    <a:cubicBezTo>
                      <a:pt x="12345" y="73044"/>
                      <a:pt x="12345" y="73221"/>
                      <a:pt x="12345" y="73397"/>
                    </a:cubicBezTo>
                    <a:cubicBezTo>
                      <a:pt x="12345" y="73397"/>
                      <a:pt x="12345" y="73397"/>
                      <a:pt x="12345" y="73397"/>
                    </a:cubicBezTo>
                    <a:cubicBezTo>
                      <a:pt x="12345" y="73397"/>
                      <a:pt x="12345" y="73574"/>
                      <a:pt x="12345" y="73751"/>
                    </a:cubicBezTo>
                    <a:cubicBezTo>
                      <a:pt x="12345" y="73751"/>
                      <a:pt x="12345" y="73751"/>
                      <a:pt x="12345" y="73751"/>
                    </a:cubicBezTo>
                    <a:cubicBezTo>
                      <a:pt x="12345" y="73751"/>
                      <a:pt x="12345" y="73928"/>
                      <a:pt x="12521" y="74105"/>
                    </a:cubicBezTo>
                    <a:cubicBezTo>
                      <a:pt x="12521" y="74105"/>
                      <a:pt x="12521" y="74105"/>
                      <a:pt x="12521" y="74105"/>
                    </a:cubicBezTo>
                    <a:cubicBezTo>
                      <a:pt x="12521" y="74105"/>
                      <a:pt x="12521" y="74282"/>
                      <a:pt x="12698" y="74459"/>
                    </a:cubicBezTo>
                    <a:cubicBezTo>
                      <a:pt x="12698" y="74459"/>
                      <a:pt x="12698" y="74459"/>
                      <a:pt x="12698" y="74459"/>
                    </a:cubicBezTo>
                    <a:cubicBezTo>
                      <a:pt x="12698" y="74459"/>
                      <a:pt x="12698" y="74636"/>
                      <a:pt x="12874" y="74812"/>
                    </a:cubicBezTo>
                    <a:cubicBezTo>
                      <a:pt x="12874" y="74812"/>
                      <a:pt x="12874" y="74812"/>
                      <a:pt x="12874" y="74812"/>
                    </a:cubicBezTo>
                    <a:cubicBezTo>
                      <a:pt x="12874" y="74812"/>
                      <a:pt x="12874" y="74989"/>
                      <a:pt x="13050" y="75166"/>
                    </a:cubicBezTo>
                    <a:lnTo>
                      <a:pt x="13050" y="75166"/>
                    </a:lnTo>
                    <a:cubicBezTo>
                      <a:pt x="13050" y="75166"/>
                      <a:pt x="13050" y="75520"/>
                      <a:pt x="13227" y="75520"/>
                    </a:cubicBezTo>
                    <a:lnTo>
                      <a:pt x="13227" y="75520"/>
                    </a:lnTo>
                    <a:cubicBezTo>
                      <a:pt x="13227" y="75520"/>
                      <a:pt x="13227" y="75873"/>
                      <a:pt x="13403" y="75873"/>
                    </a:cubicBezTo>
                    <a:lnTo>
                      <a:pt x="13403" y="75873"/>
                    </a:lnTo>
                    <a:cubicBezTo>
                      <a:pt x="28922" y="102579"/>
                      <a:pt x="50790" y="119382"/>
                      <a:pt x="77243" y="133177"/>
                    </a:cubicBezTo>
                    <a:cubicBezTo>
                      <a:pt x="78654" y="133884"/>
                      <a:pt x="80241" y="134768"/>
                      <a:pt x="81652" y="135476"/>
                    </a:cubicBezTo>
                    <a:cubicBezTo>
                      <a:pt x="132619" y="160944"/>
                      <a:pt x="199986" y="177392"/>
                      <a:pt x="274761" y="232042"/>
                    </a:cubicBezTo>
                    <a:cubicBezTo>
                      <a:pt x="390626" y="316759"/>
                      <a:pt x="482507" y="353723"/>
                      <a:pt x="572448" y="361328"/>
                    </a:cubicBezTo>
                    <a:lnTo>
                      <a:pt x="572448" y="361328"/>
                    </a:lnTo>
                    <a:cubicBezTo>
                      <a:pt x="572448" y="361328"/>
                      <a:pt x="572800" y="361328"/>
                      <a:pt x="573153" y="361328"/>
                    </a:cubicBezTo>
                    <a:cubicBezTo>
                      <a:pt x="573329" y="361328"/>
                      <a:pt x="573506" y="361328"/>
                      <a:pt x="573858" y="361328"/>
                    </a:cubicBezTo>
                    <a:lnTo>
                      <a:pt x="573858" y="361328"/>
                    </a:lnTo>
                    <a:cubicBezTo>
                      <a:pt x="573858" y="361328"/>
                      <a:pt x="574211" y="361328"/>
                      <a:pt x="574388" y="361328"/>
                    </a:cubicBezTo>
                    <a:lnTo>
                      <a:pt x="574388" y="361328"/>
                    </a:lnTo>
                    <a:cubicBezTo>
                      <a:pt x="574388" y="361328"/>
                      <a:pt x="574740" y="361328"/>
                      <a:pt x="574917" y="361328"/>
                    </a:cubicBezTo>
                    <a:lnTo>
                      <a:pt x="574917" y="361328"/>
                    </a:lnTo>
                    <a:cubicBezTo>
                      <a:pt x="574917" y="361328"/>
                      <a:pt x="575269" y="361328"/>
                      <a:pt x="575446" y="361328"/>
                    </a:cubicBezTo>
                    <a:lnTo>
                      <a:pt x="575446" y="361328"/>
                    </a:lnTo>
                    <a:cubicBezTo>
                      <a:pt x="575446" y="361328"/>
                      <a:pt x="575798" y="361328"/>
                      <a:pt x="575975" y="361328"/>
                    </a:cubicBezTo>
                    <a:cubicBezTo>
                      <a:pt x="575975" y="361328"/>
                      <a:pt x="575975" y="361328"/>
                      <a:pt x="575975" y="361328"/>
                    </a:cubicBezTo>
                    <a:cubicBezTo>
                      <a:pt x="575975" y="361328"/>
                      <a:pt x="576327" y="361328"/>
                      <a:pt x="576504" y="361328"/>
                    </a:cubicBezTo>
                    <a:cubicBezTo>
                      <a:pt x="576504" y="361328"/>
                      <a:pt x="576504" y="361328"/>
                      <a:pt x="576680" y="361328"/>
                    </a:cubicBezTo>
                    <a:cubicBezTo>
                      <a:pt x="576680" y="361328"/>
                      <a:pt x="577033" y="361328"/>
                      <a:pt x="577033" y="361328"/>
                    </a:cubicBezTo>
                    <a:cubicBezTo>
                      <a:pt x="577033" y="361328"/>
                      <a:pt x="577033" y="361328"/>
                      <a:pt x="577209" y="361328"/>
                    </a:cubicBezTo>
                    <a:cubicBezTo>
                      <a:pt x="577209" y="361328"/>
                      <a:pt x="577562" y="361328"/>
                      <a:pt x="577562" y="361328"/>
                    </a:cubicBezTo>
                    <a:cubicBezTo>
                      <a:pt x="577562" y="361328"/>
                      <a:pt x="577562" y="361328"/>
                      <a:pt x="577738" y="361328"/>
                    </a:cubicBezTo>
                    <a:cubicBezTo>
                      <a:pt x="577738" y="361328"/>
                      <a:pt x="577915" y="361328"/>
                      <a:pt x="578091" y="361328"/>
                    </a:cubicBezTo>
                    <a:cubicBezTo>
                      <a:pt x="578091" y="361328"/>
                      <a:pt x="578091" y="361328"/>
                      <a:pt x="578267" y="361328"/>
                    </a:cubicBezTo>
                    <a:cubicBezTo>
                      <a:pt x="578267" y="361328"/>
                      <a:pt x="578444" y="361328"/>
                      <a:pt x="578620" y="361328"/>
                    </a:cubicBezTo>
                    <a:cubicBezTo>
                      <a:pt x="578620" y="361328"/>
                      <a:pt x="578620" y="361328"/>
                      <a:pt x="578797" y="361328"/>
                    </a:cubicBezTo>
                    <a:cubicBezTo>
                      <a:pt x="578797" y="361328"/>
                      <a:pt x="578973" y="361328"/>
                      <a:pt x="579149" y="361328"/>
                    </a:cubicBezTo>
                    <a:cubicBezTo>
                      <a:pt x="579326" y="361328"/>
                      <a:pt x="579326" y="361328"/>
                      <a:pt x="579502" y="361328"/>
                    </a:cubicBezTo>
                    <a:cubicBezTo>
                      <a:pt x="579502" y="361328"/>
                      <a:pt x="579678" y="361328"/>
                      <a:pt x="579855" y="361328"/>
                    </a:cubicBezTo>
                    <a:cubicBezTo>
                      <a:pt x="579855" y="361328"/>
                      <a:pt x="580031" y="361328"/>
                      <a:pt x="580207" y="361328"/>
                    </a:cubicBezTo>
                    <a:cubicBezTo>
                      <a:pt x="580207" y="361328"/>
                      <a:pt x="580384" y="361328"/>
                      <a:pt x="580560" y="361328"/>
                    </a:cubicBezTo>
                    <a:cubicBezTo>
                      <a:pt x="580560" y="361328"/>
                      <a:pt x="580736" y="361328"/>
                      <a:pt x="580913" y="361328"/>
                    </a:cubicBezTo>
                    <a:cubicBezTo>
                      <a:pt x="580913" y="361328"/>
                      <a:pt x="581089" y="361328"/>
                      <a:pt x="581266" y="361328"/>
                    </a:cubicBezTo>
                    <a:cubicBezTo>
                      <a:pt x="581266" y="361328"/>
                      <a:pt x="581442" y="361328"/>
                      <a:pt x="581618" y="361328"/>
                    </a:cubicBezTo>
                    <a:cubicBezTo>
                      <a:pt x="581618" y="361328"/>
                      <a:pt x="581618" y="361328"/>
                      <a:pt x="581795" y="361328"/>
                    </a:cubicBezTo>
                    <a:cubicBezTo>
                      <a:pt x="581795" y="361328"/>
                      <a:pt x="582147" y="361328"/>
                      <a:pt x="582147" y="361328"/>
                    </a:cubicBezTo>
                    <a:cubicBezTo>
                      <a:pt x="582147" y="361328"/>
                      <a:pt x="582147" y="361328"/>
                      <a:pt x="582324" y="361328"/>
                    </a:cubicBezTo>
                    <a:cubicBezTo>
                      <a:pt x="582324" y="361328"/>
                      <a:pt x="582500" y="361328"/>
                      <a:pt x="582676" y="361328"/>
                    </a:cubicBezTo>
                    <a:cubicBezTo>
                      <a:pt x="582676" y="361328"/>
                      <a:pt x="582676" y="361328"/>
                      <a:pt x="582853" y="361328"/>
                    </a:cubicBezTo>
                    <a:cubicBezTo>
                      <a:pt x="582853" y="361328"/>
                      <a:pt x="583206" y="361328"/>
                      <a:pt x="583206" y="361328"/>
                    </a:cubicBezTo>
                    <a:cubicBezTo>
                      <a:pt x="583206" y="361328"/>
                      <a:pt x="583206" y="361328"/>
                      <a:pt x="583382" y="361328"/>
                    </a:cubicBezTo>
                    <a:cubicBezTo>
                      <a:pt x="583382" y="361328"/>
                      <a:pt x="583735" y="361328"/>
                      <a:pt x="583911" y="361328"/>
                    </a:cubicBezTo>
                    <a:cubicBezTo>
                      <a:pt x="583911" y="361328"/>
                      <a:pt x="583911" y="361328"/>
                      <a:pt x="583911" y="361328"/>
                    </a:cubicBezTo>
                    <a:cubicBezTo>
                      <a:pt x="583911" y="361328"/>
                      <a:pt x="584264" y="361328"/>
                      <a:pt x="584264" y="361328"/>
                    </a:cubicBezTo>
                    <a:cubicBezTo>
                      <a:pt x="584264" y="361328"/>
                      <a:pt x="584264" y="361328"/>
                      <a:pt x="584440" y="361328"/>
                    </a:cubicBezTo>
                    <a:cubicBezTo>
                      <a:pt x="584440" y="361328"/>
                      <a:pt x="584793" y="361328"/>
                      <a:pt x="584793" y="361328"/>
                    </a:cubicBezTo>
                    <a:lnTo>
                      <a:pt x="584793" y="361328"/>
                    </a:lnTo>
                    <a:cubicBezTo>
                      <a:pt x="584793" y="361328"/>
                      <a:pt x="585145" y="361328"/>
                      <a:pt x="585322" y="361328"/>
                    </a:cubicBezTo>
                    <a:lnTo>
                      <a:pt x="585322" y="361328"/>
                    </a:lnTo>
                    <a:cubicBezTo>
                      <a:pt x="585322" y="361328"/>
                      <a:pt x="585674" y="361328"/>
                      <a:pt x="585851" y="361328"/>
                    </a:cubicBezTo>
                    <a:lnTo>
                      <a:pt x="585851" y="361328"/>
                    </a:lnTo>
                    <a:cubicBezTo>
                      <a:pt x="585851" y="361328"/>
                      <a:pt x="586204" y="361328"/>
                      <a:pt x="586380" y="361328"/>
                    </a:cubicBezTo>
                    <a:cubicBezTo>
                      <a:pt x="586380" y="361328"/>
                      <a:pt x="586380" y="361328"/>
                      <a:pt x="586380" y="361328"/>
                    </a:cubicBezTo>
                    <a:cubicBezTo>
                      <a:pt x="586380" y="361328"/>
                      <a:pt x="586733" y="361328"/>
                      <a:pt x="586909" y="361328"/>
                    </a:cubicBezTo>
                    <a:lnTo>
                      <a:pt x="586909" y="361328"/>
                    </a:lnTo>
                    <a:cubicBezTo>
                      <a:pt x="586909" y="361328"/>
                      <a:pt x="587262" y="361328"/>
                      <a:pt x="587438" y="361328"/>
                    </a:cubicBezTo>
                    <a:lnTo>
                      <a:pt x="587438" y="361328"/>
                    </a:lnTo>
                    <a:cubicBezTo>
                      <a:pt x="587438" y="361328"/>
                      <a:pt x="587791" y="361328"/>
                      <a:pt x="587967" y="361328"/>
                    </a:cubicBezTo>
                    <a:lnTo>
                      <a:pt x="587967" y="361328"/>
                    </a:lnTo>
                    <a:cubicBezTo>
                      <a:pt x="587967" y="361328"/>
                      <a:pt x="588320" y="361328"/>
                      <a:pt x="588496" y="361328"/>
                    </a:cubicBezTo>
                    <a:lnTo>
                      <a:pt x="588496" y="361328"/>
                    </a:lnTo>
                    <a:cubicBezTo>
                      <a:pt x="588496" y="361328"/>
                      <a:pt x="588849" y="361328"/>
                      <a:pt x="589025" y="361328"/>
                    </a:cubicBezTo>
                    <a:lnTo>
                      <a:pt x="589025" y="361328"/>
                    </a:lnTo>
                    <a:cubicBezTo>
                      <a:pt x="589025" y="361328"/>
                      <a:pt x="589378" y="361328"/>
                      <a:pt x="589554" y="361328"/>
                    </a:cubicBezTo>
                    <a:lnTo>
                      <a:pt x="589554" y="361328"/>
                    </a:lnTo>
                    <a:cubicBezTo>
                      <a:pt x="600841" y="361682"/>
                      <a:pt x="612304" y="361682"/>
                      <a:pt x="623591" y="361328"/>
                    </a:cubicBezTo>
                    <a:cubicBezTo>
                      <a:pt x="624296" y="361328"/>
                      <a:pt x="625002" y="361328"/>
                      <a:pt x="625707" y="361328"/>
                    </a:cubicBezTo>
                    <a:cubicBezTo>
                      <a:pt x="629587" y="361328"/>
                      <a:pt x="633466" y="360974"/>
                      <a:pt x="637346" y="360621"/>
                    </a:cubicBezTo>
                    <a:cubicBezTo>
                      <a:pt x="637699" y="360621"/>
                      <a:pt x="638052" y="360621"/>
                      <a:pt x="638404" y="360621"/>
                    </a:cubicBezTo>
                    <a:cubicBezTo>
                      <a:pt x="637346" y="358145"/>
                      <a:pt x="636288" y="355492"/>
                      <a:pt x="635054" y="352839"/>
                    </a:cubicBezTo>
                    <a:cubicBezTo>
                      <a:pt x="630821" y="344172"/>
                      <a:pt x="620769" y="322419"/>
                      <a:pt x="619006" y="319235"/>
                    </a:cubicBezTo>
                    <a:cubicBezTo>
                      <a:pt x="617947" y="317289"/>
                      <a:pt x="616889" y="315167"/>
                      <a:pt x="615831" y="313222"/>
                    </a:cubicBezTo>
                    <a:cubicBezTo>
                      <a:pt x="543349" y="311630"/>
                      <a:pt x="446178" y="284393"/>
                      <a:pt x="311266" y="192602"/>
                    </a:cubicBezTo>
                    <a:cubicBezTo>
                      <a:pt x="289222" y="177569"/>
                      <a:pt x="265238" y="166604"/>
                      <a:pt x="242664" y="152808"/>
                    </a:cubicBezTo>
                    <a:cubicBezTo>
                      <a:pt x="240195" y="151393"/>
                      <a:pt x="127681" y="116375"/>
                      <a:pt x="81476" y="86662"/>
                    </a:cubicBezTo>
                    <a:cubicBezTo>
                      <a:pt x="49732" y="66323"/>
                      <a:pt x="20810" y="29359"/>
                      <a:pt x="705" y="1061"/>
                    </a:cubicBezTo>
                    <a:cubicBezTo>
                      <a:pt x="529" y="707"/>
                      <a:pt x="176" y="354"/>
                      <a:pt x="0" y="0"/>
                    </a:cubicBezTo>
                  </a:path>
                </a:pathLst>
              </a:custGeom>
              <a:solidFill>
                <a:srgbClr val="CFDCE5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4" name="Freeform 193">
                <a:extLst>
                  <a:ext uri="{FF2B5EF4-FFF2-40B4-BE49-F238E27FC236}">
                    <a16:creationId xmlns:a16="http://schemas.microsoft.com/office/drawing/2014/main" id="{AFD5CB19-BF93-5CC6-C8E2-CAD34B26C540}"/>
                  </a:ext>
                </a:extLst>
              </p:cNvPr>
              <p:cNvSpPr/>
              <p:nvPr/>
            </p:nvSpPr>
            <p:spPr>
              <a:xfrm>
                <a:off x="7071913" y="3383853"/>
                <a:ext cx="812529" cy="612490"/>
              </a:xfrm>
              <a:custGeom>
                <a:avLst/>
                <a:gdLst>
                  <a:gd name="connsiteX0" fmla="*/ 724342 w 812529"/>
                  <a:gd name="connsiteY0" fmla="*/ 372164 h 612490"/>
                  <a:gd name="connsiteX1" fmla="*/ 367576 w 812529"/>
                  <a:gd name="connsiteY1" fmla="*/ 78927 h 612490"/>
                  <a:gd name="connsiteX2" fmla="*/ 30033 w 812529"/>
                  <a:gd name="connsiteY2" fmla="*/ 110055 h 612490"/>
                  <a:gd name="connsiteX3" fmla="*/ 758 w 812529"/>
                  <a:gd name="connsiteY3" fmla="*/ 296113 h 612490"/>
                  <a:gd name="connsiteX4" fmla="*/ 275343 w 812529"/>
                  <a:gd name="connsiteY4" fmla="*/ 481818 h 612490"/>
                  <a:gd name="connsiteX5" fmla="*/ 718699 w 812529"/>
                  <a:gd name="connsiteY5" fmla="*/ 600669 h 612490"/>
                  <a:gd name="connsiteX6" fmla="*/ 724165 w 812529"/>
                  <a:gd name="connsiteY6" fmla="*/ 372340 h 612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12529" h="612490">
                    <a:moveTo>
                      <a:pt x="724342" y="372164"/>
                    </a:moveTo>
                    <a:cubicBezTo>
                      <a:pt x="626994" y="315214"/>
                      <a:pt x="416426" y="147549"/>
                      <a:pt x="367576" y="78927"/>
                    </a:cubicBezTo>
                    <a:cubicBezTo>
                      <a:pt x="318726" y="10305"/>
                      <a:pt x="118739" y="-70875"/>
                      <a:pt x="30033" y="110055"/>
                    </a:cubicBezTo>
                    <a:cubicBezTo>
                      <a:pt x="30033" y="110055"/>
                      <a:pt x="-5591" y="277366"/>
                      <a:pt x="758" y="296113"/>
                    </a:cubicBezTo>
                    <a:cubicBezTo>
                      <a:pt x="38145" y="407005"/>
                      <a:pt x="145898" y="387020"/>
                      <a:pt x="275343" y="481818"/>
                    </a:cubicBezTo>
                    <a:cubicBezTo>
                      <a:pt x="452932" y="611811"/>
                      <a:pt x="574440" y="629320"/>
                      <a:pt x="718699" y="600669"/>
                    </a:cubicBezTo>
                    <a:cubicBezTo>
                      <a:pt x="862957" y="571840"/>
                      <a:pt x="821513" y="429113"/>
                      <a:pt x="724165" y="372340"/>
                    </a:cubicBezTo>
                  </a:path>
                </a:pathLst>
              </a:custGeom>
              <a:solidFill>
                <a:srgbClr val="FFFFFF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 194">
                <a:extLst>
                  <a:ext uri="{FF2B5EF4-FFF2-40B4-BE49-F238E27FC236}">
                    <a16:creationId xmlns:a16="http://schemas.microsoft.com/office/drawing/2014/main" id="{2016B940-D5B6-3785-D81A-CF581899D2D7}"/>
                  </a:ext>
                </a:extLst>
              </p:cNvPr>
              <p:cNvSpPr/>
              <p:nvPr/>
            </p:nvSpPr>
            <p:spPr>
              <a:xfrm>
                <a:off x="7071888" y="3634513"/>
                <a:ext cx="815929" cy="361830"/>
              </a:xfrm>
              <a:custGeom>
                <a:avLst/>
                <a:gdLst>
                  <a:gd name="connsiteX0" fmla="*/ 748527 w 815929"/>
                  <a:gd name="connsiteY0" fmla="*/ 289346 h 361830"/>
                  <a:gd name="connsiteX1" fmla="*/ 314342 w 815929"/>
                  <a:gd name="connsiteY1" fmla="*/ 192602 h 361830"/>
                  <a:gd name="connsiteX2" fmla="*/ 245740 w 815929"/>
                  <a:gd name="connsiteY2" fmla="*/ 152808 h 361830"/>
                  <a:gd name="connsiteX3" fmla="*/ 84551 w 815929"/>
                  <a:gd name="connsiteY3" fmla="*/ 86662 h 361830"/>
                  <a:gd name="connsiteX4" fmla="*/ 3075 w 815929"/>
                  <a:gd name="connsiteY4" fmla="*/ 0 h 361830"/>
                  <a:gd name="connsiteX5" fmla="*/ 783 w 815929"/>
                  <a:gd name="connsiteY5" fmla="*/ 45454 h 361830"/>
                  <a:gd name="connsiteX6" fmla="*/ 275367 w 815929"/>
                  <a:gd name="connsiteY6" fmla="*/ 231158 h 361830"/>
                  <a:gd name="connsiteX7" fmla="*/ 718900 w 815929"/>
                  <a:gd name="connsiteY7" fmla="*/ 350009 h 361830"/>
                  <a:gd name="connsiteX8" fmla="*/ 814484 w 815929"/>
                  <a:gd name="connsiteY8" fmla="*/ 296243 h 361830"/>
                  <a:gd name="connsiteX9" fmla="*/ 812015 w 815929"/>
                  <a:gd name="connsiteY9" fmla="*/ 241947 h 361830"/>
                  <a:gd name="connsiteX10" fmla="*/ 748351 w 815929"/>
                  <a:gd name="connsiteY10" fmla="*/ 289346 h 361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15929" h="361830">
                    <a:moveTo>
                      <a:pt x="748527" y="289346"/>
                    </a:moveTo>
                    <a:cubicBezTo>
                      <a:pt x="673400" y="315167"/>
                      <a:pt x="553126" y="354961"/>
                      <a:pt x="314342" y="192602"/>
                    </a:cubicBezTo>
                    <a:cubicBezTo>
                      <a:pt x="292297" y="177569"/>
                      <a:pt x="268313" y="166604"/>
                      <a:pt x="245740" y="152808"/>
                    </a:cubicBezTo>
                    <a:cubicBezTo>
                      <a:pt x="243271" y="151393"/>
                      <a:pt x="130756" y="116375"/>
                      <a:pt x="84551" y="86662"/>
                    </a:cubicBezTo>
                    <a:cubicBezTo>
                      <a:pt x="52455" y="65970"/>
                      <a:pt x="23180" y="28475"/>
                      <a:pt x="3075" y="0"/>
                    </a:cubicBezTo>
                    <a:cubicBezTo>
                      <a:pt x="430" y="22638"/>
                      <a:pt x="-981" y="40148"/>
                      <a:pt x="783" y="45454"/>
                    </a:cubicBezTo>
                    <a:cubicBezTo>
                      <a:pt x="38170" y="156346"/>
                      <a:pt x="145923" y="136360"/>
                      <a:pt x="275367" y="231158"/>
                    </a:cubicBezTo>
                    <a:cubicBezTo>
                      <a:pt x="452956" y="361151"/>
                      <a:pt x="574465" y="378661"/>
                      <a:pt x="718900" y="350009"/>
                    </a:cubicBezTo>
                    <a:cubicBezTo>
                      <a:pt x="759461" y="341873"/>
                      <a:pt x="804608" y="318528"/>
                      <a:pt x="814484" y="296243"/>
                    </a:cubicBezTo>
                    <a:cubicBezTo>
                      <a:pt x="817835" y="288815"/>
                      <a:pt x="814660" y="264762"/>
                      <a:pt x="812015" y="241947"/>
                    </a:cubicBezTo>
                    <a:cubicBezTo>
                      <a:pt x="812015" y="241947"/>
                      <a:pt x="774275" y="280502"/>
                      <a:pt x="748351" y="289346"/>
                    </a:cubicBezTo>
                  </a:path>
                </a:pathLst>
              </a:custGeom>
              <a:solidFill>
                <a:srgbClr val="E2EDF2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 195">
                <a:extLst>
                  <a:ext uri="{FF2B5EF4-FFF2-40B4-BE49-F238E27FC236}">
                    <a16:creationId xmlns:a16="http://schemas.microsoft.com/office/drawing/2014/main" id="{D1960442-A218-B332-8126-76D718A96F88}"/>
                  </a:ext>
                </a:extLst>
              </p:cNvPr>
              <p:cNvSpPr/>
              <p:nvPr/>
            </p:nvSpPr>
            <p:spPr>
              <a:xfrm>
                <a:off x="7148200" y="3398716"/>
                <a:ext cx="274535" cy="155543"/>
              </a:xfrm>
              <a:custGeom>
                <a:avLst/>
                <a:gdLst>
                  <a:gd name="connsiteX0" fmla="*/ 92008 w 274535"/>
                  <a:gd name="connsiteY0" fmla="*/ 4461 h 155543"/>
                  <a:gd name="connsiteX1" fmla="*/ 1891 w 274535"/>
                  <a:gd name="connsiteY1" fmla="*/ 86702 h 155543"/>
                  <a:gd name="connsiteX2" fmla="*/ 178599 w 274535"/>
                  <a:gd name="connsiteY2" fmla="*/ 152318 h 155543"/>
                  <a:gd name="connsiteX3" fmla="*/ 274536 w 274535"/>
                  <a:gd name="connsiteY3" fmla="*/ 75206 h 155543"/>
                  <a:gd name="connsiteX4" fmla="*/ 91832 w 274535"/>
                  <a:gd name="connsiteY4" fmla="*/ 4285 h 155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535" h="155543">
                    <a:moveTo>
                      <a:pt x="92008" y="4461"/>
                    </a:moveTo>
                    <a:cubicBezTo>
                      <a:pt x="42805" y="18434"/>
                      <a:pt x="-10806" y="57697"/>
                      <a:pt x="1891" y="86702"/>
                    </a:cubicBezTo>
                    <a:cubicBezTo>
                      <a:pt x="23054" y="134985"/>
                      <a:pt x="95183" y="165936"/>
                      <a:pt x="178599" y="152318"/>
                    </a:cubicBezTo>
                    <a:cubicBezTo>
                      <a:pt x="178599" y="152318"/>
                      <a:pt x="213693" y="78920"/>
                      <a:pt x="274536" y="75206"/>
                    </a:cubicBezTo>
                    <a:cubicBezTo>
                      <a:pt x="274536" y="75206"/>
                      <a:pt x="181420" y="-21184"/>
                      <a:pt x="91832" y="4285"/>
                    </a:cubicBezTo>
                  </a:path>
                </a:pathLst>
              </a:custGeom>
              <a:solidFill>
                <a:srgbClr val="97BAC7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 196">
                <a:extLst>
                  <a:ext uri="{FF2B5EF4-FFF2-40B4-BE49-F238E27FC236}">
                    <a16:creationId xmlns:a16="http://schemas.microsoft.com/office/drawing/2014/main" id="{53E2A2D1-38B0-D0B8-5B3F-43AD8BBF1362}"/>
                  </a:ext>
                </a:extLst>
              </p:cNvPr>
              <p:cNvSpPr/>
              <p:nvPr/>
            </p:nvSpPr>
            <p:spPr>
              <a:xfrm>
                <a:off x="7351994" y="3636978"/>
                <a:ext cx="40254" cy="41052"/>
              </a:xfrm>
              <a:custGeom>
                <a:avLst/>
                <a:gdLst>
                  <a:gd name="connsiteX0" fmla="*/ 19246 w 40254"/>
                  <a:gd name="connsiteY0" fmla="*/ 10 h 41052"/>
                  <a:gd name="connsiteX1" fmla="*/ 23 w 40254"/>
                  <a:gd name="connsiteY1" fmla="*/ 21411 h 41052"/>
                  <a:gd name="connsiteX2" fmla="*/ 21009 w 40254"/>
                  <a:gd name="connsiteY2" fmla="*/ 41042 h 41052"/>
                  <a:gd name="connsiteX3" fmla="*/ 40232 w 40254"/>
                  <a:gd name="connsiteY3" fmla="*/ 19642 h 41052"/>
                  <a:gd name="connsiteX4" fmla="*/ 19246 w 40254"/>
                  <a:gd name="connsiteY4" fmla="*/ 10 h 4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54" h="41052">
                    <a:moveTo>
                      <a:pt x="19246" y="10"/>
                    </a:moveTo>
                    <a:cubicBezTo>
                      <a:pt x="8135" y="541"/>
                      <a:pt x="-506" y="10092"/>
                      <a:pt x="23" y="21411"/>
                    </a:cubicBezTo>
                    <a:cubicBezTo>
                      <a:pt x="552" y="32730"/>
                      <a:pt x="9899" y="41396"/>
                      <a:pt x="21009" y="41042"/>
                    </a:cubicBezTo>
                    <a:cubicBezTo>
                      <a:pt x="32119" y="40512"/>
                      <a:pt x="40761" y="30961"/>
                      <a:pt x="40232" y="19642"/>
                    </a:cubicBezTo>
                    <a:cubicBezTo>
                      <a:pt x="39703" y="8323"/>
                      <a:pt x="30356" y="-343"/>
                      <a:pt x="19246" y="10"/>
                    </a:cubicBezTo>
                  </a:path>
                </a:pathLst>
              </a:custGeom>
              <a:solidFill>
                <a:srgbClr val="538AA3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 197">
                <a:extLst>
                  <a:ext uri="{FF2B5EF4-FFF2-40B4-BE49-F238E27FC236}">
                    <a16:creationId xmlns:a16="http://schemas.microsoft.com/office/drawing/2014/main" id="{906E4870-85B6-7CC4-4193-461F86208B02}"/>
                  </a:ext>
                </a:extLst>
              </p:cNvPr>
              <p:cNvSpPr/>
              <p:nvPr/>
            </p:nvSpPr>
            <p:spPr>
              <a:xfrm>
                <a:off x="7351994" y="3636978"/>
                <a:ext cx="40254" cy="41052"/>
              </a:xfrm>
              <a:custGeom>
                <a:avLst/>
                <a:gdLst>
                  <a:gd name="connsiteX0" fmla="*/ 20480 w 40254"/>
                  <a:gd name="connsiteY0" fmla="*/ 29193 h 41052"/>
                  <a:gd name="connsiteX1" fmla="*/ 11486 w 40254"/>
                  <a:gd name="connsiteY1" fmla="*/ 20703 h 41052"/>
                  <a:gd name="connsiteX2" fmla="*/ 19775 w 40254"/>
                  <a:gd name="connsiteY2" fmla="*/ 11507 h 41052"/>
                  <a:gd name="connsiteX3" fmla="*/ 28769 w 40254"/>
                  <a:gd name="connsiteY3" fmla="*/ 19996 h 41052"/>
                  <a:gd name="connsiteX4" fmla="*/ 20480 w 40254"/>
                  <a:gd name="connsiteY4" fmla="*/ 29193 h 41052"/>
                  <a:gd name="connsiteX5" fmla="*/ 19246 w 40254"/>
                  <a:gd name="connsiteY5" fmla="*/ 10 h 41052"/>
                  <a:gd name="connsiteX6" fmla="*/ 23 w 40254"/>
                  <a:gd name="connsiteY6" fmla="*/ 21411 h 41052"/>
                  <a:gd name="connsiteX7" fmla="*/ 21009 w 40254"/>
                  <a:gd name="connsiteY7" fmla="*/ 41042 h 41052"/>
                  <a:gd name="connsiteX8" fmla="*/ 40232 w 40254"/>
                  <a:gd name="connsiteY8" fmla="*/ 19642 h 41052"/>
                  <a:gd name="connsiteX9" fmla="*/ 19246 w 40254"/>
                  <a:gd name="connsiteY9" fmla="*/ 10 h 4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54" h="41052">
                    <a:moveTo>
                      <a:pt x="20480" y="29193"/>
                    </a:moveTo>
                    <a:cubicBezTo>
                      <a:pt x="15719" y="29370"/>
                      <a:pt x="11662" y="25656"/>
                      <a:pt x="11486" y="20703"/>
                    </a:cubicBezTo>
                    <a:cubicBezTo>
                      <a:pt x="11310" y="15751"/>
                      <a:pt x="15013" y="11683"/>
                      <a:pt x="19775" y="11507"/>
                    </a:cubicBezTo>
                    <a:cubicBezTo>
                      <a:pt x="24536" y="11330"/>
                      <a:pt x="28592" y="15044"/>
                      <a:pt x="28769" y="19996"/>
                    </a:cubicBezTo>
                    <a:cubicBezTo>
                      <a:pt x="28945" y="24948"/>
                      <a:pt x="25242" y="29016"/>
                      <a:pt x="20480" y="29193"/>
                    </a:cubicBezTo>
                    <a:moveTo>
                      <a:pt x="19246" y="10"/>
                    </a:moveTo>
                    <a:cubicBezTo>
                      <a:pt x="8135" y="541"/>
                      <a:pt x="-506" y="10092"/>
                      <a:pt x="23" y="21411"/>
                    </a:cubicBezTo>
                    <a:cubicBezTo>
                      <a:pt x="552" y="32730"/>
                      <a:pt x="9899" y="41396"/>
                      <a:pt x="21009" y="41042"/>
                    </a:cubicBezTo>
                    <a:cubicBezTo>
                      <a:pt x="32119" y="40512"/>
                      <a:pt x="40761" y="30961"/>
                      <a:pt x="40232" y="19642"/>
                    </a:cubicBezTo>
                    <a:cubicBezTo>
                      <a:pt x="39703" y="8323"/>
                      <a:pt x="30356" y="-343"/>
                      <a:pt x="19246" y="10"/>
                    </a:cubicBezTo>
                  </a:path>
                </a:pathLst>
              </a:custGeom>
              <a:solidFill>
                <a:srgbClr val="E2EDF2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 198">
                <a:extLst>
                  <a:ext uri="{FF2B5EF4-FFF2-40B4-BE49-F238E27FC236}">
                    <a16:creationId xmlns:a16="http://schemas.microsoft.com/office/drawing/2014/main" id="{2820D4C3-12E0-F8C3-49B1-945F661CB063}"/>
                  </a:ext>
                </a:extLst>
              </p:cNvPr>
              <p:cNvSpPr/>
              <p:nvPr/>
            </p:nvSpPr>
            <p:spPr>
              <a:xfrm>
                <a:off x="7367231" y="3538967"/>
                <a:ext cx="173838" cy="120900"/>
              </a:xfrm>
              <a:custGeom>
                <a:avLst/>
                <a:gdLst>
                  <a:gd name="connsiteX0" fmla="*/ 17941 w 173838"/>
                  <a:gd name="connsiteY0" fmla="*/ 70608 h 120900"/>
                  <a:gd name="connsiteX1" fmla="*/ 305 w 173838"/>
                  <a:gd name="connsiteY1" fmla="*/ 110402 h 120900"/>
                  <a:gd name="connsiteX2" fmla="*/ 13708 w 173838"/>
                  <a:gd name="connsiteY2" fmla="*/ 118007 h 120900"/>
                  <a:gd name="connsiteX3" fmla="*/ 20057 w 173838"/>
                  <a:gd name="connsiteY3" fmla="*/ 113409 h 120900"/>
                  <a:gd name="connsiteX4" fmla="*/ 29227 w 173838"/>
                  <a:gd name="connsiteY4" fmla="*/ 105627 h 120900"/>
                  <a:gd name="connsiteX5" fmla="*/ 173838 w 173838"/>
                  <a:gd name="connsiteY5" fmla="*/ 24094 h 120900"/>
                  <a:gd name="connsiteX6" fmla="*/ 146680 w 173838"/>
                  <a:gd name="connsiteY6" fmla="*/ 41 h 120900"/>
                  <a:gd name="connsiteX7" fmla="*/ 18117 w 173838"/>
                  <a:gd name="connsiteY7" fmla="*/ 70785 h 120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838" h="120900">
                    <a:moveTo>
                      <a:pt x="17941" y="70608"/>
                    </a:moveTo>
                    <a:cubicBezTo>
                      <a:pt x="8241" y="81751"/>
                      <a:pt x="2069" y="95546"/>
                      <a:pt x="305" y="110402"/>
                    </a:cubicBezTo>
                    <a:cubicBezTo>
                      <a:pt x="305" y="110402"/>
                      <a:pt x="-3222" y="127558"/>
                      <a:pt x="13708" y="118007"/>
                    </a:cubicBezTo>
                    <a:lnTo>
                      <a:pt x="20057" y="113409"/>
                    </a:lnTo>
                    <a:cubicBezTo>
                      <a:pt x="23408" y="111286"/>
                      <a:pt x="26582" y="108634"/>
                      <a:pt x="29227" y="105627"/>
                    </a:cubicBezTo>
                    <a:cubicBezTo>
                      <a:pt x="108411" y="16312"/>
                      <a:pt x="173838" y="24094"/>
                      <a:pt x="173838" y="24094"/>
                    </a:cubicBezTo>
                    <a:lnTo>
                      <a:pt x="146680" y="41"/>
                    </a:lnTo>
                    <a:cubicBezTo>
                      <a:pt x="90422" y="-1551"/>
                      <a:pt x="41749" y="44079"/>
                      <a:pt x="18117" y="70785"/>
                    </a:cubicBezTo>
                  </a:path>
                </a:pathLst>
              </a:custGeom>
              <a:solidFill>
                <a:srgbClr val="E2EDF2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 199">
                <a:extLst>
                  <a:ext uri="{FF2B5EF4-FFF2-40B4-BE49-F238E27FC236}">
                    <a16:creationId xmlns:a16="http://schemas.microsoft.com/office/drawing/2014/main" id="{70992F8E-5CCA-ED18-F428-7B53F68990EF}"/>
                  </a:ext>
                </a:extLst>
              </p:cNvPr>
              <p:cNvSpPr/>
              <p:nvPr/>
            </p:nvSpPr>
            <p:spPr>
              <a:xfrm>
                <a:off x="7404019" y="3680663"/>
                <a:ext cx="40254" cy="41052"/>
              </a:xfrm>
              <a:custGeom>
                <a:avLst/>
                <a:gdLst>
                  <a:gd name="connsiteX0" fmla="*/ 19246 w 40254"/>
                  <a:gd name="connsiteY0" fmla="*/ 10 h 41052"/>
                  <a:gd name="connsiteX1" fmla="*/ 23 w 40254"/>
                  <a:gd name="connsiteY1" fmla="*/ 21411 h 41052"/>
                  <a:gd name="connsiteX2" fmla="*/ 21009 w 40254"/>
                  <a:gd name="connsiteY2" fmla="*/ 41042 h 41052"/>
                  <a:gd name="connsiteX3" fmla="*/ 40232 w 40254"/>
                  <a:gd name="connsiteY3" fmla="*/ 19642 h 41052"/>
                  <a:gd name="connsiteX4" fmla="*/ 19246 w 40254"/>
                  <a:gd name="connsiteY4" fmla="*/ 10 h 4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54" h="41052">
                    <a:moveTo>
                      <a:pt x="19246" y="10"/>
                    </a:moveTo>
                    <a:cubicBezTo>
                      <a:pt x="8135" y="541"/>
                      <a:pt x="-506" y="10092"/>
                      <a:pt x="23" y="21411"/>
                    </a:cubicBezTo>
                    <a:cubicBezTo>
                      <a:pt x="552" y="32730"/>
                      <a:pt x="9899" y="41396"/>
                      <a:pt x="21009" y="41042"/>
                    </a:cubicBezTo>
                    <a:cubicBezTo>
                      <a:pt x="32119" y="40512"/>
                      <a:pt x="40761" y="30961"/>
                      <a:pt x="40232" y="19642"/>
                    </a:cubicBezTo>
                    <a:cubicBezTo>
                      <a:pt x="39703" y="8323"/>
                      <a:pt x="30356" y="-343"/>
                      <a:pt x="19246" y="10"/>
                    </a:cubicBezTo>
                  </a:path>
                </a:pathLst>
              </a:custGeom>
              <a:solidFill>
                <a:srgbClr val="538AA3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 200">
                <a:extLst>
                  <a:ext uri="{FF2B5EF4-FFF2-40B4-BE49-F238E27FC236}">
                    <a16:creationId xmlns:a16="http://schemas.microsoft.com/office/drawing/2014/main" id="{035112ED-62C1-942D-9CE2-A406C46D8422}"/>
                  </a:ext>
                </a:extLst>
              </p:cNvPr>
              <p:cNvSpPr/>
              <p:nvPr/>
            </p:nvSpPr>
            <p:spPr>
              <a:xfrm>
                <a:off x="7404195" y="3680663"/>
                <a:ext cx="40254" cy="41052"/>
              </a:xfrm>
              <a:custGeom>
                <a:avLst/>
                <a:gdLst>
                  <a:gd name="connsiteX0" fmla="*/ 20480 w 40254"/>
                  <a:gd name="connsiteY0" fmla="*/ 29193 h 41052"/>
                  <a:gd name="connsiteX1" fmla="*/ 11486 w 40254"/>
                  <a:gd name="connsiteY1" fmla="*/ 20703 h 41052"/>
                  <a:gd name="connsiteX2" fmla="*/ 19775 w 40254"/>
                  <a:gd name="connsiteY2" fmla="*/ 11507 h 41052"/>
                  <a:gd name="connsiteX3" fmla="*/ 28769 w 40254"/>
                  <a:gd name="connsiteY3" fmla="*/ 19996 h 41052"/>
                  <a:gd name="connsiteX4" fmla="*/ 20480 w 40254"/>
                  <a:gd name="connsiteY4" fmla="*/ 29193 h 41052"/>
                  <a:gd name="connsiteX5" fmla="*/ 19246 w 40254"/>
                  <a:gd name="connsiteY5" fmla="*/ 10 h 41052"/>
                  <a:gd name="connsiteX6" fmla="*/ 23 w 40254"/>
                  <a:gd name="connsiteY6" fmla="*/ 21411 h 41052"/>
                  <a:gd name="connsiteX7" fmla="*/ 21009 w 40254"/>
                  <a:gd name="connsiteY7" fmla="*/ 41042 h 41052"/>
                  <a:gd name="connsiteX8" fmla="*/ 40232 w 40254"/>
                  <a:gd name="connsiteY8" fmla="*/ 19642 h 41052"/>
                  <a:gd name="connsiteX9" fmla="*/ 19246 w 40254"/>
                  <a:gd name="connsiteY9" fmla="*/ 10 h 4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54" h="41052">
                    <a:moveTo>
                      <a:pt x="20480" y="29193"/>
                    </a:moveTo>
                    <a:cubicBezTo>
                      <a:pt x="15719" y="29370"/>
                      <a:pt x="11663" y="25655"/>
                      <a:pt x="11486" y="20703"/>
                    </a:cubicBezTo>
                    <a:cubicBezTo>
                      <a:pt x="11310" y="15751"/>
                      <a:pt x="15013" y="11683"/>
                      <a:pt x="19775" y="11507"/>
                    </a:cubicBezTo>
                    <a:cubicBezTo>
                      <a:pt x="24536" y="11330"/>
                      <a:pt x="28593" y="15044"/>
                      <a:pt x="28769" y="19996"/>
                    </a:cubicBezTo>
                    <a:cubicBezTo>
                      <a:pt x="28945" y="24948"/>
                      <a:pt x="25242" y="29016"/>
                      <a:pt x="20480" y="29193"/>
                    </a:cubicBezTo>
                    <a:moveTo>
                      <a:pt x="19246" y="10"/>
                    </a:moveTo>
                    <a:cubicBezTo>
                      <a:pt x="8135" y="541"/>
                      <a:pt x="-506" y="10092"/>
                      <a:pt x="23" y="21411"/>
                    </a:cubicBezTo>
                    <a:cubicBezTo>
                      <a:pt x="552" y="32730"/>
                      <a:pt x="9899" y="41396"/>
                      <a:pt x="21009" y="41042"/>
                    </a:cubicBezTo>
                    <a:cubicBezTo>
                      <a:pt x="32120" y="40512"/>
                      <a:pt x="40761" y="30961"/>
                      <a:pt x="40232" y="19642"/>
                    </a:cubicBezTo>
                    <a:cubicBezTo>
                      <a:pt x="39703" y="8323"/>
                      <a:pt x="30356" y="-343"/>
                      <a:pt x="19246" y="10"/>
                    </a:cubicBezTo>
                  </a:path>
                </a:pathLst>
              </a:custGeom>
              <a:solidFill>
                <a:srgbClr val="E2EDF2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 201">
                <a:extLst>
                  <a:ext uri="{FF2B5EF4-FFF2-40B4-BE49-F238E27FC236}">
                    <a16:creationId xmlns:a16="http://schemas.microsoft.com/office/drawing/2014/main" id="{6D22BD0A-EDE3-D487-E163-C2C06B40A2FA}"/>
                  </a:ext>
                </a:extLst>
              </p:cNvPr>
              <p:cNvSpPr/>
              <p:nvPr/>
            </p:nvSpPr>
            <p:spPr>
              <a:xfrm>
                <a:off x="7419256" y="3582837"/>
                <a:ext cx="173838" cy="120891"/>
              </a:xfrm>
              <a:custGeom>
                <a:avLst/>
                <a:gdLst>
                  <a:gd name="connsiteX0" fmla="*/ 17941 w 173838"/>
                  <a:gd name="connsiteY0" fmla="*/ 70600 h 120891"/>
                  <a:gd name="connsiteX1" fmla="*/ 305 w 173838"/>
                  <a:gd name="connsiteY1" fmla="*/ 110394 h 120891"/>
                  <a:gd name="connsiteX2" fmla="*/ 13708 w 173838"/>
                  <a:gd name="connsiteY2" fmla="*/ 117999 h 120891"/>
                  <a:gd name="connsiteX3" fmla="*/ 20057 w 173838"/>
                  <a:gd name="connsiteY3" fmla="*/ 113401 h 120891"/>
                  <a:gd name="connsiteX4" fmla="*/ 29227 w 173838"/>
                  <a:gd name="connsiteY4" fmla="*/ 105619 h 120891"/>
                  <a:gd name="connsiteX5" fmla="*/ 173838 w 173838"/>
                  <a:gd name="connsiteY5" fmla="*/ 24085 h 120891"/>
                  <a:gd name="connsiteX6" fmla="*/ 146679 w 173838"/>
                  <a:gd name="connsiteY6" fmla="*/ 32 h 120891"/>
                  <a:gd name="connsiteX7" fmla="*/ 18117 w 173838"/>
                  <a:gd name="connsiteY7" fmla="*/ 70777 h 120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838" h="120891">
                    <a:moveTo>
                      <a:pt x="17941" y="70600"/>
                    </a:moveTo>
                    <a:cubicBezTo>
                      <a:pt x="8241" y="81742"/>
                      <a:pt x="2069" y="95538"/>
                      <a:pt x="305" y="110394"/>
                    </a:cubicBezTo>
                    <a:cubicBezTo>
                      <a:pt x="305" y="110394"/>
                      <a:pt x="-3222" y="127550"/>
                      <a:pt x="13708" y="117999"/>
                    </a:cubicBezTo>
                    <a:lnTo>
                      <a:pt x="20057" y="113401"/>
                    </a:lnTo>
                    <a:cubicBezTo>
                      <a:pt x="23408" y="111278"/>
                      <a:pt x="26582" y="108625"/>
                      <a:pt x="29227" y="105619"/>
                    </a:cubicBezTo>
                    <a:cubicBezTo>
                      <a:pt x="108410" y="16303"/>
                      <a:pt x="173838" y="24085"/>
                      <a:pt x="173838" y="24085"/>
                    </a:cubicBezTo>
                    <a:lnTo>
                      <a:pt x="146679" y="32"/>
                    </a:lnTo>
                    <a:cubicBezTo>
                      <a:pt x="90422" y="-1383"/>
                      <a:pt x="41748" y="44071"/>
                      <a:pt x="18117" y="70777"/>
                    </a:cubicBezTo>
                  </a:path>
                </a:pathLst>
              </a:custGeom>
              <a:solidFill>
                <a:srgbClr val="E2EDF2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 202">
                <a:extLst>
                  <a:ext uri="{FF2B5EF4-FFF2-40B4-BE49-F238E27FC236}">
                    <a16:creationId xmlns:a16="http://schemas.microsoft.com/office/drawing/2014/main" id="{B748F671-2BE3-E2AC-F0AD-8CC36D7696AB}"/>
                  </a:ext>
                </a:extLst>
              </p:cNvPr>
              <p:cNvSpPr/>
              <p:nvPr/>
            </p:nvSpPr>
            <p:spPr>
              <a:xfrm>
                <a:off x="7451987" y="3719219"/>
                <a:ext cx="40254" cy="41052"/>
              </a:xfrm>
              <a:custGeom>
                <a:avLst/>
                <a:gdLst>
                  <a:gd name="connsiteX0" fmla="*/ 19246 w 40254"/>
                  <a:gd name="connsiteY0" fmla="*/ 10 h 41052"/>
                  <a:gd name="connsiteX1" fmla="*/ 23 w 40254"/>
                  <a:gd name="connsiteY1" fmla="*/ 21411 h 41052"/>
                  <a:gd name="connsiteX2" fmla="*/ 21009 w 40254"/>
                  <a:gd name="connsiteY2" fmla="*/ 41042 h 41052"/>
                  <a:gd name="connsiteX3" fmla="*/ 40232 w 40254"/>
                  <a:gd name="connsiteY3" fmla="*/ 19642 h 41052"/>
                  <a:gd name="connsiteX4" fmla="*/ 19246 w 40254"/>
                  <a:gd name="connsiteY4" fmla="*/ 10 h 4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54" h="41052">
                    <a:moveTo>
                      <a:pt x="19246" y="10"/>
                    </a:moveTo>
                    <a:cubicBezTo>
                      <a:pt x="8135" y="541"/>
                      <a:pt x="-506" y="10091"/>
                      <a:pt x="23" y="21411"/>
                    </a:cubicBezTo>
                    <a:cubicBezTo>
                      <a:pt x="552" y="32730"/>
                      <a:pt x="9899" y="41396"/>
                      <a:pt x="21009" y="41042"/>
                    </a:cubicBezTo>
                    <a:cubicBezTo>
                      <a:pt x="32119" y="40512"/>
                      <a:pt x="40761" y="30961"/>
                      <a:pt x="40232" y="19642"/>
                    </a:cubicBezTo>
                    <a:cubicBezTo>
                      <a:pt x="39703" y="8323"/>
                      <a:pt x="30356" y="-343"/>
                      <a:pt x="19246" y="10"/>
                    </a:cubicBezTo>
                  </a:path>
                </a:pathLst>
              </a:custGeom>
              <a:solidFill>
                <a:srgbClr val="538AA3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 203">
                <a:extLst>
                  <a:ext uri="{FF2B5EF4-FFF2-40B4-BE49-F238E27FC236}">
                    <a16:creationId xmlns:a16="http://schemas.microsoft.com/office/drawing/2014/main" id="{9E4A3151-1BA8-CA14-60DC-BEF635C36715}"/>
                  </a:ext>
                </a:extLst>
              </p:cNvPr>
              <p:cNvSpPr/>
              <p:nvPr/>
            </p:nvSpPr>
            <p:spPr>
              <a:xfrm>
                <a:off x="7452164" y="3719219"/>
                <a:ext cx="40254" cy="41052"/>
              </a:xfrm>
              <a:custGeom>
                <a:avLst/>
                <a:gdLst>
                  <a:gd name="connsiteX0" fmla="*/ 20480 w 40254"/>
                  <a:gd name="connsiteY0" fmla="*/ 29193 h 41052"/>
                  <a:gd name="connsiteX1" fmla="*/ 11486 w 40254"/>
                  <a:gd name="connsiteY1" fmla="*/ 20703 h 41052"/>
                  <a:gd name="connsiteX2" fmla="*/ 19775 w 40254"/>
                  <a:gd name="connsiteY2" fmla="*/ 11506 h 41052"/>
                  <a:gd name="connsiteX3" fmla="*/ 28769 w 40254"/>
                  <a:gd name="connsiteY3" fmla="*/ 19996 h 41052"/>
                  <a:gd name="connsiteX4" fmla="*/ 20480 w 40254"/>
                  <a:gd name="connsiteY4" fmla="*/ 29193 h 41052"/>
                  <a:gd name="connsiteX5" fmla="*/ 19246 w 40254"/>
                  <a:gd name="connsiteY5" fmla="*/ 10 h 41052"/>
                  <a:gd name="connsiteX6" fmla="*/ 23 w 40254"/>
                  <a:gd name="connsiteY6" fmla="*/ 21411 h 41052"/>
                  <a:gd name="connsiteX7" fmla="*/ 21009 w 40254"/>
                  <a:gd name="connsiteY7" fmla="*/ 41042 h 41052"/>
                  <a:gd name="connsiteX8" fmla="*/ 40232 w 40254"/>
                  <a:gd name="connsiteY8" fmla="*/ 19642 h 41052"/>
                  <a:gd name="connsiteX9" fmla="*/ 19246 w 40254"/>
                  <a:gd name="connsiteY9" fmla="*/ 10 h 4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54" h="41052">
                    <a:moveTo>
                      <a:pt x="20480" y="29193"/>
                    </a:moveTo>
                    <a:cubicBezTo>
                      <a:pt x="15719" y="29370"/>
                      <a:pt x="11663" y="25655"/>
                      <a:pt x="11486" y="20703"/>
                    </a:cubicBezTo>
                    <a:cubicBezTo>
                      <a:pt x="11310" y="15751"/>
                      <a:pt x="15013" y="11683"/>
                      <a:pt x="19775" y="11506"/>
                    </a:cubicBezTo>
                    <a:cubicBezTo>
                      <a:pt x="24536" y="11330"/>
                      <a:pt x="28592" y="15044"/>
                      <a:pt x="28769" y="19996"/>
                    </a:cubicBezTo>
                    <a:cubicBezTo>
                      <a:pt x="28945" y="24948"/>
                      <a:pt x="25242" y="29016"/>
                      <a:pt x="20480" y="29193"/>
                    </a:cubicBezTo>
                    <a:moveTo>
                      <a:pt x="19246" y="10"/>
                    </a:moveTo>
                    <a:cubicBezTo>
                      <a:pt x="8135" y="541"/>
                      <a:pt x="-506" y="10091"/>
                      <a:pt x="23" y="21411"/>
                    </a:cubicBezTo>
                    <a:cubicBezTo>
                      <a:pt x="552" y="32730"/>
                      <a:pt x="9899" y="41396"/>
                      <a:pt x="21009" y="41042"/>
                    </a:cubicBezTo>
                    <a:cubicBezTo>
                      <a:pt x="32120" y="40512"/>
                      <a:pt x="40761" y="30961"/>
                      <a:pt x="40232" y="19642"/>
                    </a:cubicBezTo>
                    <a:cubicBezTo>
                      <a:pt x="39703" y="8323"/>
                      <a:pt x="30356" y="-343"/>
                      <a:pt x="19246" y="10"/>
                    </a:cubicBezTo>
                  </a:path>
                </a:pathLst>
              </a:custGeom>
              <a:solidFill>
                <a:srgbClr val="E2EDF2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 204">
                <a:extLst>
                  <a:ext uri="{FF2B5EF4-FFF2-40B4-BE49-F238E27FC236}">
                    <a16:creationId xmlns:a16="http://schemas.microsoft.com/office/drawing/2014/main" id="{48090905-5417-ECC7-FFD7-E4E6950E35F5}"/>
                  </a:ext>
                </a:extLst>
              </p:cNvPr>
              <p:cNvSpPr/>
              <p:nvPr/>
            </p:nvSpPr>
            <p:spPr>
              <a:xfrm>
                <a:off x="7467224" y="3621216"/>
                <a:ext cx="173838" cy="120891"/>
              </a:xfrm>
              <a:custGeom>
                <a:avLst/>
                <a:gdLst>
                  <a:gd name="connsiteX0" fmla="*/ 17941 w 173838"/>
                  <a:gd name="connsiteY0" fmla="*/ 70600 h 120891"/>
                  <a:gd name="connsiteX1" fmla="*/ 305 w 173838"/>
                  <a:gd name="connsiteY1" fmla="*/ 110394 h 120891"/>
                  <a:gd name="connsiteX2" fmla="*/ 13708 w 173838"/>
                  <a:gd name="connsiteY2" fmla="*/ 117999 h 120891"/>
                  <a:gd name="connsiteX3" fmla="*/ 20057 w 173838"/>
                  <a:gd name="connsiteY3" fmla="*/ 113401 h 120891"/>
                  <a:gd name="connsiteX4" fmla="*/ 29227 w 173838"/>
                  <a:gd name="connsiteY4" fmla="*/ 105619 h 120891"/>
                  <a:gd name="connsiteX5" fmla="*/ 173838 w 173838"/>
                  <a:gd name="connsiteY5" fmla="*/ 24085 h 120891"/>
                  <a:gd name="connsiteX6" fmla="*/ 146680 w 173838"/>
                  <a:gd name="connsiteY6" fmla="*/ 32 h 120891"/>
                  <a:gd name="connsiteX7" fmla="*/ 18117 w 173838"/>
                  <a:gd name="connsiteY7" fmla="*/ 70777 h 120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838" h="120891">
                    <a:moveTo>
                      <a:pt x="17941" y="70600"/>
                    </a:moveTo>
                    <a:cubicBezTo>
                      <a:pt x="8241" y="81742"/>
                      <a:pt x="2069" y="95538"/>
                      <a:pt x="305" y="110394"/>
                    </a:cubicBezTo>
                    <a:cubicBezTo>
                      <a:pt x="305" y="110394"/>
                      <a:pt x="-3222" y="127550"/>
                      <a:pt x="13708" y="117999"/>
                    </a:cubicBezTo>
                    <a:lnTo>
                      <a:pt x="20057" y="113401"/>
                    </a:lnTo>
                    <a:cubicBezTo>
                      <a:pt x="23408" y="111278"/>
                      <a:pt x="26582" y="108625"/>
                      <a:pt x="29227" y="105619"/>
                    </a:cubicBezTo>
                    <a:cubicBezTo>
                      <a:pt x="108411" y="16303"/>
                      <a:pt x="173838" y="24085"/>
                      <a:pt x="173838" y="24085"/>
                    </a:cubicBezTo>
                    <a:lnTo>
                      <a:pt x="146680" y="32"/>
                    </a:lnTo>
                    <a:cubicBezTo>
                      <a:pt x="90422" y="-1383"/>
                      <a:pt x="41749" y="44071"/>
                      <a:pt x="18117" y="70777"/>
                    </a:cubicBezTo>
                  </a:path>
                </a:pathLst>
              </a:custGeom>
              <a:solidFill>
                <a:srgbClr val="E2EDF2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 205">
                <a:extLst>
                  <a:ext uri="{FF2B5EF4-FFF2-40B4-BE49-F238E27FC236}">
                    <a16:creationId xmlns:a16="http://schemas.microsoft.com/office/drawing/2014/main" id="{C99973EB-DFC5-C2FD-87DB-755D06797FAA}"/>
                  </a:ext>
                </a:extLst>
              </p:cNvPr>
              <p:cNvSpPr/>
              <p:nvPr/>
            </p:nvSpPr>
            <p:spPr>
              <a:xfrm>
                <a:off x="7504188" y="3762904"/>
                <a:ext cx="40254" cy="41052"/>
              </a:xfrm>
              <a:custGeom>
                <a:avLst/>
                <a:gdLst>
                  <a:gd name="connsiteX0" fmla="*/ 19246 w 40254"/>
                  <a:gd name="connsiteY0" fmla="*/ 10 h 41052"/>
                  <a:gd name="connsiteX1" fmla="*/ 23 w 40254"/>
                  <a:gd name="connsiteY1" fmla="*/ 21411 h 41052"/>
                  <a:gd name="connsiteX2" fmla="*/ 21009 w 40254"/>
                  <a:gd name="connsiteY2" fmla="*/ 41042 h 41052"/>
                  <a:gd name="connsiteX3" fmla="*/ 40232 w 40254"/>
                  <a:gd name="connsiteY3" fmla="*/ 19642 h 41052"/>
                  <a:gd name="connsiteX4" fmla="*/ 19246 w 40254"/>
                  <a:gd name="connsiteY4" fmla="*/ 10 h 4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54" h="41052">
                    <a:moveTo>
                      <a:pt x="19246" y="10"/>
                    </a:moveTo>
                    <a:cubicBezTo>
                      <a:pt x="8135" y="541"/>
                      <a:pt x="-506" y="10091"/>
                      <a:pt x="23" y="21411"/>
                    </a:cubicBezTo>
                    <a:cubicBezTo>
                      <a:pt x="552" y="32730"/>
                      <a:pt x="9899" y="41396"/>
                      <a:pt x="21009" y="41042"/>
                    </a:cubicBezTo>
                    <a:cubicBezTo>
                      <a:pt x="32120" y="40512"/>
                      <a:pt x="40761" y="30961"/>
                      <a:pt x="40232" y="19642"/>
                    </a:cubicBezTo>
                    <a:cubicBezTo>
                      <a:pt x="39703" y="8323"/>
                      <a:pt x="30356" y="-343"/>
                      <a:pt x="19246" y="10"/>
                    </a:cubicBezTo>
                  </a:path>
                </a:pathLst>
              </a:custGeom>
              <a:solidFill>
                <a:srgbClr val="538AA3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 206">
                <a:extLst>
                  <a:ext uri="{FF2B5EF4-FFF2-40B4-BE49-F238E27FC236}">
                    <a16:creationId xmlns:a16="http://schemas.microsoft.com/office/drawing/2014/main" id="{7B952F73-4A47-CC59-B4B1-CA8BB0DA15E0}"/>
                  </a:ext>
                </a:extLst>
              </p:cNvPr>
              <p:cNvSpPr/>
              <p:nvPr/>
            </p:nvSpPr>
            <p:spPr>
              <a:xfrm>
                <a:off x="7504188" y="3763081"/>
                <a:ext cx="40254" cy="41052"/>
              </a:xfrm>
              <a:custGeom>
                <a:avLst/>
                <a:gdLst>
                  <a:gd name="connsiteX0" fmla="*/ 20480 w 40254"/>
                  <a:gd name="connsiteY0" fmla="*/ 29193 h 41052"/>
                  <a:gd name="connsiteX1" fmla="*/ 11486 w 40254"/>
                  <a:gd name="connsiteY1" fmla="*/ 20703 h 41052"/>
                  <a:gd name="connsiteX2" fmla="*/ 19775 w 40254"/>
                  <a:gd name="connsiteY2" fmla="*/ 11506 h 41052"/>
                  <a:gd name="connsiteX3" fmla="*/ 28769 w 40254"/>
                  <a:gd name="connsiteY3" fmla="*/ 19996 h 41052"/>
                  <a:gd name="connsiteX4" fmla="*/ 20480 w 40254"/>
                  <a:gd name="connsiteY4" fmla="*/ 29193 h 41052"/>
                  <a:gd name="connsiteX5" fmla="*/ 19246 w 40254"/>
                  <a:gd name="connsiteY5" fmla="*/ 10 h 41052"/>
                  <a:gd name="connsiteX6" fmla="*/ 23 w 40254"/>
                  <a:gd name="connsiteY6" fmla="*/ 21411 h 41052"/>
                  <a:gd name="connsiteX7" fmla="*/ 21009 w 40254"/>
                  <a:gd name="connsiteY7" fmla="*/ 41042 h 41052"/>
                  <a:gd name="connsiteX8" fmla="*/ 40232 w 40254"/>
                  <a:gd name="connsiteY8" fmla="*/ 19642 h 41052"/>
                  <a:gd name="connsiteX9" fmla="*/ 19246 w 40254"/>
                  <a:gd name="connsiteY9" fmla="*/ 10 h 4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254" h="41052">
                    <a:moveTo>
                      <a:pt x="20480" y="29193"/>
                    </a:moveTo>
                    <a:cubicBezTo>
                      <a:pt x="15719" y="29370"/>
                      <a:pt x="11663" y="25655"/>
                      <a:pt x="11486" y="20703"/>
                    </a:cubicBezTo>
                    <a:cubicBezTo>
                      <a:pt x="11310" y="15751"/>
                      <a:pt x="15013" y="11683"/>
                      <a:pt x="19775" y="11506"/>
                    </a:cubicBezTo>
                    <a:cubicBezTo>
                      <a:pt x="24536" y="11330"/>
                      <a:pt x="28593" y="15044"/>
                      <a:pt x="28769" y="19996"/>
                    </a:cubicBezTo>
                    <a:cubicBezTo>
                      <a:pt x="28945" y="24948"/>
                      <a:pt x="25242" y="29016"/>
                      <a:pt x="20480" y="29193"/>
                    </a:cubicBezTo>
                    <a:moveTo>
                      <a:pt x="19246" y="10"/>
                    </a:moveTo>
                    <a:cubicBezTo>
                      <a:pt x="8135" y="541"/>
                      <a:pt x="-506" y="10092"/>
                      <a:pt x="23" y="21411"/>
                    </a:cubicBezTo>
                    <a:cubicBezTo>
                      <a:pt x="552" y="32730"/>
                      <a:pt x="9899" y="41396"/>
                      <a:pt x="21009" y="41042"/>
                    </a:cubicBezTo>
                    <a:cubicBezTo>
                      <a:pt x="32120" y="40512"/>
                      <a:pt x="40761" y="30961"/>
                      <a:pt x="40232" y="19642"/>
                    </a:cubicBezTo>
                    <a:cubicBezTo>
                      <a:pt x="39703" y="8323"/>
                      <a:pt x="30356" y="-343"/>
                      <a:pt x="19246" y="10"/>
                    </a:cubicBezTo>
                  </a:path>
                </a:pathLst>
              </a:custGeom>
              <a:solidFill>
                <a:srgbClr val="E2EDF2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 207">
                <a:extLst>
                  <a:ext uri="{FF2B5EF4-FFF2-40B4-BE49-F238E27FC236}">
                    <a16:creationId xmlns:a16="http://schemas.microsoft.com/office/drawing/2014/main" id="{477855CB-18F5-5C9B-BDCE-BC0CC82DD32C}"/>
                  </a:ext>
                </a:extLst>
              </p:cNvPr>
              <p:cNvSpPr/>
              <p:nvPr/>
            </p:nvSpPr>
            <p:spPr>
              <a:xfrm>
                <a:off x="7519249" y="3666668"/>
                <a:ext cx="177189" cy="119301"/>
              </a:xfrm>
              <a:custGeom>
                <a:avLst/>
                <a:gdLst>
                  <a:gd name="connsiteX0" fmla="*/ 17941 w 177189"/>
                  <a:gd name="connsiteY0" fmla="*/ 69009 h 119301"/>
                  <a:gd name="connsiteX1" fmla="*/ 305 w 177189"/>
                  <a:gd name="connsiteY1" fmla="*/ 108803 h 119301"/>
                  <a:gd name="connsiteX2" fmla="*/ 13708 w 177189"/>
                  <a:gd name="connsiteY2" fmla="*/ 116408 h 119301"/>
                  <a:gd name="connsiteX3" fmla="*/ 20057 w 177189"/>
                  <a:gd name="connsiteY3" fmla="*/ 111810 h 119301"/>
                  <a:gd name="connsiteX4" fmla="*/ 29227 w 177189"/>
                  <a:gd name="connsiteY4" fmla="*/ 104028 h 119301"/>
                  <a:gd name="connsiteX5" fmla="*/ 177189 w 177189"/>
                  <a:gd name="connsiteY5" fmla="*/ 20195 h 119301"/>
                  <a:gd name="connsiteX6" fmla="*/ 151441 w 177189"/>
                  <a:gd name="connsiteY6" fmla="*/ 33 h 119301"/>
                  <a:gd name="connsiteX7" fmla="*/ 17941 w 177189"/>
                  <a:gd name="connsiteY7" fmla="*/ 69186 h 119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7189" h="119301">
                    <a:moveTo>
                      <a:pt x="17941" y="69009"/>
                    </a:moveTo>
                    <a:cubicBezTo>
                      <a:pt x="8241" y="80152"/>
                      <a:pt x="2069" y="93947"/>
                      <a:pt x="305" y="108803"/>
                    </a:cubicBezTo>
                    <a:cubicBezTo>
                      <a:pt x="305" y="108803"/>
                      <a:pt x="-3222" y="125959"/>
                      <a:pt x="13708" y="116408"/>
                    </a:cubicBezTo>
                    <a:lnTo>
                      <a:pt x="20057" y="111810"/>
                    </a:lnTo>
                    <a:cubicBezTo>
                      <a:pt x="23408" y="109687"/>
                      <a:pt x="26582" y="107035"/>
                      <a:pt x="29227" y="104028"/>
                    </a:cubicBezTo>
                    <a:cubicBezTo>
                      <a:pt x="108410" y="14713"/>
                      <a:pt x="177189" y="20195"/>
                      <a:pt x="177189" y="20195"/>
                    </a:cubicBezTo>
                    <a:lnTo>
                      <a:pt x="151441" y="33"/>
                    </a:lnTo>
                    <a:cubicBezTo>
                      <a:pt x="95184" y="-1382"/>
                      <a:pt x="41572" y="42657"/>
                      <a:pt x="17941" y="69186"/>
                    </a:cubicBezTo>
                  </a:path>
                </a:pathLst>
              </a:custGeom>
              <a:solidFill>
                <a:srgbClr val="E2EDF2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9" name="Freeform 208">
                <a:extLst>
                  <a:ext uri="{FF2B5EF4-FFF2-40B4-BE49-F238E27FC236}">
                    <a16:creationId xmlns:a16="http://schemas.microsoft.com/office/drawing/2014/main" id="{EF628003-4F5D-785D-5695-BDC873147123}"/>
                  </a:ext>
                </a:extLst>
              </p:cNvPr>
              <p:cNvSpPr/>
              <p:nvPr/>
            </p:nvSpPr>
            <p:spPr>
              <a:xfrm>
                <a:off x="8872019" y="4514399"/>
                <a:ext cx="26355" cy="21223"/>
              </a:xfrm>
              <a:custGeom>
                <a:avLst/>
                <a:gdLst>
                  <a:gd name="connsiteX0" fmla="*/ 19399 w 26355"/>
                  <a:gd name="connsiteY0" fmla="*/ 0 h 21223"/>
                  <a:gd name="connsiteX1" fmla="*/ 0 w 26355"/>
                  <a:gd name="connsiteY1" fmla="*/ 8666 h 21223"/>
                  <a:gd name="connsiteX2" fmla="*/ 12345 w 26355"/>
                  <a:gd name="connsiteY2" fmla="*/ 17863 h 21223"/>
                  <a:gd name="connsiteX3" fmla="*/ 26277 w 26355"/>
                  <a:gd name="connsiteY3" fmla="*/ 21224 h 21223"/>
                  <a:gd name="connsiteX4" fmla="*/ 19575 w 26355"/>
                  <a:gd name="connsiteY4" fmla="*/ 0 h 21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355" h="21223">
                    <a:moveTo>
                      <a:pt x="19399" y="0"/>
                    </a:moveTo>
                    <a:lnTo>
                      <a:pt x="0" y="8666"/>
                    </a:lnTo>
                    <a:cubicBezTo>
                      <a:pt x="4762" y="11673"/>
                      <a:pt x="8994" y="14680"/>
                      <a:pt x="12345" y="17863"/>
                    </a:cubicBezTo>
                    <a:cubicBezTo>
                      <a:pt x="16930" y="19101"/>
                      <a:pt x="21515" y="20162"/>
                      <a:pt x="26277" y="21224"/>
                    </a:cubicBezTo>
                    <a:cubicBezTo>
                      <a:pt x="26806" y="14149"/>
                      <a:pt x="24690" y="6898"/>
                      <a:pt x="19575" y="0"/>
                    </a:cubicBezTo>
                  </a:path>
                </a:pathLst>
              </a:custGeom>
              <a:solidFill>
                <a:srgbClr val="556776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 209">
                <a:extLst>
                  <a:ext uri="{FF2B5EF4-FFF2-40B4-BE49-F238E27FC236}">
                    <a16:creationId xmlns:a16="http://schemas.microsoft.com/office/drawing/2014/main" id="{5C911D4E-BAFA-B30A-0F8C-CC922A760983}"/>
                  </a:ext>
                </a:extLst>
              </p:cNvPr>
              <p:cNvSpPr/>
              <p:nvPr/>
            </p:nvSpPr>
            <p:spPr>
              <a:xfrm>
                <a:off x="9952016" y="4745911"/>
                <a:ext cx="33859" cy="21930"/>
              </a:xfrm>
              <a:custGeom>
                <a:avLst/>
                <a:gdLst>
                  <a:gd name="connsiteX0" fmla="*/ 33860 w 33859"/>
                  <a:gd name="connsiteY0" fmla="*/ 0 h 21930"/>
                  <a:gd name="connsiteX1" fmla="*/ 0 w 33859"/>
                  <a:gd name="connsiteY1" fmla="*/ 21931 h 21930"/>
                  <a:gd name="connsiteX2" fmla="*/ 17282 w 33859"/>
                  <a:gd name="connsiteY2" fmla="*/ 14326 h 21930"/>
                  <a:gd name="connsiteX3" fmla="*/ 33860 w 33859"/>
                  <a:gd name="connsiteY3" fmla="*/ 0 h 21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59" h="21930">
                    <a:moveTo>
                      <a:pt x="33860" y="0"/>
                    </a:moveTo>
                    <a:lnTo>
                      <a:pt x="0" y="21931"/>
                    </a:lnTo>
                    <a:lnTo>
                      <a:pt x="17282" y="14326"/>
                    </a:lnTo>
                    <a:cubicBezTo>
                      <a:pt x="25924" y="10435"/>
                      <a:pt x="31567" y="5483"/>
                      <a:pt x="33860" y="0"/>
                    </a:cubicBezTo>
                  </a:path>
                </a:pathLst>
              </a:custGeom>
              <a:solidFill>
                <a:srgbClr val="2B2B2B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82C9C664-F6A3-3A53-B0ED-CB4FC0D63728}"/>
                  </a:ext>
                </a:extLst>
              </p:cNvPr>
              <p:cNvSpPr/>
              <p:nvPr/>
            </p:nvSpPr>
            <p:spPr>
              <a:xfrm>
                <a:off x="9929972" y="4728225"/>
                <a:ext cx="57208" cy="39793"/>
              </a:xfrm>
              <a:custGeom>
                <a:avLst/>
                <a:gdLst>
                  <a:gd name="connsiteX0" fmla="*/ 52906 w 57208"/>
                  <a:gd name="connsiteY0" fmla="*/ 0 h 39793"/>
                  <a:gd name="connsiteX1" fmla="*/ 40914 w 57208"/>
                  <a:gd name="connsiteY1" fmla="*/ 7782 h 39793"/>
                  <a:gd name="connsiteX2" fmla="*/ 0 w 57208"/>
                  <a:gd name="connsiteY2" fmla="*/ 25822 h 39793"/>
                  <a:gd name="connsiteX3" fmla="*/ 21691 w 57208"/>
                  <a:gd name="connsiteY3" fmla="*/ 39794 h 39793"/>
                  <a:gd name="connsiteX4" fmla="*/ 22220 w 57208"/>
                  <a:gd name="connsiteY4" fmla="*/ 39794 h 39793"/>
                  <a:gd name="connsiteX5" fmla="*/ 55904 w 57208"/>
                  <a:gd name="connsiteY5" fmla="*/ 17686 h 39793"/>
                  <a:gd name="connsiteX6" fmla="*/ 52906 w 57208"/>
                  <a:gd name="connsiteY6" fmla="*/ 0 h 39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208" h="39793">
                    <a:moveTo>
                      <a:pt x="52906" y="0"/>
                    </a:moveTo>
                    <a:cubicBezTo>
                      <a:pt x="49908" y="3007"/>
                      <a:pt x="46028" y="5483"/>
                      <a:pt x="40914" y="7782"/>
                    </a:cubicBezTo>
                    <a:lnTo>
                      <a:pt x="0" y="25822"/>
                    </a:lnTo>
                    <a:lnTo>
                      <a:pt x="21691" y="39794"/>
                    </a:lnTo>
                    <a:lnTo>
                      <a:pt x="22220" y="39794"/>
                    </a:lnTo>
                    <a:cubicBezTo>
                      <a:pt x="22220" y="39794"/>
                      <a:pt x="55904" y="17686"/>
                      <a:pt x="55904" y="17686"/>
                    </a:cubicBezTo>
                    <a:cubicBezTo>
                      <a:pt x="58373" y="12026"/>
                      <a:pt x="57315" y="6013"/>
                      <a:pt x="52906" y="0"/>
                    </a:cubicBezTo>
                  </a:path>
                </a:pathLst>
              </a:custGeom>
              <a:solidFill>
                <a:srgbClr val="556776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 211">
                <a:extLst>
                  <a:ext uri="{FF2B5EF4-FFF2-40B4-BE49-F238E27FC236}">
                    <a16:creationId xmlns:a16="http://schemas.microsoft.com/office/drawing/2014/main" id="{8AC2B471-866C-C60E-DAA2-BAA4410A0EB9}"/>
                  </a:ext>
                </a:extLst>
              </p:cNvPr>
              <p:cNvSpPr/>
              <p:nvPr/>
            </p:nvSpPr>
            <p:spPr>
              <a:xfrm>
                <a:off x="7895719" y="5294358"/>
                <a:ext cx="387451" cy="243796"/>
              </a:xfrm>
              <a:custGeom>
                <a:avLst/>
                <a:gdLst>
                  <a:gd name="connsiteX0" fmla="*/ 0 w 387451"/>
                  <a:gd name="connsiteY0" fmla="*/ 0 h 243796"/>
                  <a:gd name="connsiteX1" fmla="*/ 235434 w 387451"/>
                  <a:gd name="connsiteY1" fmla="*/ 225852 h 243796"/>
                  <a:gd name="connsiteX2" fmla="*/ 289222 w 387451"/>
                  <a:gd name="connsiteY2" fmla="*/ 243715 h 243796"/>
                  <a:gd name="connsiteX3" fmla="*/ 314088 w 387451"/>
                  <a:gd name="connsiteY3" fmla="*/ 238233 h 243796"/>
                  <a:gd name="connsiteX4" fmla="*/ 387451 w 387451"/>
                  <a:gd name="connsiteY4" fmla="*/ 206044 h 243796"/>
                  <a:gd name="connsiteX5" fmla="*/ 363291 w 387451"/>
                  <a:gd name="connsiteY5" fmla="*/ 193133 h 243796"/>
                  <a:gd name="connsiteX6" fmla="*/ 315499 w 387451"/>
                  <a:gd name="connsiteY6" fmla="*/ 214179 h 243796"/>
                  <a:gd name="connsiteX7" fmla="*/ 290809 w 387451"/>
                  <a:gd name="connsiteY7" fmla="*/ 219662 h 243796"/>
                  <a:gd name="connsiteX8" fmla="*/ 237021 w 387451"/>
                  <a:gd name="connsiteY8" fmla="*/ 201799 h 243796"/>
                  <a:gd name="connsiteX9" fmla="*/ 59961 w 387451"/>
                  <a:gd name="connsiteY9" fmla="*/ 32012 h 243796"/>
                  <a:gd name="connsiteX10" fmla="*/ 176 w 387451"/>
                  <a:gd name="connsiteY10" fmla="*/ 177 h 24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7451" h="243796">
                    <a:moveTo>
                      <a:pt x="0" y="0"/>
                    </a:moveTo>
                    <a:lnTo>
                      <a:pt x="235434" y="225852"/>
                    </a:lnTo>
                    <a:cubicBezTo>
                      <a:pt x="248307" y="238233"/>
                      <a:pt x="269294" y="244600"/>
                      <a:pt x="289222" y="243715"/>
                    </a:cubicBezTo>
                    <a:cubicBezTo>
                      <a:pt x="297863" y="243361"/>
                      <a:pt x="306504" y="241593"/>
                      <a:pt x="314088" y="238233"/>
                    </a:cubicBezTo>
                    <a:lnTo>
                      <a:pt x="387451" y="206044"/>
                    </a:lnTo>
                    <a:lnTo>
                      <a:pt x="363291" y="193133"/>
                    </a:lnTo>
                    <a:lnTo>
                      <a:pt x="315499" y="214179"/>
                    </a:lnTo>
                    <a:cubicBezTo>
                      <a:pt x="307915" y="217540"/>
                      <a:pt x="299450" y="219308"/>
                      <a:pt x="290809" y="219662"/>
                    </a:cubicBezTo>
                    <a:cubicBezTo>
                      <a:pt x="270881" y="220546"/>
                      <a:pt x="249895" y="214003"/>
                      <a:pt x="237021" y="201799"/>
                    </a:cubicBezTo>
                    <a:lnTo>
                      <a:pt x="59961" y="32012"/>
                    </a:lnTo>
                    <a:lnTo>
                      <a:pt x="176" y="177"/>
                    </a:lnTo>
                    <a:close/>
                  </a:path>
                </a:pathLst>
              </a:custGeom>
              <a:solidFill>
                <a:srgbClr val="D9D9D8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0F19300B-5667-2491-6E79-924CCF19B60D}"/>
                </a:ext>
              </a:extLst>
            </p:cNvPr>
            <p:cNvSpPr/>
            <p:nvPr/>
          </p:nvSpPr>
          <p:spPr>
            <a:xfrm>
              <a:off x="7757810" y="5161889"/>
              <a:ext cx="586203" cy="338513"/>
            </a:xfrm>
            <a:custGeom>
              <a:avLst/>
              <a:gdLst>
                <a:gd name="connsiteX0" fmla="*/ 0 w 586203"/>
                <a:gd name="connsiteY0" fmla="*/ 0 h 338513"/>
                <a:gd name="connsiteX1" fmla="*/ 138086 w 586203"/>
                <a:gd name="connsiteY1" fmla="*/ 132293 h 338513"/>
                <a:gd name="connsiteX2" fmla="*/ 197870 w 586203"/>
                <a:gd name="connsiteY2" fmla="*/ 164128 h 338513"/>
                <a:gd name="connsiteX3" fmla="*/ 59961 w 586203"/>
                <a:gd name="connsiteY3" fmla="*/ 31835 h 338513"/>
                <a:gd name="connsiteX4" fmla="*/ 176 w 586203"/>
                <a:gd name="connsiteY4" fmla="*/ 0 h 338513"/>
                <a:gd name="connsiteX5" fmla="*/ 562043 w 586203"/>
                <a:gd name="connsiteY5" fmla="*/ 298896 h 338513"/>
                <a:gd name="connsiteX6" fmla="*/ 501200 w 586203"/>
                <a:gd name="connsiteY6" fmla="*/ 325602 h 338513"/>
                <a:gd name="connsiteX7" fmla="*/ 525361 w 586203"/>
                <a:gd name="connsiteY7" fmla="*/ 338513 h 338513"/>
                <a:gd name="connsiteX8" fmla="*/ 586204 w 586203"/>
                <a:gd name="connsiteY8" fmla="*/ 311807 h 338513"/>
                <a:gd name="connsiteX9" fmla="*/ 562043 w 586203"/>
                <a:gd name="connsiteY9" fmla="*/ 298896 h 338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6203" h="338513">
                  <a:moveTo>
                    <a:pt x="0" y="0"/>
                  </a:moveTo>
                  <a:lnTo>
                    <a:pt x="138086" y="132293"/>
                  </a:lnTo>
                  <a:lnTo>
                    <a:pt x="197870" y="164128"/>
                  </a:lnTo>
                  <a:lnTo>
                    <a:pt x="59961" y="31835"/>
                  </a:lnTo>
                  <a:lnTo>
                    <a:pt x="176" y="0"/>
                  </a:lnTo>
                  <a:close/>
                  <a:moveTo>
                    <a:pt x="562043" y="298896"/>
                  </a:moveTo>
                  <a:lnTo>
                    <a:pt x="501200" y="325602"/>
                  </a:lnTo>
                  <a:lnTo>
                    <a:pt x="525361" y="338513"/>
                  </a:lnTo>
                  <a:lnTo>
                    <a:pt x="586204" y="311807"/>
                  </a:lnTo>
                  <a:lnTo>
                    <a:pt x="562043" y="298896"/>
                  </a:lnTo>
                  <a:close/>
                </a:path>
              </a:pathLst>
            </a:custGeom>
            <a:solidFill>
              <a:srgbClr val="D7D4D6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93BD2AA5-081D-5DA4-CD0E-773BFF6B9721}"/>
                </a:ext>
              </a:extLst>
            </p:cNvPr>
            <p:cNvSpPr/>
            <p:nvPr/>
          </p:nvSpPr>
          <p:spPr>
            <a:xfrm>
              <a:off x="7670457" y="5055949"/>
              <a:ext cx="806350" cy="417923"/>
            </a:xfrm>
            <a:custGeom>
              <a:avLst/>
              <a:gdLst>
                <a:gd name="connsiteX0" fmla="*/ 4642 w 806350"/>
                <a:gd name="connsiteY0" fmla="*/ 0 h 417923"/>
                <a:gd name="connsiteX1" fmla="*/ 7816 w 806350"/>
                <a:gd name="connsiteY1" fmla="*/ 29889 h 417923"/>
                <a:gd name="connsiteX2" fmla="*/ 87176 w 806350"/>
                <a:gd name="connsiteY2" fmla="*/ 106117 h 417923"/>
                <a:gd name="connsiteX3" fmla="*/ 146960 w 806350"/>
                <a:gd name="connsiteY3" fmla="*/ 137952 h 417923"/>
                <a:gd name="connsiteX4" fmla="*/ 9227 w 806350"/>
                <a:gd name="connsiteY4" fmla="*/ 5836 h 417923"/>
                <a:gd name="connsiteX5" fmla="*/ 4466 w 806350"/>
                <a:gd name="connsiteY5" fmla="*/ 0 h 417923"/>
                <a:gd name="connsiteX6" fmla="*/ 782190 w 806350"/>
                <a:gd name="connsiteY6" fmla="*/ 346472 h 417923"/>
                <a:gd name="connsiteX7" fmla="*/ 649043 w 806350"/>
                <a:gd name="connsiteY7" fmla="*/ 405013 h 417923"/>
                <a:gd name="connsiteX8" fmla="*/ 673203 w 806350"/>
                <a:gd name="connsiteY8" fmla="*/ 417924 h 417923"/>
                <a:gd name="connsiteX9" fmla="*/ 806351 w 806350"/>
                <a:gd name="connsiteY9" fmla="*/ 359383 h 417923"/>
                <a:gd name="connsiteX10" fmla="*/ 782190 w 806350"/>
                <a:gd name="connsiteY10" fmla="*/ 346472 h 417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6350" h="417923">
                  <a:moveTo>
                    <a:pt x="4642" y="0"/>
                  </a:moveTo>
                  <a:cubicBezTo>
                    <a:pt x="-2236" y="9374"/>
                    <a:pt x="-1707" y="20693"/>
                    <a:pt x="7816" y="29889"/>
                  </a:cubicBezTo>
                  <a:lnTo>
                    <a:pt x="87176" y="106117"/>
                  </a:lnTo>
                  <a:lnTo>
                    <a:pt x="146960" y="137952"/>
                  </a:lnTo>
                  <a:lnTo>
                    <a:pt x="9227" y="5836"/>
                  </a:lnTo>
                  <a:cubicBezTo>
                    <a:pt x="7287" y="3891"/>
                    <a:pt x="5700" y="1945"/>
                    <a:pt x="4466" y="0"/>
                  </a:cubicBezTo>
                  <a:moveTo>
                    <a:pt x="782190" y="346472"/>
                  </a:moveTo>
                  <a:lnTo>
                    <a:pt x="649043" y="405013"/>
                  </a:lnTo>
                  <a:lnTo>
                    <a:pt x="673203" y="417924"/>
                  </a:lnTo>
                  <a:lnTo>
                    <a:pt x="806351" y="359383"/>
                  </a:lnTo>
                  <a:lnTo>
                    <a:pt x="782190" y="346472"/>
                  </a:lnTo>
                  <a:close/>
                </a:path>
              </a:pathLst>
            </a:custGeom>
            <a:solidFill>
              <a:srgbClr val="C2C9CE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39729B4C-67C5-58A7-5DA1-6ECE82F4BE76}"/>
                </a:ext>
              </a:extLst>
            </p:cNvPr>
            <p:cNvSpPr/>
            <p:nvPr/>
          </p:nvSpPr>
          <p:spPr>
            <a:xfrm>
              <a:off x="8452824" y="5346179"/>
              <a:ext cx="152017" cy="68976"/>
            </a:xfrm>
            <a:custGeom>
              <a:avLst/>
              <a:gdLst>
                <a:gd name="connsiteX0" fmla="*/ 127857 w 152017"/>
                <a:gd name="connsiteY0" fmla="*/ 0 h 68976"/>
                <a:gd name="connsiteX1" fmla="*/ 0 w 152017"/>
                <a:gd name="connsiteY1" fmla="*/ 56065 h 68976"/>
                <a:gd name="connsiteX2" fmla="*/ 24161 w 152017"/>
                <a:gd name="connsiteY2" fmla="*/ 68976 h 68976"/>
                <a:gd name="connsiteX3" fmla="*/ 152018 w 152017"/>
                <a:gd name="connsiteY3" fmla="*/ 12911 h 68976"/>
                <a:gd name="connsiteX4" fmla="*/ 127857 w 152017"/>
                <a:gd name="connsiteY4" fmla="*/ 0 h 6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017" h="68976">
                  <a:moveTo>
                    <a:pt x="127857" y="0"/>
                  </a:moveTo>
                  <a:lnTo>
                    <a:pt x="0" y="56065"/>
                  </a:lnTo>
                  <a:lnTo>
                    <a:pt x="24161" y="68976"/>
                  </a:lnTo>
                  <a:lnTo>
                    <a:pt x="152018" y="12911"/>
                  </a:lnTo>
                  <a:lnTo>
                    <a:pt x="127857" y="0"/>
                  </a:lnTo>
                  <a:close/>
                </a:path>
              </a:pathLst>
            </a:custGeom>
            <a:solidFill>
              <a:srgbClr val="2B2B2B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2049315F-46F3-CFC1-6A47-0588BF91C1C0}"/>
                </a:ext>
              </a:extLst>
            </p:cNvPr>
            <p:cNvSpPr/>
            <p:nvPr/>
          </p:nvSpPr>
          <p:spPr>
            <a:xfrm>
              <a:off x="8580681" y="5081594"/>
              <a:ext cx="656039" cy="277495"/>
            </a:xfrm>
            <a:custGeom>
              <a:avLst/>
              <a:gdLst>
                <a:gd name="connsiteX0" fmla="*/ 656040 w 656039"/>
                <a:gd name="connsiteY0" fmla="*/ 0 h 277495"/>
                <a:gd name="connsiteX1" fmla="*/ 529946 w 656039"/>
                <a:gd name="connsiteY1" fmla="*/ 32012 h 277495"/>
                <a:gd name="connsiteX2" fmla="*/ 0 w 656039"/>
                <a:gd name="connsiteY2" fmla="*/ 264585 h 277495"/>
                <a:gd name="connsiteX3" fmla="*/ 24161 w 656039"/>
                <a:gd name="connsiteY3" fmla="*/ 277496 h 277495"/>
                <a:gd name="connsiteX4" fmla="*/ 656040 w 656039"/>
                <a:gd name="connsiteY4" fmla="*/ 0 h 277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6039" h="277495">
                  <a:moveTo>
                    <a:pt x="656040" y="0"/>
                  </a:moveTo>
                  <a:lnTo>
                    <a:pt x="529946" y="32012"/>
                  </a:lnTo>
                  <a:lnTo>
                    <a:pt x="0" y="264585"/>
                  </a:lnTo>
                  <a:lnTo>
                    <a:pt x="24161" y="277496"/>
                  </a:lnTo>
                  <a:lnTo>
                    <a:pt x="656040" y="0"/>
                  </a:lnTo>
                  <a:close/>
                </a:path>
              </a:pathLst>
            </a:custGeom>
            <a:solidFill>
              <a:srgbClr val="556776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17" name="Content Placeholder 10">
              <a:extLst>
                <a:ext uri="{FF2B5EF4-FFF2-40B4-BE49-F238E27FC236}">
                  <a16:creationId xmlns:a16="http://schemas.microsoft.com/office/drawing/2014/main" id="{395EA185-751A-946C-2A1D-7614E2136B45}"/>
                </a:ext>
              </a:extLst>
            </p:cNvPr>
            <p:cNvGrpSpPr/>
            <p:nvPr/>
          </p:nvGrpSpPr>
          <p:grpSpPr>
            <a:xfrm>
              <a:off x="7662284" y="4336182"/>
              <a:ext cx="2325608" cy="1177780"/>
              <a:chOff x="7662284" y="4336182"/>
              <a:chExt cx="2325608" cy="1177780"/>
            </a:xfrm>
          </p:grpSpPr>
          <p:sp>
            <p:nvSpPr>
              <p:cNvPr id="218" name="Freeform 217">
                <a:extLst>
                  <a:ext uri="{FF2B5EF4-FFF2-40B4-BE49-F238E27FC236}">
                    <a16:creationId xmlns:a16="http://schemas.microsoft.com/office/drawing/2014/main" id="{9C73327B-19EA-F38A-F9E7-3405D85F1803}"/>
                  </a:ext>
                </a:extLst>
              </p:cNvPr>
              <p:cNvSpPr/>
              <p:nvPr/>
            </p:nvSpPr>
            <p:spPr>
              <a:xfrm>
                <a:off x="7671617" y="4336182"/>
                <a:ext cx="2316275" cy="1177780"/>
              </a:xfrm>
              <a:custGeom>
                <a:avLst/>
                <a:gdLst>
                  <a:gd name="connsiteX0" fmla="*/ 1706364 w 2316275"/>
                  <a:gd name="connsiteY0" fmla="*/ 552633 h 1177780"/>
                  <a:gd name="connsiteX1" fmla="*/ 1684497 w 2316275"/>
                  <a:gd name="connsiteY1" fmla="*/ 550864 h 1177780"/>
                  <a:gd name="connsiteX2" fmla="*/ 1683085 w 2316275"/>
                  <a:gd name="connsiteY2" fmla="*/ 549980 h 1177780"/>
                  <a:gd name="connsiteX3" fmla="*/ 1683439 w 2316275"/>
                  <a:gd name="connsiteY3" fmla="*/ 538484 h 1177780"/>
                  <a:gd name="connsiteX4" fmla="*/ 1705306 w 2316275"/>
                  <a:gd name="connsiteY4" fmla="*/ 540253 h 1177780"/>
                  <a:gd name="connsiteX5" fmla="*/ 1706717 w 2316275"/>
                  <a:gd name="connsiteY5" fmla="*/ 541137 h 1177780"/>
                  <a:gd name="connsiteX6" fmla="*/ 1706364 w 2316275"/>
                  <a:gd name="connsiteY6" fmla="*/ 552633 h 1177780"/>
                  <a:gd name="connsiteX7" fmla="*/ 1649402 w 2316275"/>
                  <a:gd name="connsiteY7" fmla="*/ 517438 h 1177780"/>
                  <a:gd name="connsiteX8" fmla="*/ 1627887 w 2316275"/>
                  <a:gd name="connsiteY8" fmla="*/ 515669 h 1177780"/>
                  <a:gd name="connsiteX9" fmla="*/ 1625065 w 2316275"/>
                  <a:gd name="connsiteY9" fmla="*/ 514077 h 1177780"/>
                  <a:gd name="connsiteX10" fmla="*/ 1625594 w 2316275"/>
                  <a:gd name="connsiteY10" fmla="*/ 502758 h 1177780"/>
                  <a:gd name="connsiteX11" fmla="*/ 1647109 w 2316275"/>
                  <a:gd name="connsiteY11" fmla="*/ 504350 h 1177780"/>
                  <a:gd name="connsiteX12" fmla="*/ 1649755 w 2316275"/>
                  <a:gd name="connsiteY12" fmla="*/ 506119 h 1177780"/>
                  <a:gd name="connsiteX13" fmla="*/ 1649402 w 2316275"/>
                  <a:gd name="connsiteY13" fmla="*/ 517438 h 1177780"/>
                  <a:gd name="connsiteX14" fmla="*/ 1592263 w 2316275"/>
                  <a:gd name="connsiteY14" fmla="*/ 482242 h 1177780"/>
                  <a:gd name="connsiteX15" fmla="*/ 1571100 w 2316275"/>
                  <a:gd name="connsiteY15" fmla="*/ 480650 h 1177780"/>
                  <a:gd name="connsiteX16" fmla="*/ 1568455 w 2316275"/>
                  <a:gd name="connsiteY16" fmla="*/ 479059 h 1177780"/>
                  <a:gd name="connsiteX17" fmla="*/ 1568984 w 2316275"/>
                  <a:gd name="connsiteY17" fmla="*/ 467916 h 1177780"/>
                  <a:gd name="connsiteX18" fmla="*/ 1590147 w 2316275"/>
                  <a:gd name="connsiteY18" fmla="*/ 469508 h 1177780"/>
                  <a:gd name="connsiteX19" fmla="*/ 1592792 w 2316275"/>
                  <a:gd name="connsiteY19" fmla="*/ 471100 h 1177780"/>
                  <a:gd name="connsiteX20" fmla="*/ 1592263 w 2316275"/>
                  <a:gd name="connsiteY20" fmla="*/ 482242 h 1177780"/>
                  <a:gd name="connsiteX21" fmla="*/ 1536358 w 2316275"/>
                  <a:gd name="connsiteY21" fmla="*/ 447754 h 1177780"/>
                  <a:gd name="connsiteX22" fmla="*/ 1515549 w 2316275"/>
                  <a:gd name="connsiteY22" fmla="*/ 446162 h 1177780"/>
                  <a:gd name="connsiteX23" fmla="*/ 1512903 w 2316275"/>
                  <a:gd name="connsiteY23" fmla="*/ 444571 h 1177780"/>
                  <a:gd name="connsiteX24" fmla="*/ 1513609 w 2316275"/>
                  <a:gd name="connsiteY24" fmla="*/ 433605 h 1177780"/>
                  <a:gd name="connsiteX25" fmla="*/ 1534418 w 2316275"/>
                  <a:gd name="connsiteY25" fmla="*/ 435197 h 1177780"/>
                  <a:gd name="connsiteX26" fmla="*/ 1537064 w 2316275"/>
                  <a:gd name="connsiteY26" fmla="*/ 436789 h 1177780"/>
                  <a:gd name="connsiteX27" fmla="*/ 1536358 w 2316275"/>
                  <a:gd name="connsiteY27" fmla="*/ 447754 h 1177780"/>
                  <a:gd name="connsiteX28" fmla="*/ 1481689 w 2316275"/>
                  <a:gd name="connsiteY28" fmla="*/ 413974 h 1177780"/>
                  <a:gd name="connsiteX29" fmla="*/ 1461231 w 2316275"/>
                  <a:gd name="connsiteY29" fmla="*/ 412559 h 1177780"/>
                  <a:gd name="connsiteX30" fmla="*/ 1458762 w 2316275"/>
                  <a:gd name="connsiteY30" fmla="*/ 410967 h 1177780"/>
                  <a:gd name="connsiteX31" fmla="*/ 1459468 w 2316275"/>
                  <a:gd name="connsiteY31" fmla="*/ 400178 h 1177780"/>
                  <a:gd name="connsiteX32" fmla="*/ 1479925 w 2316275"/>
                  <a:gd name="connsiteY32" fmla="*/ 401593 h 1177780"/>
                  <a:gd name="connsiteX33" fmla="*/ 1482570 w 2316275"/>
                  <a:gd name="connsiteY33" fmla="*/ 403185 h 1177780"/>
                  <a:gd name="connsiteX34" fmla="*/ 1481865 w 2316275"/>
                  <a:gd name="connsiteY34" fmla="*/ 413974 h 1177780"/>
                  <a:gd name="connsiteX35" fmla="*/ 1428253 w 2316275"/>
                  <a:gd name="connsiteY35" fmla="*/ 380901 h 1177780"/>
                  <a:gd name="connsiteX36" fmla="*/ 1408149 w 2316275"/>
                  <a:gd name="connsiteY36" fmla="*/ 379486 h 1177780"/>
                  <a:gd name="connsiteX37" fmla="*/ 1405680 w 2316275"/>
                  <a:gd name="connsiteY37" fmla="*/ 377894 h 1177780"/>
                  <a:gd name="connsiteX38" fmla="*/ 1406561 w 2316275"/>
                  <a:gd name="connsiteY38" fmla="*/ 367282 h 1177780"/>
                  <a:gd name="connsiteX39" fmla="*/ 1426666 w 2316275"/>
                  <a:gd name="connsiteY39" fmla="*/ 368697 h 1177780"/>
                  <a:gd name="connsiteX40" fmla="*/ 1429135 w 2316275"/>
                  <a:gd name="connsiteY40" fmla="*/ 370289 h 1177780"/>
                  <a:gd name="connsiteX41" fmla="*/ 1428253 w 2316275"/>
                  <a:gd name="connsiteY41" fmla="*/ 380901 h 1177780"/>
                  <a:gd name="connsiteX42" fmla="*/ 1375876 w 2316275"/>
                  <a:gd name="connsiteY42" fmla="*/ 348535 h 1177780"/>
                  <a:gd name="connsiteX43" fmla="*/ 1355947 w 2316275"/>
                  <a:gd name="connsiteY43" fmla="*/ 347297 h 1177780"/>
                  <a:gd name="connsiteX44" fmla="*/ 1353479 w 2316275"/>
                  <a:gd name="connsiteY44" fmla="*/ 345705 h 1177780"/>
                  <a:gd name="connsiteX45" fmla="*/ 1354360 w 2316275"/>
                  <a:gd name="connsiteY45" fmla="*/ 335270 h 1177780"/>
                  <a:gd name="connsiteX46" fmla="*/ 1374112 w 2316275"/>
                  <a:gd name="connsiteY46" fmla="*/ 336508 h 1177780"/>
                  <a:gd name="connsiteX47" fmla="*/ 1376581 w 2316275"/>
                  <a:gd name="connsiteY47" fmla="*/ 338100 h 1177780"/>
                  <a:gd name="connsiteX48" fmla="*/ 1375699 w 2316275"/>
                  <a:gd name="connsiteY48" fmla="*/ 348535 h 1177780"/>
                  <a:gd name="connsiteX49" fmla="*/ 1324380 w 2316275"/>
                  <a:gd name="connsiteY49" fmla="*/ 316877 h 1177780"/>
                  <a:gd name="connsiteX50" fmla="*/ 1304805 w 2316275"/>
                  <a:gd name="connsiteY50" fmla="*/ 315639 h 1177780"/>
                  <a:gd name="connsiteX51" fmla="*/ 1302336 w 2316275"/>
                  <a:gd name="connsiteY51" fmla="*/ 314224 h 1177780"/>
                  <a:gd name="connsiteX52" fmla="*/ 1303394 w 2316275"/>
                  <a:gd name="connsiteY52" fmla="*/ 303966 h 1177780"/>
                  <a:gd name="connsiteX53" fmla="*/ 1322969 w 2316275"/>
                  <a:gd name="connsiteY53" fmla="*/ 305204 h 1177780"/>
                  <a:gd name="connsiteX54" fmla="*/ 1325438 w 2316275"/>
                  <a:gd name="connsiteY54" fmla="*/ 306619 h 1177780"/>
                  <a:gd name="connsiteX55" fmla="*/ 1324380 w 2316275"/>
                  <a:gd name="connsiteY55" fmla="*/ 316877 h 1177780"/>
                  <a:gd name="connsiteX56" fmla="*/ 1274119 w 2316275"/>
                  <a:gd name="connsiteY56" fmla="*/ 285749 h 1177780"/>
                  <a:gd name="connsiteX57" fmla="*/ 1254896 w 2316275"/>
                  <a:gd name="connsiteY57" fmla="*/ 284688 h 1177780"/>
                  <a:gd name="connsiteX58" fmla="*/ 1252604 w 2316275"/>
                  <a:gd name="connsiteY58" fmla="*/ 283273 h 1177780"/>
                  <a:gd name="connsiteX59" fmla="*/ 1253662 w 2316275"/>
                  <a:gd name="connsiteY59" fmla="*/ 273192 h 1177780"/>
                  <a:gd name="connsiteX60" fmla="*/ 1272884 w 2316275"/>
                  <a:gd name="connsiteY60" fmla="*/ 274253 h 1177780"/>
                  <a:gd name="connsiteX61" fmla="*/ 1275177 w 2316275"/>
                  <a:gd name="connsiteY61" fmla="*/ 275668 h 1177780"/>
                  <a:gd name="connsiteX62" fmla="*/ 1274119 w 2316275"/>
                  <a:gd name="connsiteY62" fmla="*/ 285749 h 1177780"/>
                  <a:gd name="connsiteX63" fmla="*/ 1224916 w 2316275"/>
                  <a:gd name="connsiteY63" fmla="*/ 255329 h 1177780"/>
                  <a:gd name="connsiteX64" fmla="*/ 1205870 w 2316275"/>
                  <a:gd name="connsiteY64" fmla="*/ 254268 h 1177780"/>
                  <a:gd name="connsiteX65" fmla="*/ 1204635 w 2316275"/>
                  <a:gd name="connsiteY65" fmla="*/ 253560 h 1177780"/>
                  <a:gd name="connsiteX66" fmla="*/ 1205870 w 2316275"/>
                  <a:gd name="connsiteY66" fmla="*/ 243656 h 1177780"/>
                  <a:gd name="connsiteX67" fmla="*/ 1224739 w 2316275"/>
                  <a:gd name="connsiteY67" fmla="*/ 244717 h 1177780"/>
                  <a:gd name="connsiteX68" fmla="*/ 1225974 w 2316275"/>
                  <a:gd name="connsiteY68" fmla="*/ 245424 h 1177780"/>
                  <a:gd name="connsiteX69" fmla="*/ 1224739 w 2316275"/>
                  <a:gd name="connsiteY69" fmla="*/ 255329 h 1177780"/>
                  <a:gd name="connsiteX70" fmla="*/ 2295213 w 2316275"/>
                  <a:gd name="connsiteY70" fmla="*/ 354371 h 1177780"/>
                  <a:gd name="connsiteX71" fmla="*/ 1633354 w 2316275"/>
                  <a:gd name="connsiteY71" fmla="*/ 8961 h 1177780"/>
                  <a:gd name="connsiteX72" fmla="*/ 1555758 w 2316275"/>
                  <a:gd name="connsiteY72" fmla="*/ 6661 h 1177780"/>
                  <a:gd name="connsiteX73" fmla="*/ 1201461 w 2316275"/>
                  <a:gd name="connsiteY73" fmla="*/ 162830 h 1177780"/>
                  <a:gd name="connsiteX74" fmla="*/ 1192643 w 2316275"/>
                  <a:gd name="connsiteY74" fmla="*/ 235520 h 1177780"/>
                  <a:gd name="connsiteX75" fmla="*/ 1053852 w 2316275"/>
                  <a:gd name="connsiteY75" fmla="*/ 227915 h 1177780"/>
                  <a:gd name="connsiteX76" fmla="*/ 21118 w 2316275"/>
                  <a:gd name="connsiteY76" fmla="*/ 683334 h 1177780"/>
                  <a:gd name="connsiteX77" fmla="*/ 7891 w 2316275"/>
                  <a:gd name="connsiteY77" fmla="*/ 725604 h 1177780"/>
                  <a:gd name="connsiteX78" fmla="*/ 460594 w 2316275"/>
                  <a:gd name="connsiteY78" fmla="*/ 1159799 h 1177780"/>
                  <a:gd name="connsiteX79" fmla="*/ 539072 w 2316275"/>
                  <a:gd name="connsiteY79" fmla="*/ 1172179 h 1177780"/>
                  <a:gd name="connsiteX80" fmla="*/ 1722942 w 2316275"/>
                  <a:gd name="connsiteY80" fmla="*/ 652560 h 1177780"/>
                  <a:gd name="connsiteX81" fmla="*/ 1724882 w 2316275"/>
                  <a:gd name="connsiteY81" fmla="*/ 564306 h 1177780"/>
                  <a:gd name="connsiteX82" fmla="*/ 1892066 w 2316275"/>
                  <a:gd name="connsiteY82" fmla="*/ 578101 h 1177780"/>
                  <a:gd name="connsiteX83" fmla="*/ 2298564 w 2316275"/>
                  <a:gd name="connsiteY83" fmla="*/ 399648 h 1177780"/>
                  <a:gd name="connsiteX84" fmla="*/ 2294860 w 2316275"/>
                  <a:gd name="connsiteY84" fmla="*/ 354017 h 1177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2316275" h="1177780">
                    <a:moveTo>
                      <a:pt x="1706364" y="552633"/>
                    </a:moveTo>
                    <a:cubicBezTo>
                      <a:pt x="1700192" y="555286"/>
                      <a:pt x="1690493" y="554578"/>
                      <a:pt x="1684497" y="550864"/>
                    </a:cubicBezTo>
                    <a:lnTo>
                      <a:pt x="1683085" y="549980"/>
                    </a:lnTo>
                    <a:cubicBezTo>
                      <a:pt x="1677266" y="546266"/>
                      <a:pt x="1677266" y="541137"/>
                      <a:pt x="1683439" y="538484"/>
                    </a:cubicBezTo>
                    <a:cubicBezTo>
                      <a:pt x="1689611" y="535831"/>
                      <a:pt x="1699310" y="536539"/>
                      <a:pt x="1705306" y="540253"/>
                    </a:cubicBezTo>
                    <a:lnTo>
                      <a:pt x="1706717" y="541137"/>
                    </a:lnTo>
                    <a:cubicBezTo>
                      <a:pt x="1712713" y="544851"/>
                      <a:pt x="1712537" y="549980"/>
                      <a:pt x="1706364" y="552633"/>
                    </a:cubicBezTo>
                    <a:moveTo>
                      <a:pt x="1649402" y="517438"/>
                    </a:moveTo>
                    <a:cubicBezTo>
                      <a:pt x="1643229" y="520090"/>
                      <a:pt x="1633706" y="519383"/>
                      <a:pt x="1627887" y="515669"/>
                    </a:cubicBezTo>
                    <a:lnTo>
                      <a:pt x="1625065" y="514077"/>
                    </a:lnTo>
                    <a:cubicBezTo>
                      <a:pt x="1619245" y="510540"/>
                      <a:pt x="1619422" y="505411"/>
                      <a:pt x="1625594" y="502758"/>
                    </a:cubicBezTo>
                    <a:cubicBezTo>
                      <a:pt x="1631590" y="500105"/>
                      <a:pt x="1641289" y="500813"/>
                      <a:pt x="1647109" y="504350"/>
                    </a:cubicBezTo>
                    <a:lnTo>
                      <a:pt x="1649755" y="506119"/>
                    </a:lnTo>
                    <a:cubicBezTo>
                      <a:pt x="1655574" y="509656"/>
                      <a:pt x="1655398" y="514785"/>
                      <a:pt x="1649402" y="517438"/>
                    </a:cubicBezTo>
                    <a:moveTo>
                      <a:pt x="1592263" y="482242"/>
                    </a:moveTo>
                    <a:cubicBezTo>
                      <a:pt x="1586267" y="484895"/>
                      <a:pt x="1576744" y="484188"/>
                      <a:pt x="1571100" y="480650"/>
                    </a:cubicBezTo>
                    <a:lnTo>
                      <a:pt x="1568455" y="479059"/>
                    </a:lnTo>
                    <a:cubicBezTo>
                      <a:pt x="1562812" y="475521"/>
                      <a:pt x="1562988" y="470569"/>
                      <a:pt x="1568984" y="467916"/>
                    </a:cubicBezTo>
                    <a:cubicBezTo>
                      <a:pt x="1574980" y="465264"/>
                      <a:pt x="1584327" y="465971"/>
                      <a:pt x="1590147" y="469508"/>
                    </a:cubicBezTo>
                    <a:lnTo>
                      <a:pt x="1592792" y="471100"/>
                    </a:lnTo>
                    <a:cubicBezTo>
                      <a:pt x="1598435" y="474637"/>
                      <a:pt x="1598259" y="479589"/>
                      <a:pt x="1592263" y="482242"/>
                    </a:cubicBezTo>
                    <a:moveTo>
                      <a:pt x="1536358" y="447754"/>
                    </a:moveTo>
                    <a:cubicBezTo>
                      <a:pt x="1530362" y="450407"/>
                      <a:pt x="1521016" y="449700"/>
                      <a:pt x="1515549" y="446162"/>
                    </a:cubicBezTo>
                    <a:lnTo>
                      <a:pt x="1512903" y="444571"/>
                    </a:lnTo>
                    <a:cubicBezTo>
                      <a:pt x="1507436" y="441210"/>
                      <a:pt x="1507613" y="436258"/>
                      <a:pt x="1513609" y="433605"/>
                    </a:cubicBezTo>
                    <a:cubicBezTo>
                      <a:pt x="1519605" y="430952"/>
                      <a:pt x="1528775" y="431660"/>
                      <a:pt x="1534418" y="435197"/>
                    </a:cubicBezTo>
                    <a:lnTo>
                      <a:pt x="1537064" y="436789"/>
                    </a:lnTo>
                    <a:cubicBezTo>
                      <a:pt x="1542707" y="440149"/>
                      <a:pt x="1542355" y="445101"/>
                      <a:pt x="1536358" y="447754"/>
                    </a:cubicBezTo>
                    <a:moveTo>
                      <a:pt x="1481689" y="413974"/>
                    </a:moveTo>
                    <a:cubicBezTo>
                      <a:pt x="1475869" y="416627"/>
                      <a:pt x="1466698" y="415919"/>
                      <a:pt x="1461231" y="412559"/>
                    </a:cubicBezTo>
                    <a:lnTo>
                      <a:pt x="1458762" y="410967"/>
                    </a:lnTo>
                    <a:cubicBezTo>
                      <a:pt x="1453295" y="407607"/>
                      <a:pt x="1453648" y="402831"/>
                      <a:pt x="1459468" y="400178"/>
                    </a:cubicBezTo>
                    <a:cubicBezTo>
                      <a:pt x="1465287" y="397526"/>
                      <a:pt x="1474458" y="398233"/>
                      <a:pt x="1479925" y="401593"/>
                    </a:cubicBezTo>
                    <a:lnTo>
                      <a:pt x="1482570" y="403185"/>
                    </a:lnTo>
                    <a:cubicBezTo>
                      <a:pt x="1488037" y="406545"/>
                      <a:pt x="1487685" y="411321"/>
                      <a:pt x="1481865" y="413974"/>
                    </a:cubicBezTo>
                    <a:moveTo>
                      <a:pt x="1428253" y="380901"/>
                    </a:moveTo>
                    <a:cubicBezTo>
                      <a:pt x="1422433" y="383377"/>
                      <a:pt x="1413439" y="382846"/>
                      <a:pt x="1408149" y="379486"/>
                    </a:cubicBezTo>
                    <a:lnTo>
                      <a:pt x="1405680" y="377894"/>
                    </a:lnTo>
                    <a:cubicBezTo>
                      <a:pt x="1400389" y="374533"/>
                      <a:pt x="1400741" y="369935"/>
                      <a:pt x="1406561" y="367282"/>
                    </a:cubicBezTo>
                    <a:cubicBezTo>
                      <a:pt x="1412381" y="364806"/>
                      <a:pt x="1421375" y="365337"/>
                      <a:pt x="1426666" y="368697"/>
                    </a:cubicBezTo>
                    <a:lnTo>
                      <a:pt x="1429135" y="370289"/>
                    </a:lnTo>
                    <a:cubicBezTo>
                      <a:pt x="1434425" y="373649"/>
                      <a:pt x="1434073" y="378424"/>
                      <a:pt x="1428253" y="380901"/>
                    </a:cubicBezTo>
                    <a:moveTo>
                      <a:pt x="1375876" y="348535"/>
                    </a:moveTo>
                    <a:cubicBezTo>
                      <a:pt x="1370056" y="351011"/>
                      <a:pt x="1361238" y="350480"/>
                      <a:pt x="1355947" y="347297"/>
                    </a:cubicBezTo>
                    <a:lnTo>
                      <a:pt x="1353479" y="345705"/>
                    </a:lnTo>
                    <a:cubicBezTo>
                      <a:pt x="1348364" y="342522"/>
                      <a:pt x="1348717" y="337746"/>
                      <a:pt x="1354360" y="335270"/>
                    </a:cubicBezTo>
                    <a:cubicBezTo>
                      <a:pt x="1360004" y="332794"/>
                      <a:pt x="1368998" y="333325"/>
                      <a:pt x="1374112" y="336508"/>
                    </a:cubicBezTo>
                    <a:lnTo>
                      <a:pt x="1376581" y="338100"/>
                    </a:lnTo>
                    <a:cubicBezTo>
                      <a:pt x="1381872" y="341283"/>
                      <a:pt x="1381343" y="346059"/>
                      <a:pt x="1375699" y="348535"/>
                    </a:cubicBezTo>
                    <a:moveTo>
                      <a:pt x="1324380" y="316877"/>
                    </a:moveTo>
                    <a:cubicBezTo>
                      <a:pt x="1318737" y="319353"/>
                      <a:pt x="1309919" y="318822"/>
                      <a:pt x="1304805" y="315639"/>
                    </a:cubicBezTo>
                    <a:lnTo>
                      <a:pt x="1302336" y="314224"/>
                    </a:lnTo>
                    <a:cubicBezTo>
                      <a:pt x="1297221" y="311040"/>
                      <a:pt x="1297750" y="306442"/>
                      <a:pt x="1303394" y="303966"/>
                    </a:cubicBezTo>
                    <a:cubicBezTo>
                      <a:pt x="1309037" y="301490"/>
                      <a:pt x="1317855" y="302020"/>
                      <a:pt x="1322969" y="305204"/>
                    </a:cubicBezTo>
                    <a:lnTo>
                      <a:pt x="1325438" y="306619"/>
                    </a:lnTo>
                    <a:cubicBezTo>
                      <a:pt x="1330552" y="309802"/>
                      <a:pt x="1330200" y="314401"/>
                      <a:pt x="1324380" y="316877"/>
                    </a:cubicBezTo>
                    <a:moveTo>
                      <a:pt x="1274119" y="285749"/>
                    </a:moveTo>
                    <a:cubicBezTo>
                      <a:pt x="1268475" y="288225"/>
                      <a:pt x="1259834" y="287694"/>
                      <a:pt x="1254896" y="284688"/>
                    </a:cubicBezTo>
                    <a:lnTo>
                      <a:pt x="1252604" y="283273"/>
                    </a:lnTo>
                    <a:cubicBezTo>
                      <a:pt x="1247666" y="280089"/>
                      <a:pt x="1248018" y="275668"/>
                      <a:pt x="1253662" y="273192"/>
                    </a:cubicBezTo>
                    <a:cubicBezTo>
                      <a:pt x="1259305" y="270716"/>
                      <a:pt x="1267946" y="271246"/>
                      <a:pt x="1272884" y="274253"/>
                    </a:cubicBezTo>
                    <a:lnTo>
                      <a:pt x="1275177" y="275668"/>
                    </a:lnTo>
                    <a:cubicBezTo>
                      <a:pt x="1280291" y="278851"/>
                      <a:pt x="1279762" y="283273"/>
                      <a:pt x="1274119" y="285749"/>
                    </a:cubicBezTo>
                    <a:moveTo>
                      <a:pt x="1224916" y="255329"/>
                    </a:moveTo>
                    <a:cubicBezTo>
                      <a:pt x="1219273" y="257805"/>
                      <a:pt x="1210808" y="257274"/>
                      <a:pt x="1205870" y="254268"/>
                    </a:cubicBezTo>
                    <a:lnTo>
                      <a:pt x="1204635" y="253560"/>
                    </a:lnTo>
                    <a:cubicBezTo>
                      <a:pt x="1199697" y="250554"/>
                      <a:pt x="1200402" y="246132"/>
                      <a:pt x="1205870" y="243656"/>
                    </a:cubicBezTo>
                    <a:cubicBezTo>
                      <a:pt x="1211513" y="241180"/>
                      <a:pt x="1219802" y="241711"/>
                      <a:pt x="1224739" y="244717"/>
                    </a:cubicBezTo>
                    <a:lnTo>
                      <a:pt x="1225974" y="245424"/>
                    </a:lnTo>
                    <a:cubicBezTo>
                      <a:pt x="1230912" y="248431"/>
                      <a:pt x="1230383" y="252853"/>
                      <a:pt x="1224739" y="255329"/>
                    </a:cubicBezTo>
                    <a:moveTo>
                      <a:pt x="2295213" y="354371"/>
                    </a:moveTo>
                    <a:lnTo>
                      <a:pt x="1633354" y="8961"/>
                    </a:lnTo>
                    <a:cubicBezTo>
                      <a:pt x="1612367" y="-2005"/>
                      <a:pt x="1577626" y="-3066"/>
                      <a:pt x="1555758" y="6661"/>
                    </a:cubicBezTo>
                    <a:lnTo>
                      <a:pt x="1201461" y="162830"/>
                    </a:lnTo>
                    <a:cubicBezTo>
                      <a:pt x="1237613" y="184584"/>
                      <a:pt x="1233910" y="217304"/>
                      <a:pt x="1192643" y="235520"/>
                    </a:cubicBezTo>
                    <a:cubicBezTo>
                      <a:pt x="1151376" y="253737"/>
                      <a:pt x="1088946" y="250200"/>
                      <a:pt x="1053852" y="227915"/>
                    </a:cubicBezTo>
                    <a:lnTo>
                      <a:pt x="21118" y="683334"/>
                    </a:lnTo>
                    <a:cubicBezTo>
                      <a:pt x="-574" y="692884"/>
                      <a:pt x="-6570" y="711808"/>
                      <a:pt x="7891" y="725604"/>
                    </a:cubicBezTo>
                    <a:lnTo>
                      <a:pt x="460594" y="1159799"/>
                    </a:lnTo>
                    <a:cubicBezTo>
                      <a:pt x="479111" y="1177485"/>
                      <a:pt x="514382" y="1183145"/>
                      <a:pt x="539072" y="1172179"/>
                    </a:cubicBezTo>
                    <a:lnTo>
                      <a:pt x="1722942" y="652560"/>
                    </a:lnTo>
                    <a:cubicBezTo>
                      <a:pt x="1677795" y="623908"/>
                      <a:pt x="1678853" y="584645"/>
                      <a:pt x="1724882" y="564306"/>
                    </a:cubicBezTo>
                    <a:cubicBezTo>
                      <a:pt x="1770910" y="544144"/>
                      <a:pt x="1845509" y="550157"/>
                      <a:pt x="1892066" y="578101"/>
                    </a:cubicBezTo>
                    <a:lnTo>
                      <a:pt x="2298564" y="399648"/>
                    </a:lnTo>
                    <a:cubicBezTo>
                      <a:pt x="2323606" y="388682"/>
                      <a:pt x="2321843" y="368166"/>
                      <a:pt x="2294860" y="354017"/>
                    </a:cubicBezTo>
                  </a:path>
                </a:pathLst>
              </a:custGeom>
              <a:solidFill>
                <a:srgbClr val="434F59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9" name="Freeform 218">
                <a:extLst>
                  <a:ext uri="{FF2B5EF4-FFF2-40B4-BE49-F238E27FC236}">
                    <a16:creationId xmlns:a16="http://schemas.microsoft.com/office/drawing/2014/main" id="{E1BF8694-8810-D052-388D-ECAC42E401A7}"/>
                  </a:ext>
                </a:extLst>
              </p:cNvPr>
              <p:cNvSpPr/>
              <p:nvPr/>
            </p:nvSpPr>
            <p:spPr>
              <a:xfrm>
                <a:off x="9949018" y="4768019"/>
                <a:ext cx="35447" cy="28474"/>
              </a:xfrm>
              <a:custGeom>
                <a:avLst/>
                <a:gdLst>
                  <a:gd name="connsiteX0" fmla="*/ 2645 w 35447"/>
                  <a:gd name="connsiteY0" fmla="*/ 0 h 28474"/>
                  <a:gd name="connsiteX1" fmla="*/ 0 w 35447"/>
                  <a:gd name="connsiteY1" fmla="*/ 1768 h 28474"/>
                  <a:gd name="connsiteX2" fmla="*/ 35447 w 35447"/>
                  <a:gd name="connsiteY2" fmla="*/ 28475 h 28474"/>
                  <a:gd name="connsiteX3" fmla="*/ 17812 w 35447"/>
                  <a:gd name="connsiteY3" fmla="*/ 9727 h 28474"/>
                  <a:gd name="connsiteX4" fmla="*/ 2645 w 35447"/>
                  <a:gd name="connsiteY4" fmla="*/ 0 h 28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47" h="28474">
                    <a:moveTo>
                      <a:pt x="2645" y="0"/>
                    </a:moveTo>
                    <a:lnTo>
                      <a:pt x="0" y="1768"/>
                    </a:lnTo>
                    <a:lnTo>
                      <a:pt x="35447" y="28475"/>
                    </a:lnTo>
                    <a:cubicBezTo>
                      <a:pt x="32802" y="22284"/>
                      <a:pt x="26982" y="15741"/>
                      <a:pt x="17812" y="9727"/>
                    </a:cubicBezTo>
                    <a:lnTo>
                      <a:pt x="2645" y="0"/>
                    </a:lnTo>
                    <a:close/>
                  </a:path>
                </a:pathLst>
              </a:custGeom>
              <a:solidFill>
                <a:srgbClr val="2B2B2B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0" name="Freeform 219">
                <a:extLst>
                  <a:ext uri="{FF2B5EF4-FFF2-40B4-BE49-F238E27FC236}">
                    <a16:creationId xmlns:a16="http://schemas.microsoft.com/office/drawing/2014/main" id="{B8C6AF6F-A8D9-4677-FFF3-626BA73EDC5E}"/>
                  </a:ext>
                </a:extLst>
              </p:cNvPr>
              <p:cNvSpPr/>
              <p:nvPr/>
            </p:nvSpPr>
            <p:spPr>
              <a:xfrm>
                <a:off x="9397204" y="4768019"/>
                <a:ext cx="554283" cy="195785"/>
              </a:xfrm>
              <a:custGeom>
                <a:avLst/>
                <a:gdLst>
                  <a:gd name="connsiteX0" fmla="*/ 554284 w 554283"/>
                  <a:gd name="connsiteY0" fmla="*/ 0 h 195785"/>
                  <a:gd name="connsiteX1" fmla="*/ 551109 w 554283"/>
                  <a:gd name="connsiteY1" fmla="*/ 1415 h 195785"/>
                  <a:gd name="connsiteX2" fmla="*/ 551638 w 554283"/>
                  <a:gd name="connsiteY2" fmla="*/ 1768 h 195785"/>
                  <a:gd name="connsiteX3" fmla="*/ 554284 w 554283"/>
                  <a:gd name="connsiteY3" fmla="*/ 0 h 195785"/>
                  <a:gd name="connsiteX4" fmla="*/ 554284 w 554283"/>
                  <a:gd name="connsiteY4" fmla="*/ 0 h 195785"/>
                  <a:gd name="connsiteX5" fmla="*/ 20634 w 554283"/>
                  <a:gd name="connsiteY5" fmla="*/ 149271 h 195785"/>
                  <a:gd name="connsiteX6" fmla="*/ 0 w 554283"/>
                  <a:gd name="connsiteY6" fmla="*/ 155815 h 195785"/>
                  <a:gd name="connsiteX7" fmla="*/ 2293 w 554283"/>
                  <a:gd name="connsiteY7" fmla="*/ 158468 h 195785"/>
                  <a:gd name="connsiteX8" fmla="*/ 3527 w 554283"/>
                  <a:gd name="connsiteY8" fmla="*/ 159529 h 195785"/>
                  <a:gd name="connsiteX9" fmla="*/ 5467 w 554283"/>
                  <a:gd name="connsiteY9" fmla="*/ 161121 h 195785"/>
                  <a:gd name="connsiteX10" fmla="*/ 21163 w 554283"/>
                  <a:gd name="connsiteY10" fmla="*/ 159706 h 195785"/>
                  <a:gd name="connsiteX11" fmla="*/ 30333 w 554283"/>
                  <a:gd name="connsiteY11" fmla="*/ 159529 h 195785"/>
                  <a:gd name="connsiteX12" fmla="*/ 26806 w 554283"/>
                  <a:gd name="connsiteY12" fmla="*/ 153692 h 195785"/>
                  <a:gd name="connsiteX13" fmla="*/ 25572 w 554283"/>
                  <a:gd name="connsiteY13" fmla="*/ 152631 h 195785"/>
                  <a:gd name="connsiteX14" fmla="*/ 20457 w 554283"/>
                  <a:gd name="connsiteY14" fmla="*/ 149448 h 195785"/>
                  <a:gd name="connsiteX15" fmla="*/ 127505 w 554283"/>
                  <a:gd name="connsiteY15" fmla="*/ 183229 h 195785"/>
                  <a:gd name="connsiteX16" fmla="*/ 147962 w 554283"/>
                  <a:gd name="connsiteY16" fmla="*/ 195786 h 195785"/>
                  <a:gd name="connsiteX17" fmla="*/ 156603 w 554283"/>
                  <a:gd name="connsiteY17" fmla="*/ 192956 h 195785"/>
                  <a:gd name="connsiteX18" fmla="*/ 127505 w 554283"/>
                  <a:gd name="connsiteY18" fmla="*/ 183229 h 195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54283" h="195785">
                    <a:moveTo>
                      <a:pt x="554284" y="0"/>
                    </a:moveTo>
                    <a:lnTo>
                      <a:pt x="551109" y="1415"/>
                    </a:lnTo>
                    <a:lnTo>
                      <a:pt x="551638" y="1768"/>
                    </a:lnTo>
                    <a:lnTo>
                      <a:pt x="554284" y="0"/>
                    </a:lnTo>
                    <a:lnTo>
                      <a:pt x="554284" y="0"/>
                    </a:lnTo>
                    <a:close/>
                    <a:moveTo>
                      <a:pt x="20634" y="149271"/>
                    </a:moveTo>
                    <a:cubicBezTo>
                      <a:pt x="13403" y="151040"/>
                      <a:pt x="6525" y="153162"/>
                      <a:pt x="0" y="155815"/>
                    </a:cubicBezTo>
                    <a:cubicBezTo>
                      <a:pt x="529" y="156699"/>
                      <a:pt x="1411" y="157583"/>
                      <a:pt x="2293" y="158468"/>
                    </a:cubicBezTo>
                    <a:lnTo>
                      <a:pt x="3527" y="159529"/>
                    </a:lnTo>
                    <a:cubicBezTo>
                      <a:pt x="3527" y="159529"/>
                      <a:pt x="4762" y="160590"/>
                      <a:pt x="5467" y="161121"/>
                    </a:cubicBezTo>
                    <a:cubicBezTo>
                      <a:pt x="10581" y="160413"/>
                      <a:pt x="15696" y="159883"/>
                      <a:pt x="21163" y="159706"/>
                    </a:cubicBezTo>
                    <a:cubicBezTo>
                      <a:pt x="24161" y="159706"/>
                      <a:pt x="27335" y="159529"/>
                      <a:pt x="30333" y="159529"/>
                    </a:cubicBezTo>
                    <a:cubicBezTo>
                      <a:pt x="30333" y="157760"/>
                      <a:pt x="29098" y="155638"/>
                      <a:pt x="26806" y="153692"/>
                    </a:cubicBezTo>
                    <a:lnTo>
                      <a:pt x="25572" y="152631"/>
                    </a:lnTo>
                    <a:cubicBezTo>
                      <a:pt x="24161" y="151393"/>
                      <a:pt x="22397" y="150332"/>
                      <a:pt x="20457" y="149448"/>
                    </a:cubicBezTo>
                    <a:moveTo>
                      <a:pt x="127505" y="183229"/>
                    </a:moveTo>
                    <a:cubicBezTo>
                      <a:pt x="134911" y="186943"/>
                      <a:pt x="141789" y="191187"/>
                      <a:pt x="147962" y="195786"/>
                    </a:cubicBezTo>
                    <a:lnTo>
                      <a:pt x="156603" y="192956"/>
                    </a:lnTo>
                    <a:cubicBezTo>
                      <a:pt x="147256" y="189065"/>
                      <a:pt x="137381" y="185881"/>
                      <a:pt x="127505" y="183229"/>
                    </a:cubicBezTo>
                  </a:path>
                </a:pathLst>
              </a:custGeom>
              <a:solidFill>
                <a:srgbClr val="556776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1" name="Freeform 220">
                <a:extLst>
                  <a:ext uri="{FF2B5EF4-FFF2-40B4-BE49-F238E27FC236}">
                    <a16:creationId xmlns:a16="http://schemas.microsoft.com/office/drawing/2014/main" id="{E7F59C3C-FC2C-0037-E1F5-001FDE9C9FFE}"/>
                  </a:ext>
                </a:extLst>
              </p:cNvPr>
              <p:cNvSpPr/>
              <p:nvPr/>
            </p:nvSpPr>
            <p:spPr>
              <a:xfrm>
                <a:off x="9298622" y="4754046"/>
                <a:ext cx="652865" cy="170140"/>
              </a:xfrm>
              <a:custGeom>
                <a:avLst/>
                <a:gdLst>
                  <a:gd name="connsiteX0" fmla="*/ 631174 w 652865"/>
                  <a:gd name="connsiteY0" fmla="*/ 0 h 170140"/>
                  <a:gd name="connsiteX1" fmla="*/ 630116 w 652865"/>
                  <a:gd name="connsiteY1" fmla="*/ 531 h 170140"/>
                  <a:gd name="connsiteX2" fmla="*/ 649691 w 652865"/>
                  <a:gd name="connsiteY2" fmla="*/ 15387 h 170140"/>
                  <a:gd name="connsiteX3" fmla="*/ 652866 w 652865"/>
                  <a:gd name="connsiteY3" fmla="*/ 13972 h 170140"/>
                  <a:gd name="connsiteX4" fmla="*/ 631174 w 652865"/>
                  <a:gd name="connsiteY4" fmla="*/ 0 h 170140"/>
                  <a:gd name="connsiteX5" fmla="*/ 5820 w 652865"/>
                  <a:gd name="connsiteY5" fmla="*/ 83302 h 170140"/>
                  <a:gd name="connsiteX6" fmla="*/ 0 w 652865"/>
                  <a:gd name="connsiteY6" fmla="*/ 84363 h 170140"/>
                  <a:gd name="connsiteX7" fmla="*/ 1411 w 652865"/>
                  <a:gd name="connsiteY7" fmla="*/ 85601 h 170140"/>
                  <a:gd name="connsiteX8" fmla="*/ 18517 w 652865"/>
                  <a:gd name="connsiteY8" fmla="*/ 91261 h 170140"/>
                  <a:gd name="connsiteX9" fmla="*/ 22044 w 652865"/>
                  <a:gd name="connsiteY9" fmla="*/ 90730 h 170140"/>
                  <a:gd name="connsiteX10" fmla="*/ 24690 w 652865"/>
                  <a:gd name="connsiteY10" fmla="*/ 89669 h 170140"/>
                  <a:gd name="connsiteX11" fmla="*/ 22750 w 652865"/>
                  <a:gd name="connsiteY11" fmla="*/ 88254 h 170140"/>
                  <a:gd name="connsiteX12" fmla="*/ 20105 w 652865"/>
                  <a:gd name="connsiteY12" fmla="*/ 86485 h 170140"/>
                  <a:gd name="connsiteX13" fmla="*/ 5996 w 652865"/>
                  <a:gd name="connsiteY13" fmla="*/ 83302 h 170140"/>
                  <a:gd name="connsiteX14" fmla="*/ 63840 w 652865"/>
                  <a:gd name="connsiteY14" fmla="*/ 119028 h 170140"/>
                  <a:gd name="connsiteX15" fmla="*/ 56434 w 652865"/>
                  <a:gd name="connsiteY15" fmla="*/ 120620 h 170140"/>
                  <a:gd name="connsiteX16" fmla="*/ 56081 w 652865"/>
                  <a:gd name="connsiteY16" fmla="*/ 132116 h 170140"/>
                  <a:gd name="connsiteX17" fmla="*/ 57492 w 652865"/>
                  <a:gd name="connsiteY17" fmla="*/ 133000 h 170140"/>
                  <a:gd name="connsiteX18" fmla="*/ 58021 w 652865"/>
                  <a:gd name="connsiteY18" fmla="*/ 133354 h 170140"/>
                  <a:gd name="connsiteX19" fmla="*/ 69307 w 652865"/>
                  <a:gd name="connsiteY19" fmla="*/ 135476 h 170140"/>
                  <a:gd name="connsiteX20" fmla="*/ 72835 w 652865"/>
                  <a:gd name="connsiteY20" fmla="*/ 134945 h 170140"/>
                  <a:gd name="connsiteX21" fmla="*/ 74951 w 652865"/>
                  <a:gd name="connsiteY21" fmla="*/ 123803 h 170140"/>
                  <a:gd name="connsiteX22" fmla="*/ 72482 w 652865"/>
                  <a:gd name="connsiteY22" fmla="*/ 121681 h 170140"/>
                  <a:gd name="connsiteX23" fmla="*/ 68955 w 652865"/>
                  <a:gd name="connsiteY23" fmla="*/ 119382 h 170140"/>
                  <a:gd name="connsiteX24" fmla="*/ 63488 w 652865"/>
                  <a:gd name="connsiteY24" fmla="*/ 119205 h 170140"/>
                  <a:gd name="connsiteX25" fmla="*/ 106342 w 652865"/>
                  <a:gd name="connsiteY25" fmla="*/ 160944 h 170140"/>
                  <a:gd name="connsiteX26" fmla="*/ 102815 w 652865"/>
                  <a:gd name="connsiteY26" fmla="*/ 161475 h 170140"/>
                  <a:gd name="connsiteX27" fmla="*/ 98230 w 652865"/>
                  <a:gd name="connsiteY27" fmla="*/ 170141 h 170140"/>
                  <a:gd name="connsiteX28" fmla="*/ 118863 w 652865"/>
                  <a:gd name="connsiteY28" fmla="*/ 163597 h 170140"/>
                  <a:gd name="connsiteX29" fmla="*/ 106342 w 652865"/>
                  <a:gd name="connsiteY29" fmla="*/ 160944 h 17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52865" h="170140">
                    <a:moveTo>
                      <a:pt x="631174" y="0"/>
                    </a:moveTo>
                    <a:lnTo>
                      <a:pt x="630116" y="531"/>
                    </a:lnTo>
                    <a:lnTo>
                      <a:pt x="649691" y="15387"/>
                    </a:lnTo>
                    <a:lnTo>
                      <a:pt x="652866" y="13972"/>
                    </a:lnTo>
                    <a:lnTo>
                      <a:pt x="631174" y="0"/>
                    </a:lnTo>
                    <a:close/>
                    <a:moveTo>
                      <a:pt x="5820" y="83302"/>
                    </a:moveTo>
                    <a:cubicBezTo>
                      <a:pt x="3704" y="83302"/>
                      <a:pt x="1764" y="83655"/>
                      <a:pt x="0" y="84363"/>
                    </a:cubicBezTo>
                    <a:lnTo>
                      <a:pt x="1411" y="85601"/>
                    </a:lnTo>
                    <a:cubicBezTo>
                      <a:pt x="5643" y="89315"/>
                      <a:pt x="12698" y="91437"/>
                      <a:pt x="18517" y="91261"/>
                    </a:cubicBezTo>
                    <a:cubicBezTo>
                      <a:pt x="19752" y="91261"/>
                      <a:pt x="20986" y="91084"/>
                      <a:pt x="22044" y="90730"/>
                    </a:cubicBezTo>
                    <a:cubicBezTo>
                      <a:pt x="23102" y="90553"/>
                      <a:pt x="23985" y="90200"/>
                      <a:pt x="24690" y="89669"/>
                    </a:cubicBezTo>
                    <a:cubicBezTo>
                      <a:pt x="24161" y="89138"/>
                      <a:pt x="23455" y="88608"/>
                      <a:pt x="22750" y="88254"/>
                    </a:cubicBezTo>
                    <a:lnTo>
                      <a:pt x="20105" y="86485"/>
                    </a:lnTo>
                    <a:cubicBezTo>
                      <a:pt x="16401" y="84186"/>
                      <a:pt x="10934" y="83125"/>
                      <a:pt x="5996" y="83302"/>
                    </a:cubicBezTo>
                    <a:moveTo>
                      <a:pt x="63840" y="119028"/>
                    </a:moveTo>
                    <a:cubicBezTo>
                      <a:pt x="61195" y="119028"/>
                      <a:pt x="58550" y="119558"/>
                      <a:pt x="56434" y="120620"/>
                    </a:cubicBezTo>
                    <a:cubicBezTo>
                      <a:pt x="50261" y="123273"/>
                      <a:pt x="50085" y="128401"/>
                      <a:pt x="56081" y="132116"/>
                    </a:cubicBezTo>
                    <a:lnTo>
                      <a:pt x="57492" y="133000"/>
                    </a:lnTo>
                    <a:cubicBezTo>
                      <a:pt x="57492" y="133000"/>
                      <a:pt x="57844" y="133177"/>
                      <a:pt x="58021" y="133354"/>
                    </a:cubicBezTo>
                    <a:cubicBezTo>
                      <a:pt x="61548" y="134768"/>
                      <a:pt x="65604" y="135653"/>
                      <a:pt x="69307" y="135476"/>
                    </a:cubicBezTo>
                    <a:cubicBezTo>
                      <a:pt x="70542" y="135476"/>
                      <a:pt x="71777" y="135299"/>
                      <a:pt x="72835" y="134945"/>
                    </a:cubicBezTo>
                    <a:cubicBezTo>
                      <a:pt x="79183" y="133354"/>
                      <a:pt x="80242" y="128401"/>
                      <a:pt x="74951" y="123803"/>
                    </a:cubicBezTo>
                    <a:lnTo>
                      <a:pt x="72482" y="121681"/>
                    </a:lnTo>
                    <a:cubicBezTo>
                      <a:pt x="71424" y="120796"/>
                      <a:pt x="70365" y="120089"/>
                      <a:pt x="68955" y="119382"/>
                    </a:cubicBezTo>
                    <a:cubicBezTo>
                      <a:pt x="67191" y="119205"/>
                      <a:pt x="65251" y="119028"/>
                      <a:pt x="63488" y="119205"/>
                    </a:cubicBezTo>
                    <a:moveTo>
                      <a:pt x="106342" y="160944"/>
                    </a:moveTo>
                    <a:cubicBezTo>
                      <a:pt x="105107" y="160944"/>
                      <a:pt x="103873" y="161121"/>
                      <a:pt x="102815" y="161475"/>
                    </a:cubicBezTo>
                    <a:cubicBezTo>
                      <a:pt x="97524" y="162890"/>
                      <a:pt x="95937" y="166427"/>
                      <a:pt x="98230" y="170141"/>
                    </a:cubicBezTo>
                    <a:cubicBezTo>
                      <a:pt x="104578" y="167488"/>
                      <a:pt x="111456" y="165366"/>
                      <a:pt x="118863" y="163597"/>
                    </a:cubicBezTo>
                    <a:cubicBezTo>
                      <a:pt x="114984" y="161829"/>
                      <a:pt x="110398" y="160944"/>
                      <a:pt x="106342" y="160944"/>
                    </a:cubicBezTo>
                  </a:path>
                </a:pathLst>
              </a:custGeom>
              <a:solidFill>
                <a:srgbClr val="485764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2" name="Freeform 221">
                <a:extLst>
                  <a:ext uri="{FF2B5EF4-FFF2-40B4-BE49-F238E27FC236}">
                    <a16:creationId xmlns:a16="http://schemas.microsoft.com/office/drawing/2014/main" id="{0647CBB7-22A8-703E-C7F6-548546444827}"/>
                  </a:ext>
                </a:extLst>
              </p:cNvPr>
              <p:cNvSpPr/>
              <p:nvPr/>
            </p:nvSpPr>
            <p:spPr>
              <a:xfrm>
                <a:off x="9105689" y="4668976"/>
                <a:ext cx="823929" cy="218247"/>
              </a:xfrm>
              <a:custGeom>
                <a:avLst/>
                <a:gdLst>
                  <a:gd name="connsiteX0" fmla="*/ 0 w 823929"/>
                  <a:gd name="connsiteY0" fmla="*/ 0 h 218247"/>
                  <a:gd name="connsiteX1" fmla="*/ 1411 w 823929"/>
                  <a:gd name="connsiteY1" fmla="*/ 1592 h 218247"/>
                  <a:gd name="connsiteX2" fmla="*/ 3527 w 823929"/>
                  <a:gd name="connsiteY2" fmla="*/ 3537 h 218247"/>
                  <a:gd name="connsiteX3" fmla="*/ 19399 w 823929"/>
                  <a:gd name="connsiteY3" fmla="*/ 8666 h 218247"/>
                  <a:gd name="connsiteX4" fmla="*/ 22926 w 823929"/>
                  <a:gd name="connsiteY4" fmla="*/ 8136 h 218247"/>
                  <a:gd name="connsiteX5" fmla="*/ 26630 w 823929"/>
                  <a:gd name="connsiteY5" fmla="*/ 6367 h 218247"/>
                  <a:gd name="connsiteX6" fmla="*/ 0 w 823929"/>
                  <a:gd name="connsiteY6" fmla="*/ 177 h 218247"/>
                  <a:gd name="connsiteX7" fmla="*/ 53612 w 823929"/>
                  <a:gd name="connsiteY7" fmla="*/ 31305 h 218247"/>
                  <a:gd name="connsiteX8" fmla="*/ 50085 w 823929"/>
                  <a:gd name="connsiteY8" fmla="*/ 31835 h 218247"/>
                  <a:gd name="connsiteX9" fmla="*/ 47439 w 823929"/>
                  <a:gd name="connsiteY9" fmla="*/ 42093 h 218247"/>
                  <a:gd name="connsiteX10" fmla="*/ 49732 w 823929"/>
                  <a:gd name="connsiteY10" fmla="*/ 44039 h 218247"/>
                  <a:gd name="connsiteX11" fmla="*/ 65957 w 823929"/>
                  <a:gd name="connsiteY11" fmla="*/ 49167 h 218247"/>
                  <a:gd name="connsiteX12" fmla="*/ 69484 w 823929"/>
                  <a:gd name="connsiteY12" fmla="*/ 48637 h 218247"/>
                  <a:gd name="connsiteX13" fmla="*/ 71953 w 823929"/>
                  <a:gd name="connsiteY13" fmla="*/ 38379 h 218247"/>
                  <a:gd name="connsiteX14" fmla="*/ 69660 w 823929"/>
                  <a:gd name="connsiteY14" fmla="*/ 36433 h 218247"/>
                  <a:gd name="connsiteX15" fmla="*/ 53436 w 823929"/>
                  <a:gd name="connsiteY15" fmla="*/ 31305 h 218247"/>
                  <a:gd name="connsiteX16" fmla="*/ 100522 w 823929"/>
                  <a:gd name="connsiteY16" fmla="*/ 72336 h 218247"/>
                  <a:gd name="connsiteX17" fmla="*/ 96995 w 823929"/>
                  <a:gd name="connsiteY17" fmla="*/ 72867 h 218247"/>
                  <a:gd name="connsiteX18" fmla="*/ 94526 w 823929"/>
                  <a:gd name="connsiteY18" fmla="*/ 83302 h 218247"/>
                  <a:gd name="connsiteX19" fmla="*/ 96819 w 823929"/>
                  <a:gd name="connsiteY19" fmla="*/ 85247 h 218247"/>
                  <a:gd name="connsiteX20" fmla="*/ 113220 w 823929"/>
                  <a:gd name="connsiteY20" fmla="*/ 90553 h 218247"/>
                  <a:gd name="connsiteX21" fmla="*/ 116747 w 823929"/>
                  <a:gd name="connsiteY21" fmla="*/ 90022 h 218247"/>
                  <a:gd name="connsiteX22" fmla="*/ 119216 w 823929"/>
                  <a:gd name="connsiteY22" fmla="*/ 79411 h 218247"/>
                  <a:gd name="connsiteX23" fmla="*/ 116923 w 823929"/>
                  <a:gd name="connsiteY23" fmla="*/ 77465 h 218247"/>
                  <a:gd name="connsiteX24" fmla="*/ 100522 w 823929"/>
                  <a:gd name="connsiteY24" fmla="*/ 72160 h 218247"/>
                  <a:gd name="connsiteX25" fmla="*/ 811409 w 823929"/>
                  <a:gd name="connsiteY25" fmla="*/ 76758 h 218247"/>
                  <a:gd name="connsiteX26" fmla="*/ 822872 w 823929"/>
                  <a:gd name="connsiteY26" fmla="*/ 85424 h 218247"/>
                  <a:gd name="connsiteX27" fmla="*/ 823930 w 823929"/>
                  <a:gd name="connsiteY27" fmla="*/ 84894 h 218247"/>
                  <a:gd name="connsiteX28" fmla="*/ 811409 w 823929"/>
                  <a:gd name="connsiteY28" fmla="*/ 76758 h 218247"/>
                  <a:gd name="connsiteX29" fmla="*/ 148667 w 823929"/>
                  <a:gd name="connsiteY29" fmla="*/ 114076 h 218247"/>
                  <a:gd name="connsiteX30" fmla="*/ 145140 w 823929"/>
                  <a:gd name="connsiteY30" fmla="*/ 114606 h 218247"/>
                  <a:gd name="connsiteX31" fmla="*/ 142671 w 823929"/>
                  <a:gd name="connsiteY31" fmla="*/ 125218 h 218247"/>
                  <a:gd name="connsiteX32" fmla="*/ 144964 w 823929"/>
                  <a:gd name="connsiteY32" fmla="*/ 127164 h 218247"/>
                  <a:gd name="connsiteX33" fmla="*/ 161718 w 823929"/>
                  <a:gd name="connsiteY33" fmla="*/ 132646 h 218247"/>
                  <a:gd name="connsiteX34" fmla="*/ 165245 w 823929"/>
                  <a:gd name="connsiteY34" fmla="*/ 132116 h 218247"/>
                  <a:gd name="connsiteX35" fmla="*/ 167537 w 823929"/>
                  <a:gd name="connsiteY35" fmla="*/ 121327 h 218247"/>
                  <a:gd name="connsiteX36" fmla="*/ 165245 w 823929"/>
                  <a:gd name="connsiteY36" fmla="*/ 119382 h 218247"/>
                  <a:gd name="connsiteX37" fmla="*/ 148491 w 823929"/>
                  <a:gd name="connsiteY37" fmla="*/ 113899 h 218247"/>
                  <a:gd name="connsiteX38" fmla="*/ 197694 w 823929"/>
                  <a:gd name="connsiteY38" fmla="*/ 156876 h 218247"/>
                  <a:gd name="connsiteX39" fmla="*/ 194167 w 823929"/>
                  <a:gd name="connsiteY39" fmla="*/ 157407 h 218247"/>
                  <a:gd name="connsiteX40" fmla="*/ 191874 w 823929"/>
                  <a:gd name="connsiteY40" fmla="*/ 168195 h 218247"/>
                  <a:gd name="connsiteX41" fmla="*/ 192756 w 823929"/>
                  <a:gd name="connsiteY41" fmla="*/ 169080 h 218247"/>
                  <a:gd name="connsiteX42" fmla="*/ 198576 w 823929"/>
                  <a:gd name="connsiteY42" fmla="*/ 168018 h 218247"/>
                  <a:gd name="connsiteX43" fmla="*/ 212684 w 823929"/>
                  <a:gd name="connsiteY43" fmla="*/ 171202 h 218247"/>
                  <a:gd name="connsiteX44" fmla="*/ 215330 w 823929"/>
                  <a:gd name="connsiteY44" fmla="*/ 172971 h 218247"/>
                  <a:gd name="connsiteX45" fmla="*/ 217269 w 823929"/>
                  <a:gd name="connsiteY45" fmla="*/ 174386 h 218247"/>
                  <a:gd name="connsiteX46" fmla="*/ 216917 w 823929"/>
                  <a:gd name="connsiteY46" fmla="*/ 164481 h 218247"/>
                  <a:gd name="connsiteX47" fmla="*/ 214624 w 823929"/>
                  <a:gd name="connsiteY47" fmla="*/ 162359 h 218247"/>
                  <a:gd name="connsiteX48" fmla="*/ 197518 w 823929"/>
                  <a:gd name="connsiteY48" fmla="*/ 156876 h 218247"/>
                  <a:gd name="connsiteX49" fmla="*/ 247779 w 823929"/>
                  <a:gd name="connsiteY49" fmla="*/ 200738 h 218247"/>
                  <a:gd name="connsiteX50" fmla="*/ 244252 w 823929"/>
                  <a:gd name="connsiteY50" fmla="*/ 201269 h 218247"/>
                  <a:gd name="connsiteX51" fmla="*/ 241959 w 823929"/>
                  <a:gd name="connsiteY51" fmla="*/ 212411 h 218247"/>
                  <a:gd name="connsiteX52" fmla="*/ 244428 w 823929"/>
                  <a:gd name="connsiteY52" fmla="*/ 214533 h 218247"/>
                  <a:gd name="connsiteX53" fmla="*/ 250601 w 823929"/>
                  <a:gd name="connsiteY53" fmla="*/ 218247 h 218247"/>
                  <a:gd name="connsiteX54" fmla="*/ 250071 w 823929"/>
                  <a:gd name="connsiteY54" fmla="*/ 217893 h 218247"/>
                  <a:gd name="connsiteX55" fmla="*/ 248660 w 823929"/>
                  <a:gd name="connsiteY55" fmla="*/ 217009 h 218247"/>
                  <a:gd name="connsiteX56" fmla="*/ 249013 w 823929"/>
                  <a:gd name="connsiteY56" fmla="*/ 205513 h 218247"/>
                  <a:gd name="connsiteX57" fmla="*/ 256420 w 823929"/>
                  <a:gd name="connsiteY57" fmla="*/ 203921 h 218247"/>
                  <a:gd name="connsiteX58" fmla="*/ 261887 w 823929"/>
                  <a:gd name="connsiteY58" fmla="*/ 204275 h 218247"/>
                  <a:gd name="connsiteX59" fmla="*/ 247955 w 823929"/>
                  <a:gd name="connsiteY59" fmla="*/ 200915 h 218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823929" h="218247">
                    <a:moveTo>
                      <a:pt x="0" y="0"/>
                    </a:moveTo>
                    <a:cubicBezTo>
                      <a:pt x="0" y="0"/>
                      <a:pt x="882" y="1061"/>
                      <a:pt x="1411" y="1592"/>
                    </a:cubicBezTo>
                    <a:lnTo>
                      <a:pt x="3527" y="3537"/>
                    </a:lnTo>
                    <a:cubicBezTo>
                      <a:pt x="7407" y="6898"/>
                      <a:pt x="13932" y="8843"/>
                      <a:pt x="19399" y="8666"/>
                    </a:cubicBezTo>
                    <a:cubicBezTo>
                      <a:pt x="20634" y="8666"/>
                      <a:pt x="21868" y="8489"/>
                      <a:pt x="22926" y="8136"/>
                    </a:cubicBezTo>
                    <a:cubicBezTo>
                      <a:pt x="24514" y="7782"/>
                      <a:pt x="25748" y="7074"/>
                      <a:pt x="26630" y="6367"/>
                    </a:cubicBezTo>
                    <a:cubicBezTo>
                      <a:pt x="17635" y="4422"/>
                      <a:pt x="8818" y="2299"/>
                      <a:pt x="0" y="177"/>
                    </a:cubicBezTo>
                    <a:moveTo>
                      <a:pt x="53612" y="31305"/>
                    </a:moveTo>
                    <a:cubicBezTo>
                      <a:pt x="52377" y="31305"/>
                      <a:pt x="51143" y="31481"/>
                      <a:pt x="50085" y="31835"/>
                    </a:cubicBezTo>
                    <a:cubicBezTo>
                      <a:pt x="43912" y="33427"/>
                      <a:pt x="42854" y="38025"/>
                      <a:pt x="47439" y="42093"/>
                    </a:cubicBezTo>
                    <a:lnTo>
                      <a:pt x="49732" y="44039"/>
                    </a:lnTo>
                    <a:cubicBezTo>
                      <a:pt x="53612" y="47399"/>
                      <a:pt x="60314" y="49521"/>
                      <a:pt x="65957" y="49167"/>
                    </a:cubicBezTo>
                    <a:cubicBezTo>
                      <a:pt x="67191" y="49167"/>
                      <a:pt x="68426" y="48991"/>
                      <a:pt x="69484" y="48637"/>
                    </a:cubicBezTo>
                    <a:cubicBezTo>
                      <a:pt x="75656" y="47045"/>
                      <a:pt x="76714" y="42447"/>
                      <a:pt x="71953" y="38379"/>
                    </a:cubicBezTo>
                    <a:lnTo>
                      <a:pt x="69660" y="36433"/>
                    </a:lnTo>
                    <a:cubicBezTo>
                      <a:pt x="65781" y="33073"/>
                      <a:pt x="59079" y="30951"/>
                      <a:pt x="53436" y="31305"/>
                    </a:cubicBezTo>
                    <a:moveTo>
                      <a:pt x="100522" y="72336"/>
                    </a:moveTo>
                    <a:cubicBezTo>
                      <a:pt x="99288" y="72336"/>
                      <a:pt x="98054" y="72513"/>
                      <a:pt x="96995" y="72867"/>
                    </a:cubicBezTo>
                    <a:cubicBezTo>
                      <a:pt x="90823" y="74459"/>
                      <a:pt x="89588" y="79057"/>
                      <a:pt x="94526" y="83302"/>
                    </a:cubicBezTo>
                    <a:lnTo>
                      <a:pt x="96819" y="85247"/>
                    </a:lnTo>
                    <a:cubicBezTo>
                      <a:pt x="100875" y="88785"/>
                      <a:pt x="107577" y="90730"/>
                      <a:pt x="113220" y="90553"/>
                    </a:cubicBezTo>
                    <a:cubicBezTo>
                      <a:pt x="114454" y="90553"/>
                      <a:pt x="115689" y="90376"/>
                      <a:pt x="116747" y="90022"/>
                    </a:cubicBezTo>
                    <a:cubicBezTo>
                      <a:pt x="122919" y="88431"/>
                      <a:pt x="123978" y="83655"/>
                      <a:pt x="119216" y="79411"/>
                    </a:cubicBezTo>
                    <a:lnTo>
                      <a:pt x="116923" y="77465"/>
                    </a:lnTo>
                    <a:cubicBezTo>
                      <a:pt x="112867" y="73928"/>
                      <a:pt x="106166" y="71983"/>
                      <a:pt x="100522" y="72160"/>
                    </a:cubicBezTo>
                    <a:moveTo>
                      <a:pt x="811409" y="76758"/>
                    </a:moveTo>
                    <a:lnTo>
                      <a:pt x="822872" y="85424"/>
                    </a:lnTo>
                    <a:lnTo>
                      <a:pt x="823930" y="84894"/>
                    </a:lnTo>
                    <a:lnTo>
                      <a:pt x="811409" y="76758"/>
                    </a:lnTo>
                    <a:close/>
                    <a:moveTo>
                      <a:pt x="148667" y="114076"/>
                    </a:moveTo>
                    <a:cubicBezTo>
                      <a:pt x="147433" y="114076"/>
                      <a:pt x="146198" y="114253"/>
                      <a:pt x="145140" y="114606"/>
                    </a:cubicBezTo>
                    <a:cubicBezTo>
                      <a:pt x="138968" y="116198"/>
                      <a:pt x="137733" y="120973"/>
                      <a:pt x="142671" y="125218"/>
                    </a:cubicBezTo>
                    <a:lnTo>
                      <a:pt x="144964" y="127164"/>
                    </a:lnTo>
                    <a:cubicBezTo>
                      <a:pt x="149020" y="130701"/>
                      <a:pt x="155898" y="132823"/>
                      <a:pt x="161718" y="132646"/>
                    </a:cubicBezTo>
                    <a:cubicBezTo>
                      <a:pt x="162952" y="132646"/>
                      <a:pt x="164187" y="132469"/>
                      <a:pt x="165245" y="132116"/>
                    </a:cubicBezTo>
                    <a:cubicBezTo>
                      <a:pt x="171593" y="130524"/>
                      <a:pt x="172652" y="125749"/>
                      <a:pt x="167537" y="121327"/>
                    </a:cubicBezTo>
                    <a:lnTo>
                      <a:pt x="165245" y="119382"/>
                    </a:lnTo>
                    <a:cubicBezTo>
                      <a:pt x="161189" y="115844"/>
                      <a:pt x="154310" y="113722"/>
                      <a:pt x="148491" y="113899"/>
                    </a:cubicBezTo>
                    <a:moveTo>
                      <a:pt x="197694" y="156876"/>
                    </a:moveTo>
                    <a:cubicBezTo>
                      <a:pt x="196460" y="156876"/>
                      <a:pt x="195225" y="157053"/>
                      <a:pt x="194167" y="157407"/>
                    </a:cubicBezTo>
                    <a:cubicBezTo>
                      <a:pt x="187818" y="158999"/>
                      <a:pt x="186760" y="163951"/>
                      <a:pt x="191874" y="168195"/>
                    </a:cubicBezTo>
                    <a:lnTo>
                      <a:pt x="192756" y="169080"/>
                    </a:lnTo>
                    <a:cubicBezTo>
                      <a:pt x="194520" y="168549"/>
                      <a:pt x="196460" y="168195"/>
                      <a:pt x="198576" y="168018"/>
                    </a:cubicBezTo>
                    <a:cubicBezTo>
                      <a:pt x="203514" y="167842"/>
                      <a:pt x="208804" y="168903"/>
                      <a:pt x="212684" y="171202"/>
                    </a:cubicBezTo>
                    <a:lnTo>
                      <a:pt x="215330" y="172971"/>
                    </a:lnTo>
                    <a:cubicBezTo>
                      <a:pt x="215330" y="172971"/>
                      <a:pt x="216740" y="174032"/>
                      <a:pt x="217269" y="174386"/>
                    </a:cubicBezTo>
                    <a:cubicBezTo>
                      <a:pt x="221149" y="172263"/>
                      <a:pt x="221326" y="168195"/>
                      <a:pt x="216917" y="164481"/>
                    </a:cubicBezTo>
                    <a:lnTo>
                      <a:pt x="214624" y="162359"/>
                    </a:lnTo>
                    <a:cubicBezTo>
                      <a:pt x="210391" y="158822"/>
                      <a:pt x="203337" y="156523"/>
                      <a:pt x="197518" y="156876"/>
                    </a:cubicBezTo>
                    <a:moveTo>
                      <a:pt x="247779" y="200738"/>
                    </a:moveTo>
                    <a:cubicBezTo>
                      <a:pt x="246544" y="200738"/>
                      <a:pt x="245310" y="200915"/>
                      <a:pt x="244252" y="201269"/>
                    </a:cubicBezTo>
                    <a:cubicBezTo>
                      <a:pt x="237903" y="202860"/>
                      <a:pt x="236844" y="207812"/>
                      <a:pt x="241959" y="212411"/>
                    </a:cubicBezTo>
                    <a:lnTo>
                      <a:pt x="244428" y="214533"/>
                    </a:lnTo>
                    <a:cubicBezTo>
                      <a:pt x="246192" y="215948"/>
                      <a:pt x="248131" y="217186"/>
                      <a:pt x="250601" y="218247"/>
                    </a:cubicBezTo>
                    <a:cubicBezTo>
                      <a:pt x="250424" y="218247"/>
                      <a:pt x="250248" y="218070"/>
                      <a:pt x="250071" y="217893"/>
                    </a:cubicBezTo>
                    <a:lnTo>
                      <a:pt x="248660" y="217009"/>
                    </a:lnTo>
                    <a:cubicBezTo>
                      <a:pt x="242841" y="213295"/>
                      <a:pt x="242841" y="208166"/>
                      <a:pt x="249013" y="205513"/>
                    </a:cubicBezTo>
                    <a:cubicBezTo>
                      <a:pt x="251130" y="204629"/>
                      <a:pt x="253775" y="204098"/>
                      <a:pt x="256420" y="203921"/>
                    </a:cubicBezTo>
                    <a:cubicBezTo>
                      <a:pt x="258184" y="203921"/>
                      <a:pt x="259947" y="203921"/>
                      <a:pt x="261887" y="204275"/>
                    </a:cubicBezTo>
                    <a:cubicBezTo>
                      <a:pt x="257655" y="201976"/>
                      <a:pt x="252540" y="200738"/>
                      <a:pt x="247955" y="200915"/>
                    </a:cubicBezTo>
                  </a:path>
                </a:pathLst>
              </a:custGeom>
              <a:solidFill>
                <a:srgbClr val="39434D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3" name="Freeform 222">
                <a:extLst>
                  <a:ext uri="{FF2B5EF4-FFF2-40B4-BE49-F238E27FC236}">
                    <a16:creationId xmlns:a16="http://schemas.microsoft.com/office/drawing/2014/main" id="{F84CFFF9-7DD8-B3B0-FE8A-184D6A801E27}"/>
                  </a:ext>
                </a:extLst>
              </p:cNvPr>
              <p:cNvSpPr/>
              <p:nvPr/>
            </p:nvSpPr>
            <p:spPr>
              <a:xfrm>
                <a:off x="7717601" y="4994932"/>
                <a:ext cx="24689" cy="13618"/>
              </a:xfrm>
              <a:custGeom>
                <a:avLst/>
                <a:gdLst>
                  <a:gd name="connsiteX0" fmla="*/ 22221 w 24689"/>
                  <a:gd name="connsiteY0" fmla="*/ 0 h 13618"/>
                  <a:gd name="connsiteX1" fmla="*/ 5114 w 24689"/>
                  <a:gd name="connsiteY1" fmla="*/ 10258 h 13618"/>
                  <a:gd name="connsiteX2" fmla="*/ 0 w 24689"/>
                  <a:gd name="connsiteY2" fmla="*/ 13088 h 13618"/>
                  <a:gd name="connsiteX3" fmla="*/ 353 w 24689"/>
                  <a:gd name="connsiteY3" fmla="*/ 13618 h 13618"/>
                  <a:gd name="connsiteX4" fmla="*/ 24690 w 24689"/>
                  <a:gd name="connsiteY4" fmla="*/ 2830 h 13618"/>
                  <a:gd name="connsiteX5" fmla="*/ 22221 w 24689"/>
                  <a:gd name="connsiteY5" fmla="*/ 0 h 13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689" h="13618">
                    <a:moveTo>
                      <a:pt x="22221" y="0"/>
                    </a:moveTo>
                    <a:cubicBezTo>
                      <a:pt x="16401" y="3184"/>
                      <a:pt x="10581" y="6367"/>
                      <a:pt x="5114" y="10258"/>
                    </a:cubicBezTo>
                    <a:cubicBezTo>
                      <a:pt x="3351" y="11319"/>
                      <a:pt x="1587" y="12381"/>
                      <a:pt x="0" y="13088"/>
                    </a:cubicBezTo>
                    <a:lnTo>
                      <a:pt x="353" y="13618"/>
                    </a:lnTo>
                    <a:lnTo>
                      <a:pt x="24690" y="2830"/>
                    </a:lnTo>
                    <a:lnTo>
                      <a:pt x="22221" y="0"/>
                    </a:lnTo>
                    <a:close/>
                  </a:path>
                </a:pathLst>
              </a:custGeom>
              <a:solidFill>
                <a:srgbClr val="2B2B2B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4" name="Freeform 223">
                <a:extLst>
                  <a:ext uri="{FF2B5EF4-FFF2-40B4-BE49-F238E27FC236}">
                    <a16:creationId xmlns:a16="http://schemas.microsoft.com/office/drawing/2014/main" id="{C39F469C-A772-A56B-9EDE-41CA95DB6E0D}"/>
                  </a:ext>
                </a:extLst>
              </p:cNvPr>
              <p:cNvSpPr/>
              <p:nvPr/>
            </p:nvSpPr>
            <p:spPr>
              <a:xfrm>
                <a:off x="7717777" y="4997762"/>
                <a:ext cx="1330067" cy="436049"/>
              </a:xfrm>
              <a:custGeom>
                <a:avLst/>
                <a:gdLst>
                  <a:gd name="connsiteX0" fmla="*/ 24337 w 1330067"/>
                  <a:gd name="connsiteY0" fmla="*/ 0 h 436049"/>
                  <a:gd name="connsiteX1" fmla="*/ 0 w 1330067"/>
                  <a:gd name="connsiteY1" fmla="*/ 10789 h 436049"/>
                  <a:gd name="connsiteX2" fmla="*/ 349712 w 1330067"/>
                  <a:gd name="connsiteY2" fmla="*/ 413149 h 436049"/>
                  <a:gd name="connsiteX3" fmla="*/ 408967 w 1330067"/>
                  <a:gd name="connsiteY3" fmla="*/ 435964 h 436049"/>
                  <a:gd name="connsiteX4" fmla="*/ 426955 w 1330067"/>
                  <a:gd name="connsiteY4" fmla="*/ 432780 h 436049"/>
                  <a:gd name="connsiteX5" fmla="*/ 1330068 w 1330067"/>
                  <a:gd name="connsiteY5" fmla="*/ 131762 h 436049"/>
                  <a:gd name="connsiteX6" fmla="*/ 1094282 w 1330067"/>
                  <a:gd name="connsiteY6" fmla="*/ 191541 h 436049"/>
                  <a:gd name="connsiteX7" fmla="*/ 440182 w 1330067"/>
                  <a:gd name="connsiteY7" fmla="*/ 409435 h 436049"/>
                  <a:gd name="connsiteX8" fmla="*/ 422193 w 1330067"/>
                  <a:gd name="connsiteY8" fmla="*/ 412618 h 436049"/>
                  <a:gd name="connsiteX9" fmla="*/ 363115 w 1330067"/>
                  <a:gd name="connsiteY9" fmla="*/ 389803 h 436049"/>
                  <a:gd name="connsiteX10" fmla="*/ 24337 w 1330067"/>
                  <a:gd name="connsiteY10" fmla="*/ 0 h 436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0067" h="436049">
                    <a:moveTo>
                      <a:pt x="24337" y="0"/>
                    </a:moveTo>
                    <a:lnTo>
                      <a:pt x="0" y="10789"/>
                    </a:lnTo>
                    <a:lnTo>
                      <a:pt x="349712" y="413149"/>
                    </a:lnTo>
                    <a:cubicBezTo>
                      <a:pt x="362762" y="428182"/>
                      <a:pt x="386746" y="437025"/>
                      <a:pt x="408967" y="435964"/>
                    </a:cubicBezTo>
                    <a:cubicBezTo>
                      <a:pt x="415139" y="435787"/>
                      <a:pt x="421312" y="434726"/>
                      <a:pt x="426955" y="432780"/>
                    </a:cubicBezTo>
                    <a:lnTo>
                      <a:pt x="1330068" y="131762"/>
                    </a:lnTo>
                    <a:lnTo>
                      <a:pt x="1094282" y="191541"/>
                    </a:lnTo>
                    <a:lnTo>
                      <a:pt x="440182" y="409435"/>
                    </a:lnTo>
                    <a:cubicBezTo>
                      <a:pt x="434538" y="411380"/>
                      <a:pt x="428366" y="412441"/>
                      <a:pt x="422193" y="412618"/>
                    </a:cubicBezTo>
                    <a:cubicBezTo>
                      <a:pt x="400149" y="413679"/>
                      <a:pt x="376165" y="404836"/>
                      <a:pt x="363115" y="389803"/>
                    </a:cubicBezTo>
                    <a:lnTo>
                      <a:pt x="24337" y="0"/>
                    </a:lnTo>
                    <a:close/>
                  </a:path>
                </a:pathLst>
              </a:custGeom>
              <a:solidFill>
                <a:srgbClr val="39434D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5" name="Freeform 224">
                <a:extLst>
                  <a:ext uri="{FF2B5EF4-FFF2-40B4-BE49-F238E27FC236}">
                    <a16:creationId xmlns:a16="http://schemas.microsoft.com/office/drawing/2014/main" id="{798439D2-B40F-2635-D01E-7769E4A63332}"/>
                  </a:ext>
                </a:extLst>
              </p:cNvPr>
              <p:cNvSpPr/>
              <p:nvPr/>
            </p:nvSpPr>
            <p:spPr>
              <a:xfrm>
                <a:off x="7662284" y="4514222"/>
                <a:ext cx="1721164" cy="896202"/>
              </a:xfrm>
              <a:custGeom>
                <a:avLst/>
                <a:gdLst>
                  <a:gd name="connsiteX0" fmla="*/ 1707409 w 1721164"/>
                  <a:gd name="connsiteY0" fmla="*/ 409434 h 896202"/>
                  <a:gd name="connsiteX1" fmla="*/ 1649035 w 1721164"/>
                  <a:gd name="connsiteY1" fmla="*/ 343642 h 896202"/>
                  <a:gd name="connsiteX2" fmla="*/ 1638454 w 1721164"/>
                  <a:gd name="connsiteY2" fmla="*/ 339397 h 896202"/>
                  <a:gd name="connsiteX3" fmla="*/ 1635809 w 1721164"/>
                  <a:gd name="connsiteY3" fmla="*/ 337452 h 896202"/>
                  <a:gd name="connsiteX4" fmla="*/ 1634398 w 1721164"/>
                  <a:gd name="connsiteY4" fmla="*/ 327901 h 896202"/>
                  <a:gd name="connsiteX5" fmla="*/ 1628402 w 1721164"/>
                  <a:gd name="connsiteY5" fmla="*/ 321711 h 896202"/>
                  <a:gd name="connsiteX6" fmla="*/ 1607239 w 1721164"/>
                  <a:gd name="connsiteY6" fmla="*/ 301903 h 896202"/>
                  <a:gd name="connsiteX7" fmla="*/ 1606005 w 1721164"/>
                  <a:gd name="connsiteY7" fmla="*/ 302610 h 896202"/>
                  <a:gd name="connsiteX8" fmla="*/ 1585019 w 1721164"/>
                  <a:gd name="connsiteY8" fmla="*/ 299073 h 896202"/>
                  <a:gd name="connsiteX9" fmla="*/ 1582550 w 1721164"/>
                  <a:gd name="connsiteY9" fmla="*/ 297128 h 896202"/>
                  <a:gd name="connsiteX10" fmla="*/ 1584137 w 1721164"/>
                  <a:gd name="connsiteY10" fmla="*/ 286162 h 896202"/>
                  <a:gd name="connsiteX11" fmla="*/ 1588722 w 1721164"/>
                  <a:gd name="connsiteY11" fmla="*/ 285455 h 896202"/>
                  <a:gd name="connsiteX12" fmla="*/ 1557860 w 1721164"/>
                  <a:gd name="connsiteY12" fmla="*/ 259810 h 896202"/>
                  <a:gd name="connsiteX13" fmla="*/ 1553451 w 1721164"/>
                  <a:gd name="connsiteY13" fmla="*/ 263347 h 896202"/>
                  <a:gd name="connsiteX14" fmla="*/ 1532817 w 1721164"/>
                  <a:gd name="connsiteY14" fmla="*/ 259986 h 896202"/>
                  <a:gd name="connsiteX15" fmla="*/ 1530349 w 1721164"/>
                  <a:gd name="connsiteY15" fmla="*/ 258218 h 896202"/>
                  <a:gd name="connsiteX16" fmla="*/ 1531936 w 1721164"/>
                  <a:gd name="connsiteY16" fmla="*/ 247429 h 896202"/>
                  <a:gd name="connsiteX17" fmla="*/ 1541106 w 1721164"/>
                  <a:gd name="connsiteY17" fmla="*/ 246722 h 896202"/>
                  <a:gd name="connsiteX18" fmla="*/ 1506717 w 1721164"/>
                  <a:gd name="connsiteY18" fmla="*/ 220723 h 896202"/>
                  <a:gd name="connsiteX19" fmla="*/ 1501955 w 1721164"/>
                  <a:gd name="connsiteY19" fmla="*/ 224791 h 896202"/>
                  <a:gd name="connsiteX20" fmla="*/ 1481675 w 1721164"/>
                  <a:gd name="connsiteY20" fmla="*/ 221431 h 896202"/>
                  <a:gd name="connsiteX21" fmla="*/ 1479206 w 1721164"/>
                  <a:gd name="connsiteY21" fmla="*/ 219662 h 896202"/>
                  <a:gd name="connsiteX22" fmla="*/ 1480969 w 1721164"/>
                  <a:gd name="connsiteY22" fmla="*/ 209050 h 896202"/>
                  <a:gd name="connsiteX23" fmla="*/ 1489611 w 1721164"/>
                  <a:gd name="connsiteY23" fmla="*/ 208343 h 896202"/>
                  <a:gd name="connsiteX24" fmla="*/ 1455574 w 1721164"/>
                  <a:gd name="connsiteY24" fmla="*/ 184113 h 896202"/>
                  <a:gd name="connsiteX25" fmla="*/ 1451518 w 1721164"/>
                  <a:gd name="connsiteY25" fmla="*/ 186943 h 896202"/>
                  <a:gd name="connsiteX26" fmla="*/ 1431590 w 1721164"/>
                  <a:gd name="connsiteY26" fmla="*/ 183759 h 896202"/>
                  <a:gd name="connsiteX27" fmla="*/ 1429297 w 1721164"/>
                  <a:gd name="connsiteY27" fmla="*/ 181990 h 896202"/>
                  <a:gd name="connsiteX28" fmla="*/ 1431061 w 1721164"/>
                  <a:gd name="connsiteY28" fmla="*/ 171556 h 896202"/>
                  <a:gd name="connsiteX29" fmla="*/ 1436528 w 1721164"/>
                  <a:gd name="connsiteY29" fmla="*/ 170671 h 896202"/>
                  <a:gd name="connsiteX30" fmla="*/ 1404960 w 1721164"/>
                  <a:gd name="connsiteY30" fmla="*/ 148387 h 896202"/>
                  <a:gd name="connsiteX31" fmla="*/ 1402315 w 1721164"/>
                  <a:gd name="connsiteY31" fmla="*/ 149802 h 896202"/>
                  <a:gd name="connsiteX32" fmla="*/ 1382563 w 1721164"/>
                  <a:gd name="connsiteY32" fmla="*/ 146618 h 896202"/>
                  <a:gd name="connsiteX33" fmla="*/ 1380271 w 1721164"/>
                  <a:gd name="connsiteY33" fmla="*/ 144850 h 896202"/>
                  <a:gd name="connsiteX34" fmla="*/ 1382211 w 1721164"/>
                  <a:gd name="connsiteY34" fmla="*/ 134592 h 896202"/>
                  <a:gd name="connsiteX35" fmla="*/ 1385561 w 1721164"/>
                  <a:gd name="connsiteY35" fmla="*/ 134061 h 896202"/>
                  <a:gd name="connsiteX36" fmla="*/ 1373569 w 1721164"/>
                  <a:gd name="connsiteY36" fmla="*/ 108947 h 896202"/>
                  <a:gd name="connsiteX37" fmla="*/ 1356286 w 1721164"/>
                  <a:gd name="connsiteY37" fmla="*/ 103818 h 896202"/>
                  <a:gd name="connsiteX38" fmla="*/ 1353994 w 1721164"/>
                  <a:gd name="connsiteY38" fmla="*/ 113545 h 896202"/>
                  <a:gd name="connsiteX39" fmla="*/ 1334595 w 1721164"/>
                  <a:gd name="connsiteY39" fmla="*/ 110538 h 896202"/>
                  <a:gd name="connsiteX40" fmla="*/ 1332302 w 1721164"/>
                  <a:gd name="connsiteY40" fmla="*/ 108770 h 896202"/>
                  <a:gd name="connsiteX41" fmla="*/ 1334242 w 1721164"/>
                  <a:gd name="connsiteY41" fmla="*/ 98689 h 896202"/>
                  <a:gd name="connsiteX42" fmla="*/ 1338122 w 1721164"/>
                  <a:gd name="connsiteY42" fmla="*/ 97981 h 896202"/>
                  <a:gd name="connsiteX43" fmla="*/ 1225431 w 1721164"/>
                  <a:gd name="connsiteY43" fmla="*/ 55004 h 896202"/>
                  <a:gd name="connsiteX44" fmla="*/ 1204268 w 1721164"/>
                  <a:gd name="connsiteY44" fmla="*/ 29536 h 896202"/>
                  <a:gd name="connsiteX45" fmla="*/ 1192276 w 1721164"/>
                  <a:gd name="connsiteY45" fmla="*/ 26706 h 896202"/>
                  <a:gd name="connsiteX46" fmla="*/ 1092636 w 1721164"/>
                  <a:gd name="connsiteY46" fmla="*/ 0 h 896202"/>
                  <a:gd name="connsiteX47" fmla="*/ 23397 w 1721164"/>
                  <a:gd name="connsiteY47" fmla="*/ 358321 h 896202"/>
                  <a:gd name="connsiteX48" fmla="*/ 6466 w 1721164"/>
                  <a:gd name="connsiteY48" fmla="*/ 399176 h 896202"/>
                  <a:gd name="connsiteX49" fmla="*/ 418608 w 1721164"/>
                  <a:gd name="connsiteY49" fmla="*/ 873343 h 896202"/>
                  <a:gd name="connsiteX50" fmla="*/ 495675 w 1721164"/>
                  <a:gd name="connsiteY50" fmla="*/ 892974 h 896202"/>
                  <a:gd name="connsiteX51" fmla="*/ 1721164 w 1721164"/>
                  <a:gd name="connsiteY51" fmla="*/ 484601 h 896202"/>
                  <a:gd name="connsiteX52" fmla="*/ 1707233 w 1721164"/>
                  <a:gd name="connsiteY52" fmla="*/ 409434 h 896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721164" h="896202">
                    <a:moveTo>
                      <a:pt x="1707409" y="409434"/>
                    </a:moveTo>
                    <a:cubicBezTo>
                      <a:pt x="1686775" y="388742"/>
                      <a:pt x="1668434" y="365573"/>
                      <a:pt x="1649035" y="343642"/>
                    </a:cubicBezTo>
                    <a:cubicBezTo>
                      <a:pt x="1644979" y="342935"/>
                      <a:pt x="1641099" y="341520"/>
                      <a:pt x="1638454" y="339397"/>
                    </a:cubicBezTo>
                    <a:lnTo>
                      <a:pt x="1635809" y="337452"/>
                    </a:lnTo>
                    <a:cubicBezTo>
                      <a:pt x="1631400" y="334092"/>
                      <a:pt x="1631224" y="330377"/>
                      <a:pt x="1634398" y="327901"/>
                    </a:cubicBezTo>
                    <a:cubicBezTo>
                      <a:pt x="1632458" y="325779"/>
                      <a:pt x="1630518" y="323834"/>
                      <a:pt x="1628402" y="321711"/>
                    </a:cubicBezTo>
                    <a:cubicBezTo>
                      <a:pt x="1621524" y="314990"/>
                      <a:pt x="1614470" y="308447"/>
                      <a:pt x="1607239" y="301903"/>
                    </a:cubicBezTo>
                    <a:cubicBezTo>
                      <a:pt x="1606710" y="302080"/>
                      <a:pt x="1606534" y="302433"/>
                      <a:pt x="1606005" y="302610"/>
                    </a:cubicBezTo>
                    <a:cubicBezTo>
                      <a:pt x="1599832" y="304732"/>
                      <a:pt x="1590309" y="303141"/>
                      <a:pt x="1585019" y="299073"/>
                    </a:cubicBezTo>
                    <a:lnTo>
                      <a:pt x="1582550" y="297128"/>
                    </a:lnTo>
                    <a:cubicBezTo>
                      <a:pt x="1577259" y="293059"/>
                      <a:pt x="1577964" y="288107"/>
                      <a:pt x="1584137" y="286162"/>
                    </a:cubicBezTo>
                    <a:cubicBezTo>
                      <a:pt x="1585548" y="285631"/>
                      <a:pt x="1587135" y="285455"/>
                      <a:pt x="1588722" y="285455"/>
                    </a:cubicBezTo>
                    <a:cubicBezTo>
                      <a:pt x="1578670" y="276788"/>
                      <a:pt x="1568265" y="268122"/>
                      <a:pt x="1557860" y="259810"/>
                    </a:cubicBezTo>
                    <a:cubicBezTo>
                      <a:pt x="1557155" y="261225"/>
                      <a:pt x="1555920" y="262463"/>
                      <a:pt x="1553451" y="263347"/>
                    </a:cubicBezTo>
                    <a:cubicBezTo>
                      <a:pt x="1547279" y="265469"/>
                      <a:pt x="1538108" y="263877"/>
                      <a:pt x="1532817" y="259986"/>
                    </a:cubicBezTo>
                    <a:lnTo>
                      <a:pt x="1530349" y="258218"/>
                    </a:lnTo>
                    <a:cubicBezTo>
                      <a:pt x="1525234" y="254327"/>
                      <a:pt x="1525940" y="249375"/>
                      <a:pt x="1531936" y="247429"/>
                    </a:cubicBezTo>
                    <a:cubicBezTo>
                      <a:pt x="1534581" y="246545"/>
                      <a:pt x="1537755" y="246368"/>
                      <a:pt x="1541106" y="246722"/>
                    </a:cubicBezTo>
                    <a:cubicBezTo>
                      <a:pt x="1529819" y="237879"/>
                      <a:pt x="1518180" y="229213"/>
                      <a:pt x="1506717" y="220723"/>
                    </a:cubicBezTo>
                    <a:cubicBezTo>
                      <a:pt x="1506188" y="222315"/>
                      <a:pt x="1504777" y="223907"/>
                      <a:pt x="1501955" y="224791"/>
                    </a:cubicBezTo>
                    <a:cubicBezTo>
                      <a:pt x="1495783" y="226913"/>
                      <a:pt x="1486789" y="225322"/>
                      <a:pt x="1481675" y="221431"/>
                    </a:cubicBezTo>
                    <a:lnTo>
                      <a:pt x="1479206" y="219662"/>
                    </a:lnTo>
                    <a:cubicBezTo>
                      <a:pt x="1474091" y="215771"/>
                      <a:pt x="1474797" y="210996"/>
                      <a:pt x="1480969" y="209050"/>
                    </a:cubicBezTo>
                    <a:cubicBezTo>
                      <a:pt x="1483438" y="208166"/>
                      <a:pt x="1486613" y="208166"/>
                      <a:pt x="1489611" y="208343"/>
                    </a:cubicBezTo>
                    <a:cubicBezTo>
                      <a:pt x="1478324" y="200207"/>
                      <a:pt x="1467037" y="192072"/>
                      <a:pt x="1455574" y="184113"/>
                    </a:cubicBezTo>
                    <a:cubicBezTo>
                      <a:pt x="1454692" y="185174"/>
                      <a:pt x="1453634" y="186235"/>
                      <a:pt x="1451518" y="186943"/>
                    </a:cubicBezTo>
                    <a:cubicBezTo>
                      <a:pt x="1445522" y="188888"/>
                      <a:pt x="1436528" y="187473"/>
                      <a:pt x="1431590" y="183759"/>
                    </a:cubicBezTo>
                    <a:lnTo>
                      <a:pt x="1429297" y="181990"/>
                    </a:lnTo>
                    <a:cubicBezTo>
                      <a:pt x="1424359" y="178276"/>
                      <a:pt x="1425065" y="173501"/>
                      <a:pt x="1431061" y="171556"/>
                    </a:cubicBezTo>
                    <a:cubicBezTo>
                      <a:pt x="1432648" y="171025"/>
                      <a:pt x="1434588" y="170671"/>
                      <a:pt x="1436528" y="170671"/>
                    </a:cubicBezTo>
                    <a:cubicBezTo>
                      <a:pt x="1425947" y="163243"/>
                      <a:pt x="1415365" y="155815"/>
                      <a:pt x="1404960" y="148387"/>
                    </a:cubicBezTo>
                    <a:cubicBezTo>
                      <a:pt x="1404255" y="148917"/>
                      <a:pt x="1403373" y="149448"/>
                      <a:pt x="1402315" y="149802"/>
                    </a:cubicBezTo>
                    <a:cubicBezTo>
                      <a:pt x="1396319" y="151747"/>
                      <a:pt x="1387501" y="150332"/>
                      <a:pt x="1382563" y="146618"/>
                    </a:cubicBezTo>
                    <a:lnTo>
                      <a:pt x="1380271" y="144850"/>
                    </a:lnTo>
                    <a:cubicBezTo>
                      <a:pt x="1375333" y="141135"/>
                      <a:pt x="1376214" y="136537"/>
                      <a:pt x="1382211" y="134592"/>
                    </a:cubicBezTo>
                    <a:cubicBezTo>
                      <a:pt x="1383269" y="134238"/>
                      <a:pt x="1384327" y="134238"/>
                      <a:pt x="1385561" y="134061"/>
                    </a:cubicBezTo>
                    <a:cubicBezTo>
                      <a:pt x="1377272" y="126810"/>
                      <a:pt x="1373745" y="117967"/>
                      <a:pt x="1373569" y="108947"/>
                    </a:cubicBezTo>
                    <a:cubicBezTo>
                      <a:pt x="1367926" y="107178"/>
                      <a:pt x="1362106" y="105586"/>
                      <a:pt x="1356286" y="103818"/>
                    </a:cubicBezTo>
                    <a:cubicBezTo>
                      <a:pt x="1360519" y="107355"/>
                      <a:pt x="1359637" y="111600"/>
                      <a:pt x="1353994" y="113545"/>
                    </a:cubicBezTo>
                    <a:cubicBezTo>
                      <a:pt x="1348174" y="115491"/>
                      <a:pt x="1339356" y="114076"/>
                      <a:pt x="1334595" y="110538"/>
                    </a:cubicBezTo>
                    <a:lnTo>
                      <a:pt x="1332302" y="108770"/>
                    </a:lnTo>
                    <a:cubicBezTo>
                      <a:pt x="1327541" y="105233"/>
                      <a:pt x="1328422" y="100634"/>
                      <a:pt x="1334242" y="98689"/>
                    </a:cubicBezTo>
                    <a:cubicBezTo>
                      <a:pt x="1335476" y="98335"/>
                      <a:pt x="1336711" y="98158"/>
                      <a:pt x="1338122" y="97981"/>
                    </a:cubicBezTo>
                    <a:cubicBezTo>
                      <a:pt x="1300029" y="85424"/>
                      <a:pt x="1262289" y="71275"/>
                      <a:pt x="1225431" y="55004"/>
                    </a:cubicBezTo>
                    <a:cubicBezTo>
                      <a:pt x="1213263" y="49698"/>
                      <a:pt x="1206561" y="39971"/>
                      <a:pt x="1204268" y="29536"/>
                    </a:cubicBezTo>
                    <a:cubicBezTo>
                      <a:pt x="1200212" y="28651"/>
                      <a:pt x="1196332" y="27767"/>
                      <a:pt x="1192276" y="26706"/>
                    </a:cubicBezTo>
                    <a:cubicBezTo>
                      <a:pt x="1156124" y="28298"/>
                      <a:pt x="1116797" y="18393"/>
                      <a:pt x="1092636" y="0"/>
                    </a:cubicBezTo>
                    <a:lnTo>
                      <a:pt x="23397" y="358321"/>
                    </a:lnTo>
                    <a:cubicBezTo>
                      <a:pt x="1000" y="365927"/>
                      <a:pt x="-6760" y="384143"/>
                      <a:pt x="6466" y="399176"/>
                    </a:cubicBezTo>
                    <a:lnTo>
                      <a:pt x="418608" y="873343"/>
                    </a:lnTo>
                    <a:cubicBezTo>
                      <a:pt x="435362" y="892620"/>
                      <a:pt x="470103" y="901463"/>
                      <a:pt x="495675" y="892974"/>
                    </a:cubicBezTo>
                    <a:lnTo>
                      <a:pt x="1721164" y="484601"/>
                    </a:lnTo>
                    <a:cubicBezTo>
                      <a:pt x="1687480" y="458602"/>
                      <a:pt x="1683601" y="428713"/>
                      <a:pt x="1707233" y="409434"/>
                    </a:cubicBezTo>
                  </a:path>
                </a:pathLst>
              </a:custGeom>
              <a:solidFill>
                <a:srgbClr val="991B2E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6" name="Freeform 225">
                <a:extLst>
                  <a:ext uri="{FF2B5EF4-FFF2-40B4-BE49-F238E27FC236}">
                    <a16:creationId xmlns:a16="http://schemas.microsoft.com/office/drawing/2014/main" id="{96DBD9FF-2C5D-2B00-52E3-173CBFF24369}"/>
                  </a:ext>
                </a:extLst>
              </p:cNvPr>
              <p:cNvSpPr/>
              <p:nvPr/>
            </p:nvSpPr>
            <p:spPr>
              <a:xfrm>
                <a:off x="9356290" y="4367285"/>
                <a:ext cx="208098" cy="112980"/>
              </a:xfrm>
              <a:custGeom>
                <a:avLst/>
                <a:gdLst>
                  <a:gd name="connsiteX0" fmla="*/ 19575 w 208098"/>
                  <a:gd name="connsiteY0" fmla="*/ 142 h 112980"/>
                  <a:gd name="connsiteX1" fmla="*/ 4938 w 208098"/>
                  <a:gd name="connsiteY1" fmla="*/ 2088 h 112980"/>
                  <a:gd name="connsiteX2" fmla="*/ 0 w 208098"/>
                  <a:gd name="connsiteY2" fmla="*/ 4210 h 112980"/>
                  <a:gd name="connsiteX3" fmla="*/ 34389 w 208098"/>
                  <a:gd name="connsiteY3" fmla="*/ 22250 h 112980"/>
                  <a:gd name="connsiteX4" fmla="*/ 35094 w 208098"/>
                  <a:gd name="connsiteY4" fmla="*/ 673 h 112980"/>
                  <a:gd name="connsiteX5" fmla="*/ 19399 w 208098"/>
                  <a:gd name="connsiteY5" fmla="*/ 142 h 112980"/>
                  <a:gd name="connsiteX6" fmla="*/ 64545 w 208098"/>
                  <a:gd name="connsiteY6" fmla="*/ 8278 h 112980"/>
                  <a:gd name="connsiteX7" fmla="*/ 63487 w 208098"/>
                  <a:gd name="connsiteY7" fmla="*/ 37637 h 112980"/>
                  <a:gd name="connsiteX8" fmla="*/ 127328 w 208098"/>
                  <a:gd name="connsiteY8" fmla="*/ 70887 h 112980"/>
                  <a:gd name="connsiteX9" fmla="*/ 128562 w 208098"/>
                  <a:gd name="connsiteY9" fmla="*/ 53201 h 112980"/>
                  <a:gd name="connsiteX10" fmla="*/ 80947 w 208098"/>
                  <a:gd name="connsiteY10" fmla="*/ 17298 h 112980"/>
                  <a:gd name="connsiteX11" fmla="*/ 64545 w 208098"/>
                  <a:gd name="connsiteY11" fmla="*/ 8101 h 112980"/>
                  <a:gd name="connsiteX12" fmla="*/ 157661 w 208098"/>
                  <a:gd name="connsiteY12" fmla="*/ 74955 h 112980"/>
                  <a:gd name="connsiteX13" fmla="*/ 156779 w 208098"/>
                  <a:gd name="connsiteY13" fmla="*/ 86274 h 112980"/>
                  <a:gd name="connsiteX14" fmla="*/ 208098 w 208098"/>
                  <a:gd name="connsiteY14" fmla="*/ 112980 h 112980"/>
                  <a:gd name="connsiteX15" fmla="*/ 157661 w 208098"/>
                  <a:gd name="connsiteY15" fmla="*/ 74955 h 112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8098" h="112980">
                    <a:moveTo>
                      <a:pt x="19575" y="142"/>
                    </a:moveTo>
                    <a:cubicBezTo>
                      <a:pt x="14461" y="319"/>
                      <a:pt x="9523" y="1027"/>
                      <a:pt x="4938" y="2088"/>
                    </a:cubicBezTo>
                    <a:cubicBezTo>
                      <a:pt x="4938" y="2088"/>
                      <a:pt x="3174" y="2796"/>
                      <a:pt x="0" y="4210"/>
                    </a:cubicBezTo>
                    <a:lnTo>
                      <a:pt x="34389" y="22250"/>
                    </a:lnTo>
                    <a:lnTo>
                      <a:pt x="35094" y="673"/>
                    </a:lnTo>
                    <a:cubicBezTo>
                      <a:pt x="29803" y="142"/>
                      <a:pt x="24513" y="-211"/>
                      <a:pt x="19399" y="142"/>
                    </a:cubicBezTo>
                    <a:moveTo>
                      <a:pt x="64545" y="8278"/>
                    </a:moveTo>
                    <a:lnTo>
                      <a:pt x="63487" y="37637"/>
                    </a:lnTo>
                    <a:lnTo>
                      <a:pt x="127328" y="70887"/>
                    </a:lnTo>
                    <a:lnTo>
                      <a:pt x="128562" y="53201"/>
                    </a:lnTo>
                    <a:lnTo>
                      <a:pt x="80947" y="17298"/>
                    </a:lnTo>
                    <a:cubicBezTo>
                      <a:pt x="76185" y="13761"/>
                      <a:pt x="70542" y="10577"/>
                      <a:pt x="64545" y="8101"/>
                    </a:cubicBezTo>
                    <a:moveTo>
                      <a:pt x="157661" y="74955"/>
                    </a:moveTo>
                    <a:lnTo>
                      <a:pt x="156779" y="86274"/>
                    </a:lnTo>
                    <a:lnTo>
                      <a:pt x="208098" y="112980"/>
                    </a:lnTo>
                    <a:lnTo>
                      <a:pt x="157661" y="74955"/>
                    </a:lnTo>
                    <a:close/>
                  </a:path>
                </a:pathLst>
              </a:custGeom>
              <a:solidFill>
                <a:srgbClr val="38454F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7" name="Freeform 226">
                <a:extLst>
                  <a:ext uri="{FF2B5EF4-FFF2-40B4-BE49-F238E27FC236}">
                    <a16:creationId xmlns:a16="http://schemas.microsoft.com/office/drawing/2014/main" id="{1821C342-3D1A-7BE6-84B2-ABEDF930D48E}"/>
                  </a:ext>
                </a:extLst>
              </p:cNvPr>
              <p:cNvSpPr/>
              <p:nvPr/>
            </p:nvSpPr>
            <p:spPr>
              <a:xfrm>
                <a:off x="9390855" y="4368135"/>
                <a:ext cx="30333" cy="36786"/>
              </a:xfrm>
              <a:custGeom>
                <a:avLst/>
                <a:gdLst>
                  <a:gd name="connsiteX0" fmla="*/ 706 w 30333"/>
                  <a:gd name="connsiteY0" fmla="*/ 0 h 36786"/>
                  <a:gd name="connsiteX1" fmla="*/ 0 w 30333"/>
                  <a:gd name="connsiteY1" fmla="*/ 21577 h 36786"/>
                  <a:gd name="connsiteX2" fmla="*/ 29275 w 30333"/>
                  <a:gd name="connsiteY2" fmla="*/ 36787 h 36786"/>
                  <a:gd name="connsiteX3" fmla="*/ 30333 w 30333"/>
                  <a:gd name="connsiteY3" fmla="*/ 7428 h 36786"/>
                  <a:gd name="connsiteX4" fmla="*/ 882 w 30333"/>
                  <a:gd name="connsiteY4" fmla="*/ 0 h 36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333" h="36786">
                    <a:moveTo>
                      <a:pt x="706" y="0"/>
                    </a:moveTo>
                    <a:lnTo>
                      <a:pt x="0" y="21577"/>
                    </a:lnTo>
                    <a:lnTo>
                      <a:pt x="29275" y="36787"/>
                    </a:lnTo>
                    <a:lnTo>
                      <a:pt x="30333" y="7428"/>
                    </a:lnTo>
                    <a:cubicBezTo>
                      <a:pt x="21162" y="3714"/>
                      <a:pt x="10934" y="1061"/>
                      <a:pt x="882" y="0"/>
                    </a:cubicBezTo>
                  </a:path>
                </a:pathLst>
              </a:custGeom>
              <a:solidFill>
                <a:srgbClr val="2B2B2B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F999B834-1414-9D07-6534-23118F167F31}"/>
                </a:ext>
              </a:extLst>
            </p:cNvPr>
            <p:cNvSpPr/>
            <p:nvPr/>
          </p:nvSpPr>
          <p:spPr>
            <a:xfrm>
              <a:off x="9483971" y="4420662"/>
              <a:ext cx="30156" cy="32895"/>
            </a:xfrm>
            <a:custGeom>
              <a:avLst/>
              <a:gdLst>
                <a:gd name="connsiteX0" fmla="*/ 1235 w 30156"/>
                <a:gd name="connsiteY0" fmla="*/ 0 h 32895"/>
                <a:gd name="connsiteX1" fmla="*/ 0 w 30156"/>
                <a:gd name="connsiteY1" fmla="*/ 17686 h 32895"/>
                <a:gd name="connsiteX2" fmla="*/ 29275 w 30156"/>
                <a:gd name="connsiteY2" fmla="*/ 32896 h 32895"/>
                <a:gd name="connsiteX3" fmla="*/ 30157 w 30156"/>
                <a:gd name="connsiteY3" fmla="*/ 21754 h 32895"/>
                <a:gd name="connsiteX4" fmla="*/ 1235 w 30156"/>
                <a:gd name="connsiteY4" fmla="*/ 0 h 32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56" h="32895">
                  <a:moveTo>
                    <a:pt x="1235" y="0"/>
                  </a:moveTo>
                  <a:lnTo>
                    <a:pt x="0" y="17686"/>
                  </a:lnTo>
                  <a:lnTo>
                    <a:pt x="29275" y="32896"/>
                  </a:lnTo>
                  <a:lnTo>
                    <a:pt x="30157" y="21754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rgbClr val="2B2B2B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9" name="Content Placeholder 10">
              <a:extLst>
                <a:ext uri="{FF2B5EF4-FFF2-40B4-BE49-F238E27FC236}">
                  <a16:creationId xmlns:a16="http://schemas.microsoft.com/office/drawing/2014/main" id="{7EA19FA4-2053-E981-9082-0AC1002806F6}"/>
                </a:ext>
              </a:extLst>
            </p:cNvPr>
            <p:cNvGrpSpPr/>
            <p:nvPr/>
          </p:nvGrpSpPr>
          <p:grpSpPr>
            <a:xfrm>
              <a:off x="7796608" y="4371672"/>
              <a:ext cx="2255893" cy="758028"/>
              <a:chOff x="7796608" y="4371672"/>
              <a:chExt cx="2255893" cy="758028"/>
            </a:xfrm>
          </p:grpSpPr>
          <p:sp>
            <p:nvSpPr>
              <p:cNvPr id="230" name="Freeform 229">
                <a:extLst>
                  <a:ext uri="{FF2B5EF4-FFF2-40B4-BE49-F238E27FC236}">
                    <a16:creationId xmlns:a16="http://schemas.microsoft.com/office/drawing/2014/main" id="{BF211A50-4B65-0D57-DFF2-4A3987F3817F}"/>
                  </a:ext>
                </a:extLst>
              </p:cNvPr>
              <p:cNvSpPr/>
              <p:nvPr/>
            </p:nvSpPr>
            <p:spPr>
              <a:xfrm>
                <a:off x="7796608" y="4504848"/>
                <a:ext cx="1097985" cy="330377"/>
              </a:xfrm>
              <a:custGeom>
                <a:avLst/>
                <a:gdLst>
                  <a:gd name="connsiteX0" fmla="*/ 1033968 w 1097985"/>
                  <a:gd name="connsiteY0" fmla="*/ 0 h 330377"/>
                  <a:gd name="connsiteX1" fmla="*/ 969246 w 1097985"/>
                  <a:gd name="connsiteY1" fmla="*/ 16448 h 330377"/>
                  <a:gd name="connsiteX2" fmla="*/ 1057953 w 1097985"/>
                  <a:gd name="connsiteY2" fmla="*/ 36080 h 330377"/>
                  <a:gd name="connsiteX3" fmla="*/ 1069945 w 1097985"/>
                  <a:gd name="connsiteY3" fmla="*/ 38909 h 330377"/>
                  <a:gd name="connsiteX4" fmla="*/ 1082113 w 1097985"/>
                  <a:gd name="connsiteY4" fmla="*/ 58895 h 330377"/>
                  <a:gd name="connsiteX5" fmla="*/ 1097985 w 1097985"/>
                  <a:gd name="connsiteY5" fmla="*/ 42093 h 330377"/>
                  <a:gd name="connsiteX6" fmla="*/ 1087580 w 1097985"/>
                  <a:gd name="connsiteY6" fmla="*/ 27414 h 330377"/>
                  <a:gd name="connsiteX7" fmla="*/ 1033968 w 1097985"/>
                  <a:gd name="connsiteY7" fmla="*/ 0 h 330377"/>
                  <a:gd name="connsiteX8" fmla="*/ 833277 w 1097985"/>
                  <a:gd name="connsiteY8" fmla="*/ 51113 h 330377"/>
                  <a:gd name="connsiteX9" fmla="*/ 10758 w 1097985"/>
                  <a:gd name="connsiteY9" fmla="*/ 260871 h 330377"/>
                  <a:gd name="connsiteX10" fmla="*/ 40914 w 1097985"/>
                  <a:gd name="connsiteY10" fmla="*/ 270068 h 330377"/>
                  <a:gd name="connsiteX11" fmla="*/ 53612 w 1097985"/>
                  <a:gd name="connsiteY11" fmla="*/ 312338 h 330377"/>
                  <a:gd name="connsiteX12" fmla="*/ 833277 w 1097985"/>
                  <a:gd name="connsiteY12" fmla="*/ 51113 h 330377"/>
                  <a:gd name="connsiteX13" fmla="*/ 39327 w 1097985"/>
                  <a:gd name="connsiteY13" fmla="*/ 317113 h 330377"/>
                  <a:gd name="connsiteX14" fmla="*/ 39327 w 1097985"/>
                  <a:gd name="connsiteY14" fmla="*/ 317113 h 330377"/>
                  <a:gd name="connsiteX15" fmla="*/ 0 w 1097985"/>
                  <a:gd name="connsiteY15" fmla="*/ 330377 h 330377"/>
                  <a:gd name="connsiteX16" fmla="*/ 39504 w 1097985"/>
                  <a:gd name="connsiteY16" fmla="*/ 317113 h 330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97985" h="330377">
                    <a:moveTo>
                      <a:pt x="1033968" y="0"/>
                    </a:moveTo>
                    <a:lnTo>
                      <a:pt x="969246" y="16448"/>
                    </a:lnTo>
                    <a:cubicBezTo>
                      <a:pt x="993407" y="30243"/>
                      <a:pt x="1026914" y="37318"/>
                      <a:pt x="1057953" y="36080"/>
                    </a:cubicBezTo>
                    <a:cubicBezTo>
                      <a:pt x="1062009" y="36964"/>
                      <a:pt x="1065889" y="38025"/>
                      <a:pt x="1069945" y="38909"/>
                    </a:cubicBezTo>
                    <a:cubicBezTo>
                      <a:pt x="1071708" y="46515"/>
                      <a:pt x="1075588" y="53589"/>
                      <a:pt x="1082113" y="58895"/>
                    </a:cubicBezTo>
                    <a:cubicBezTo>
                      <a:pt x="1089520" y="53766"/>
                      <a:pt x="1094811" y="48106"/>
                      <a:pt x="1097985" y="42093"/>
                    </a:cubicBezTo>
                    <a:cubicBezTo>
                      <a:pt x="1096045" y="36964"/>
                      <a:pt x="1092518" y="32012"/>
                      <a:pt x="1087580" y="27414"/>
                    </a:cubicBezTo>
                    <a:cubicBezTo>
                      <a:pt x="1066594" y="21577"/>
                      <a:pt x="1047371" y="12026"/>
                      <a:pt x="1033968" y="0"/>
                    </a:cubicBezTo>
                    <a:moveTo>
                      <a:pt x="833277" y="51113"/>
                    </a:moveTo>
                    <a:lnTo>
                      <a:pt x="10758" y="260871"/>
                    </a:lnTo>
                    <a:cubicBezTo>
                      <a:pt x="20986" y="262993"/>
                      <a:pt x="31039" y="266000"/>
                      <a:pt x="40914" y="270068"/>
                    </a:cubicBezTo>
                    <a:cubicBezTo>
                      <a:pt x="67544" y="280856"/>
                      <a:pt x="73540" y="301903"/>
                      <a:pt x="53612" y="312338"/>
                    </a:cubicBezTo>
                    <a:lnTo>
                      <a:pt x="833277" y="51113"/>
                    </a:lnTo>
                    <a:close/>
                    <a:moveTo>
                      <a:pt x="39327" y="317113"/>
                    </a:moveTo>
                    <a:lnTo>
                      <a:pt x="39327" y="317113"/>
                    </a:lnTo>
                    <a:cubicBezTo>
                      <a:pt x="26630" y="319589"/>
                      <a:pt x="13403" y="324718"/>
                      <a:pt x="0" y="330377"/>
                    </a:cubicBezTo>
                    <a:lnTo>
                      <a:pt x="39504" y="317113"/>
                    </a:lnTo>
                    <a:close/>
                  </a:path>
                </a:pathLst>
              </a:custGeom>
              <a:solidFill>
                <a:srgbClr val="556776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1" name="Freeform 230">
                <a:extLst>
                  <a:ext uri="{FF2B5EF4-FFF2-40B4-BE49-F238E27FC236}">
                    <a16:creationId xmlns:a16="http://schemas.microsoft.com/office/drawing/2014/main" id="{B5826E83-D3C6-70BE-DF34-EFFD1E0F334A}"/>
                  </a:ext>
                </a:extLst>
              </p:cNvPr>
              <p:cNvSpPr/>
              <p:nvPr/>
            </p:nvSpPr>
            <p:spPr>
              <a:xfrm>
                <a:off x="9614473" y="4796493"/>
                <a:ext cx="438028" cy="189595"/>
              </a:xfrm>
              <a:custGeom>
                <a:avLst/>
                <a:gdLst>
                  <a:gd name="connsiteX0" fmla="*/ 369816 w 438028"/>
                  <a:gd name="connsiteY0" fmla="*/ 0 h 189595"/>
                  <a:gd name="connsiteX1" fmla="*/ 351652 w 438028"/>
                  <a:gd name="connsiteY1" fmla="*/ 27060 h 189595"/>
                  <a:gd name="connsiteX2" fmla="*/ 144611 w 438028"/>
                  <a:gd name="connsiteY2" fmla="*/ 96036 h 189595"/>
                  <a:gd name="connsiteX3" fmla="*/ 0 w 438028"/>
                  <a:gd name="connsiteY3" fmla="*/ 189595 h 189595"/>
                  <a:gd name="connsiteX4" fmla="*/ 417079 w 438028"/>
                  <a:gd name="connsiteY4" fmla="*/ 84009 h 189595"/>
                  <a:gd name="connsiteX5" fmla="*/ 420783 w 438028"/>
                  <a:gd name="connsiteY5" fmla="*/ 38379 h 189595"/>
                  <a:gd name="connsiteX6" fmla="*/ 369816 w 438028"/>
                  <a:gd name="connsiteY6" fmla="*/ 0 h 189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8028" h="189595">
                    <a:moveTo>
                      <a:pt x="369816" y="0"/>
                    </a:moveTo>
                    <a:cubicBezTo>
                      <a:pt x="374401" y="11142"/>
                      <a:pt x="368405" y="21577"/>
                      <a:pt x="351652" y="27060"/>
                    </a:cubicBezTo>
                    <a:lnTo>
                      <a:pt x="144611" y="96036"/>
                    </a:lnTo>
                    <a:lnTo>
                      <a:pt x="0" y="189595"/>
                    </a:lnTo>
                    <a:lnTo>
                      <a:pt x="417079" y="84009"/>
                    </a:lnTo>
                    <a:cubicBezTo>
                      <a:pt x="443532" y="77288"/>
                      <a:pt x="445119" y="56772"/>
                      <a:pt x="420783" y="38379"/>
                    </a:cubicBezTo>
                    <a:lnTo>
                      <a:pt x="369816" y="0"/>
                    </a:lnTo>
                    <a:close/>
                  </a:path>
                </a:pathLst>
              </a:custGeom>
              <a:solidFill>
                <a:srgbClr val="2B2B2B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F9478E22-D62F-7BF6-F1B8-60319D650485}"/>
                  </a:ext>
                </a:extLst>
              </p:cNvPr>
              <p:cNvSpPr/>
              <p:nvPr/>
            </p:nvSpPr>
            <p:spPr>
              <a:xfrm>
                <a:off x="9236897" y="4892352"/>
                <a:ext cx="522186" cy="189241"/>
              </a:xfrm>
              <a:custGeom>
                <a:avLst/>
                <a:gdLst>
                  <a:gd name="connsiteX0" fmla="*/ 522187 w 522186"/>
                  <a:gd name="connsiteY0" fmla="*/ 177 h 189241"/>
                  <a:gd name="connsiteX1" fmla="*/ 317086 w 522186"/>
                  <a:gd name="connsiteY1" fmla="*/ 68445 h 189241"/>
                  <a:gd name="connsiteX2" fmla="*/ 364878 w 522186"/>
                  <a:gd name="connsiteY2" fmla="*/ 96743 h 189241"/>
                  <a:gd name="connsiteX3" fmla="*/ 377576 w 522186"/>
                  <a:gd name="connsiteY3" fmla="*/ 93560 h 189241"/>
                  <a:gd name="connsiteX4" fmla="*/ 522187 w 522186"/>
                  <a:gd name="connsiteY4" fmla="*/ 0 h 189241"/>
                  <a:gd name="connsiteX5" fmla="*/ 190816 w 522186"/>
                  <a:gd name="connsiteY5" fmla="*/ 35372 h 189241"/>
                  <a:gd name="connsiteX6" fmla="*/ 185173 w 522186"/>
                  <a:gd name="connsiteY6" fmla="*/ 40855 h 189241"/>
                  <a:gd name="connsiteX7" fmla="*/ 181646 w 522186"/>
                  <a:gd name="connsiteY7" fmla="*/ 41386 h 189241"/>
                  <a:gd name="connsiteX8" fmla="*/ 165950 w 522186"/>
                  <a:gd name="connsiteY8" fmla="*/ 36964 h 189241"/>
                  <a:gd name="connsiteX9" fmla="*/ 143200 w 522186"/>
                  <a:gd name="connsiteY9" fmla="*/ 42093 h 189241"/>
                  <a:gd name="connsiteX10" fmla="*/ 140378 w 522186"/>
                  <a:gd name="connsiteY10" fmla="*/ 43154 h 189241"/>
                  <a:gd name="connsiteX11" fmla="*/ 126447 w 522186"/>
                  <a:gd name="connsiteY11" fmla="*/ 60133 h 189241"/>
                  <a:gd name="connsiteX12" fmla="*/ 158190 w 522186"/>
                  <a:gd name="connsiteY12" fmla="*/ 96390 h 189241"/>
                  <a:gd name="connsiteX13" fmla="*/ 142671 w 522186"/>
                  <a:gd name="connsiteY13" fmla="*/ 103110 h 189241"/>
                  <a:gd name="connsiteX14" fmla="*/ 146727 w 522186"/>
                  <a:gd name="connsiteY14" fmla="*/ 106294 h 189241"/>
                  <a:gd name="connsiteX15" fmla="*/ 140907 w 522186"/>
                  <a:gd name="connsiteY15" fmla="*/ 108239 h 189241"/>
                  <a:gd name="connsiteX16" fmla="*/ 156780 w 522186"/>
                  <a:gd name="connsiteY16" fmla="*/ 120443 h 189241"/>
                  <a:gd name="connsiteX17" fmla="*/ 0 w 522186"/>
                  <a:gd name="connsiteY17" fmla="*/ 189242 h 189241"/>
                  <a:gd name="connsiteX18" fmla="*/ 186231 w 522186"/>
                  <a:gd name="connsiteY18" fmla="*/ 142020 h 189241"/>
                  <a:gd name="connsiteX19" fmla="*/ 202279 w 522186"/>
                  <a:gd name="connsiteY19" fmla="*/ 55357 h 189241"/>
                  <a:gd name="connsiteX20" fmla="*/ 228556 w 522186"/>
                  <a:gd name="connsiteY20" fmla="*/ 51644 h 189241"/>
                  <a:gd name="connsiteX21" fmla="*/ 287988 w 522186"/>
                  <a:gd name="connsiteY21" fmla="*/ 58541 h 189241"/>
                  <a:gd name="connsiteX22" fmla="*/ 190816 w 522186"/>
                  <a:gd name="connsiteY22" fmla="*/ 35195 h 189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22186" h="189241">
                    <a:moveTo>
                      <a:pt x="522187" y="177"/>
                    </a:moveTo>
                    <a:lnTo>
                      <a:pt x="317086" y="68445"/>
                    </a:lnTo>
                    <a:cubicBezTo>
                      <a:pt x="335074" y="75873"/>
                      <a:pt x="351652" y="85424"/>
                      <a:pt x="364878" y="96743"/>
                    </a:cubicBezTo>
                    <a:lnTo>
                      <a:pt x="377576" y="93560"/>
                    </a:lnTo>
                    <a:lnTo>
                      <a:pt x="522187" y="0"/>
                    </a:lnTo>
                    <a:close/>
                    <a:moveTo>
                      <a:pt x="190816" y="35372"/>
                    </a:moveTo>
                    <a:cubicBezTo>
                      <a:pt x="190816" y="37848"/>
                      <a:pt x="188876" y="39794"/>
                      <a:pt x="185173" y="40855"/>
                    </a:cubicBezTo>
                    <a:cubicBezTo>
                      <a:pt x="184114" y="41209"/>
                      <a:pt x="182880" y="41386"/>
                      <a:pt x="181646" y="41386"/>
                    </a:cubicBezTo>
                    <a:cubicBezTo>
                      <a:pt x="176355" y="41562"/>
                      <a:pt x="170359" y="39971"/>
                      <a:pt x="165950" y="36964"/>
                    </a:cubicBezTo>
                    <a:cubicBezTo>
                      <a:pt x="157838" y="38025"/>
                      <a:pt x="150255" y="39794"/>
                      <a:pt x="143200" y="42093"/>
                    </a:cubicBezTo>
                    <a:cubicBezTo>
                      <a:pt x="142142" y="42447"/>
                      <a:pt x="141260" y="42800"/>
                      <a:pt x="140378" y="43154"/>
                    </a:cubicBezTo>
                    <a:cubicBezTo>
                      <a:pt x="133853" y="48283"/>
                      <a:pt x="129268" y="54120"/>
                      <a:pt x="126447" y="60133"/>
                    </a:cubicBezTo>
                    <a:cubicBezTo>
                      <a:pt x="130150" y="72690"/>
                      <a:pt x="140731" y="85247"/>
                      <a:pt x="158190" y="96390"/>
                    </a:cubicBezTo>
                    <a:lnTo>
                      <a:pt x="142671" y="103110"/>
                    </a:lnTo>
                    <a:cubicBezTo>
                      <a:pt x="143906" y="104171"/>
                      <a:pt x="145316" y="105233"/>
                      <a:pt x="146727" y="106294"/>
                    </a:cubicBezTo>
                    <a:lnTo>
                      <a:pt x="140907" y="108239"/>
                    </a:lnTo>
                    <a:cubicBezTo>
                      <a:pt x="145316" y="112484"/>
                      <a:pt x="150607" y="116552"/>
                      <a:pt x="156780" y="120443"/>
                    </a:cubicBezTo>
                    <a:lnTo>
                      <a:pt x="0" y="189242"/>
                    </a:lnTo>
                    <a:lnTo>
                      <a:pt x="186231" y="142020"/>
                    </a:lnTo>
                    <a:cubicBezTo>
                      <a:pt x="146198" y="106294"/>
                      <a:pt x="153605" y="67738"/>
                      <a:pt x="202279" y="55357"/>
                    </a:cubicBezTo>
                    <a:cubicBezTo>
                      <a:pt x="210391" y="53235"/>
                      <a:pt x="219385" y="52174"/>
                      <a:pt x="228556" y="51644"/>
                    </a:cubicBezTo>
                    <a:cubicBezTo>
                      <a:pt x="247426" y="50759"/>
                      <a:pt x="267883" y="53235"/>
                      <a:pt x="287988" y="58541"/>
                    </a:cubicBezTo>
                    <a:cubicBezTo>
                      <a:pt x="259242" y="43685"/>
                      <a:pt x="223442" y="35372"/>
                      <a:pt x="190816" y="35195"/>
                    </a:cubicBezTo>
                  </a:path>
                </a:pathLst>
              </a:custGeom>
              <a:solidFill>
                <a:srgbClr val="556776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23D6BC05-67D7-25E9-7E23-15DDFAB2C5B4}"/>
                  </a:ext>
                </a:extLst>
              </p:cNvPr>
              <p:cNvSpPr/>
              <p:nvPr/>
            </p:nvSpPr>
            <p:spPr>
              <a:xfrm>
                <a:off x="8884188" y="4532085"/>
                <a:ext cx="509312" cy="581520"/>
              </a:xfrm>
              <a:custGeom>
                <a:avLst/>
                <a:gdLst>
                  <a:gd name="connsiteX0" fmla="*/ 0 w 509312"/>
                  <a:gd name="connsiteY0" fmla="*/ 177 h 581520"/>
                  <a:gd name="connsiteX1" fmla="*/ 10405 w 509312"/>
                  <a:gd name="connsiteY1" fmla="*/ 14857 h 581520"/>
                  <a:gd name="connsiteX2" fmla="*/ 13756 w 509312"/>
                  <a:gd name="connsiteY2" fmla="*/ 3360 h 581520"/>
                  <a:gd name="connsiteX3" fmla="*/ 0 w 509312"/>
                  <a:gd name="connsiteY3" fmla="*/ 0 h 581520"/>
                  <a:gd name="connsiteX4" fmla="*/ 492912 w 509312"/>
                  <a:gd name="connsiteY4" fmla="*/ 403244 h 581520"/>
                  <a:gd name="connsiteX5" fmla="*/ 477569 w 509312"/>
                  <a:gd name="connsiteY5" fmla="*/ 410673 h 581520"/>
                  <a:gd name="connsiteX6" fmla="*/ 479156 w 509312"/>
                  <a:gd name="connsiteY6" fmla="*/ 420223 h 581520"/>
                  <a:gd name="connsiteX7" fmla="*/ 492912 w 509312"/>
                  <a:gd name="connsiteY7" fmla="*/ 403244 h 581520"/>
                  <a:gd name="connsiteX8" fmla="*/ 493441 w 509312"/>
                  <a:gd name="connsiteY8" fmla="*/ 468506 h 581520"/>
                  <a:gd name="connsiteX9" fmla="*/ 471044 w 509312"/>
                  <a:gd name="connsiteY9" fmla="*/ 475935 h 581520"/>
                  <a:gd name="connsiteX10" fmla="*/ 486034 w 509312"/>
                  <a:gd name="connsiteY10" fmla="*/ 489907 h 581520"/>
                  <a:gd name="connsiteX11" fmla="*/ 273703 w 509312"/>
                  <a:gd name="connsiteY11" fmla="*/ 560651 h 581520"/>
                  <a:gd name="connsiteX12" fmla="*/ 226263 w 509312"/>
                  <a:gd name="connsiteY12" fmla="*/ 581521 h 581520"/>
                  <a:gd name="connsiteX13" fmla="*/ 352533 w 509312"/>
                  <a:gd name="connsiteY13" fmla="*/ 549509 h 581520"/>
                  <a:gd name="connsiteX14" fmla="*/ 509313 w 509312"/>
                  <a:gd name="connsiteY14" fmla="*/ 480710 h 581520"/>
                  <a:gd name="connsiteX15" fmla="*/ 493617 w 509312"/>
                  <a:gd name="connsiteY15" fmla="*/ 468506 h 58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9312" h="581520">
                    <a:moveTo>
                      <a:pt x="0" y="177"/>
                    </a:moveTo>
                    <a:cubicBezTo>
                      <a:pt x="4938" y="4952"/>
                      <a:pt x="8465" y="9904"/>
                      <a:pt x="10405" y="14857"/>
                    </a:cubicBezTo>
                    <a:cubicBezTo>
                      <a:pt x="12345" y="11142"/>
                      <a:pt x="13579" y="7251"/>
                      <a:pt x="13756" y="3360"/>
                    </a:cubicBezTo>
                    <a:cubicBezTo>
                      <a:pt x="9171" y="2476"/>
                      <a:pt x="4409" y="1415"/>
                      <a:pt x="0" y="0"/>
                    </a:cubicBezTo>
                    <a:moveTo>
                      <a:pt x="492912" y="403244"/>
                    </a:moveTo>
                    <a:cubicBezTo>
                      <a:pt x="487092" y="405367"/>
                      <a:pt x="481978" y="407843"/>
                      <a:pt x="477569" y="410673"/>
                    </a:cubicBezTo>
                    <a:cubicBezTo>
                      <a:pt x="477569" y="413856"/>
                      <a:pt x="478098" y="417040"/>
                      <a:pt x="479156" y="420223"/>
                    </a:cubicBezTo>
                    <a:cubicBezTo>
                      <a:pt x="481978" y="414033"/>
                      <a:pt x="486563" y="408374"/>
                      <a:pt x="492912" y="403244"/>
                    </a:cubicBezTo>
                    <a:moveTo>
                      <a:pt x="493441" y="468506"/>
                    </a:moveTo>
                    <a:lnTo>
                      <a:pt x="471044" y="475935"/>
                    </a:lnTo>
                    <a:cubicBezTo>
                      <a:pt x="475100" y="480710"/>
                      <a:pt x="480038" y="485308"/>
                      <a:pt x="486034" y="489907"/>
                    </a:cubicBezTo>
                    <a:lnTo>
                      <a:pt x="273703" y="560651"/>
                    </a:lnTo>
                    <a:lnTo>
                      <a:pt x="226263" y="581521"/>
                    </a:lnTo>
                    <a:lnTo>
                      <a:pt x="352533" y="549509"/>
                    </a:lnTo>
                    <a:lnTo>
                      <a:pt x="509313" y="480710"/>
                    </a:lnTo>
                    <a:cubicBezTo>
                      <a:pt x="503140" y="476819"/>
                      <a:pt x="498026" y="472751"/>
                      <a:pt x="493617" y="468506"/>
                    </a:cubicBezTo>
                  </a:path>
                </a:pathLst>
              </a:custGeom>
              <a:solidFill>
                <a:srgbClr val="485764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4" name="Freeform 233">
                <a:extLst>
                  <a:ext uri="{FF2B5EF4-FFF2-40B4-BE49-F238E27FC236}">
                    <a16:creationId xmlns:a16="http://schemas.microsoft.com/office/drawing/2014/main" id="{A13873D5-C533-1505-0D10-571BC64C578F}"/>
                  </a:ext>
                </a:extLst>
              </p:cNvPr>
              <p:cNvSpPr/>
              <p:nvPr/>
            </p:nvSpPr>
            <p:spPr>
              <a:xfrm>
                <a:off x="8878721" y="4371672"/>
                <a:ext cx="1038553" cy="758028"/>
              </a:xfrm>
              <a:custGeom>
                <a:avLst/>
                <a:gdLst>
                  <a:gd name="connsiteX0" fmla="*/ 477569 w 1038553"/>
                  <a:gd name="connsiteY0" fmla="*/ 0 h 758028"/>
                  <a:gd name="connsiteX1" fmla="*/ 87472 w 1038553"/>
                  <a:gd name="connsiteY1" fmla="*/ 163597 h 758028"/>
                  <a:gd name="connsiteX2" fmla="*/ 61195 w 1038553"/>
                  <a:gd name="connsiteY2" fmla="*/ 167311 h 758028"/>
                  <a:gd name="connsiteX3" fmla="*/ 19399 w 1038553"/>
                  <a:gd name="connsiteY3" fmla="*/ 163951 h 758028"/>
                  <a:gd name="connsiteX4" fmla="*/ 15872 w 1038553"/>
                  <a:gd name="connsiteY4" fmla="*/ 175447 h 758028"/>
                  <a:gd name="connsiteX5" fmla="*/ 0 w 1038553"/>
                  <a:gd name="connsiteY5" fmla="*/ 192248 h 758028"/>
                  <a:gd name="connsiteX6" fmla="*/ 8994 w 1038553"/>
                  <a:gd name="connsiteY6" fmla="*/ 197731 h 758028"/>
                  <a:gd name="connsiteX7" fmla="*/ 121685 w 1038553"/>
                  <a:gd name="connsiteY7" fmla="*/ 240709 h 758028"/>
                  <a:gd name="connsiteX8" fmla="*/ 117805 w 1038553"/>
                  <a:gd name="connsiteY8" fmla="*/ 241416 h 758028"/>
                  <a:gd name="connsiteX9" fmla="*/ 115865 w 1038553"/>
                  <a:gd name="connsiteY9" fmla="*/ 251497 h 758028"/>
                  <a:gd name="connsiteX10" fmla="*/ 118158 w 1038553"/>
                  <a:gd name="connsiteY10" fmla="*/ 253266 h 758028"/>
                  <a:gd name="connsiteX11" fmla="*/ 132443 w 1038553"/>
                  <a:gd name="connsiteY11" fmla="*/ 257157 h 758028"/>
                  <a:gd name="connsiteX12" fmla="*/ 137557 w 1038553"/>
                  <a:gd name="connsiteY12" fmla="*/ 256272 h 758028"/>
                  <a:gd name="connsiteX13" fmla="*/ 139850 w 1038553"/>
                  <a:gd name="connsiteY13" fmla="*/ 246545 h 758028"/>
                  <a:gd name="connsiteX14" fmla="*/ 156956 w 1038553"/>
                  <a:gd name="connsiteY14" fmla="*/ 251674 h 758028"/>
                  <a:gd name="connsiteX15" fmla="*/ 168948 w 1038553"/>
                  <a:gd name="connsiteY15" fmla="*/ 276788 h 758028"/>
                  <a:gd name="connsiteX16" fmla="*/ 165774 w 1038553"/>
                  <a:gd name="connsiteY16" fmla="*/ 277319 h 758028"/>
                  <a:gd name="connsiteX17" fmla="*/ 161365 w 1038553"/>
                  <a:gd name="connsiteY17" fmla="*/ 280325 h 758028"/>
                  <a:gd name="connsiteX18" fmla="*/ 226969 w 1038553"/>
                  <a:gd name="connsiteY18" fmla="*/ 297658 h 758028"/>
                  <a:gd name="connsiteX19" fmla="*/ 231025 w 1038553"/>
                  <a:gd name="connsiteY19" fmla="*/ 288992 h 758028"/>
                  <a:gd name="connsiteX20" fmla="*/ 234552 w 1038553"/>
                  <a:gd name="connsiteY20" fmla="*/ 288461 h 758028"/>
                  <a:gd name="connsiteX21" fmla="*/ 250424 w 1038553"/>
                  <a:gd name="connsiteY21" fmla="*/ 293413 h 758028"/>
                  <a:gd name="connsiteX22" fmla="*/ 252540 w 1038553"/>
                  <a:gd name="connsiteY22" fmla="*/ 295359 h 758028"/>
                  <a:gd name="connsiteX23" fmla="*/ 253598 w 1038553"/>
                  <a:gd name="connsiteY23" fmla="*/ 303848 h 758028"/>
                  <a:gd name="connsiteX24" fmla="*/ 489737 w 1038553"/>
                  <a:gd name="connsiteY24" fmla="*/ 343465 h 758028"/>
                  <a:gd name="connsiteX25" fmla="*/ 495910 w 1038553"/>
                  <a:gd name="connsiteY25" fmla="*/ 343642 h 758028"/>
                  <a:gd name="connsiteX26" fmla="*/ 516367 w 1038553"/>
                  <a:gd name="connsiteY26" fmla="*/ 281210 h 758028"/>
                  <a:gd name="connsiteX27" fmla="*/ 950023 w 1038553"/>
                  <a:gd name="connsiteY27" fmla="*/ 317290 h 758028"/>
                  <a:gd name="connsiteX28" fmla="*/ 1038554 w 1038553"/>
                  <a:gd name="connsiteY28" fmla="*/ 374416 h 758028"/>
                  <a:gd name="connsiteX29" fmla="*/ 685844 w 1038553"/>
                  <a:gd name="connsiteY29" fmla="*/ 108770 h 758028"/>
                  <a:gd name="connsiteX30" fmla="*/ 634525 w 1038553"/>
                  <a:gd name="connsiteY30" fmla="*/ 82064 h 758028"/>
                  <a:gd name="connsiteX31" fmla="*/ 605073 w 1038553"/>
                  <a:gd name="connsiteY31" fmla="*/ 66677 h 758028"/>
                  <a:gd name="connsiteX32" fmla="*/ 541233 w 1038553"/>
                  <a:gd name="connsiteY32" fmla="*/ 33250 h 758028"/>
                  <a:gd name="connsiteX33" fmla="*/ 511958 w 1038553"/>
                  <a:gd name="connsiteY33" fmla="*/ 18040 h 758028"/>
                  <a:gd name="connsiteX34" fmla="*/ 477569 w 1038553"/>
                  <a:gd name="connsiteY34" fmla="*/ 0 h 758028"/>
                  <a:gd name="connsiteX35" fmla="*/ 112338 w 1038553"/>
                  <a:gd name="connsiteY35" fmla="*/ 189065 h 758028"/>
                  <a:gd name="connsiteX36" fmla="*/ 97348 w 1038553"/>
                  <a:gd name="connsiteY36" fmla="*/ 184290 h 758028"/>
                  <a:gd name="connsiteX37" fmla="*/ 96290 w 1038553"/>
                  <a:gd name="connsiteY37" fmla="*/ 183405 h 758028"/>
                  <a:gd name="connsiteX38" fmla="*/ 99111 w 1038553"/>
                  <a:gd name="connsiteY38" fmla="*/ 173855 h 758028"/>
                  <a:gd name="connsiteX39" fmla="*/ 102639 w 1038553"/>
                  <a:gd name="connsiteY39" fmla="*/ 173324 h 758028"/>
                  <a:gd name="connsiteX40" fmla="*/ 117629 w 1038553"/>
                  <a:gd name="connsiteY40" fmla="*/ 177923 h 758028"/>
                  <a:gd name="connsiteX41" fmla="*/ 118687 w 1038553"/>
                  <a:gd name="connsiteY41" fmla="*/ 178807 h 758028"/>
                  <a:gd name="connsiteX42" fmla="*/ 115865 w 1038553"/>
                  <a:gd name="connsiteY42" fmla="*/ 188357 h 758028"/>
                  <a:gd name="connsiteX43" fmla="*/ 112338 w 1038553"/>
                  <a:gd name="connsiteY43" fmla="*/ 188888 h 758028"/>
                  <a:gd name="connsiteX44" fmla="*/ 156074 w 1038553"/>
                  <a:gd name="connsiteY44" fmla="*/ 227090 h 758028"/>
                  <a:gd name="connsiteX45" fmla="*/ 140731 w 1038553"/>
                  <a:gd name="connsiteY45" fmla="*/ 222315 h 758028"/>
                  <a:gd name="connsiteX46" fmla="*/ 138615 w 1038553"/>
                  <a:gd name="connsiteY46" fmla="*/ 220546 h 758028"/>
                  <a:gd name="connsiteX47" fmla="*/ 141260 w 1038553"/>
                  <a:gd name="connsiteY47" fmla="*/ 210819 h 758028"/>
                  <a:gd name="connsiteX48" fmla="*/ 144787 w 1038553"/>
                  <a:gd name="connsiteY48" fmla="*/ 210288 h 758028"/>
                  <a:gd name="connsiteX49" fmla="*/ 160130 w 1038553"/>
                  <a:gd name="connsiteY49" fmla="*/ 215064 h 758028"/>
                  <a:gd name="connsiteX50" fmla="*/ 162246 w 1038553"/>
                  <a:gd name="connsiteY50" fmla="*/ 216832 h 758028"/>
                  <a:gd name="connsiteX51" fmla="*/ 159601 w 1038553"/>
                  <a:gd name="connsiteY51" fmla="*/ 226560 h 758028"/>
                  <a:gd name="connsiteX52" fmla="*/ 156074 w 1038553"/>
                  <a:gd name="connsiteY52" fmla="*/ 227090 h 758028"/>
                  <a:gd name="connsiteX53" fmla="*/ 200692 w 1038553"/>
                  <a:gd name="connsiteY53" fmla="*/ 266000 h 758028"/>
                  <a:gd name="connsiteX54" fmla="*/ 185173 w 1038553"/>
                  <a:gd name="connsiteY54" fmla="*/ 261048 h 758028"/>
                  <a:gd name="connsiteX55" fmla="*/ 183056 w 1038553"/>
                  <a:gd name="connsiteY55" fmla="*/ 259102 h 758028"/>
                  <a:gd name="connsiteX56" fmla="*/ 185702 w 1038553"/>
                  <a:gd name="connsiteY56" fmla="*/ 249198 h 758028"/>
                  <a:gd name="connsiteX57" fmla="*/ 189229 w 1038553"/>
                  <a:gd name="connsiteY57" fmla="*/ 248667 h 758028"/>
                  <a:gd name="connsiteX58" fmla="*/ 204748 w 1038553"/>
                  <a:gd name="connsiteY58" fmla="*/ 253619 h 758028"/>
                  <a:gd name="connsiteX59" fmla="*/ 206864 w 1038553"/>
                  <a:gd name="connsiteY59" fmla="*/ 255565 h 758028"/>
                  <a:gd name="connsiteX60" fmla="*/ 204219 w 1038553"/>
                  <a:gd name="connsiteY60" fmla="*/ 265469 h 758028"/>
                  <a:gd name="connsiteX61" fmla="*/ 200692 w 1038553"/>
                  <a:gd name="connsiteY61" fmla="*/ 266000 h 758028"/>
                  <a:gd name="connsiteX62" fmla="*/ 472631 w 1038553"/>
                  <a:gd name="connsiteY62" fmla="*/ 532530 h 758028"/>
                  <a:gd name="connsiteX63" fmla="*/ 486563 w 1038553"/>
                  <a:gd name="connsiteY63" fmla="*/ 547563 h 758028"/>
                  <a:gd name="connsiteX64" fmla="*/ 484623 w 1038553"/>
                  <a:gd name="connsiteY64" fmla="*/ 537836 h 758028"/>
                  <a:gd name="connsiteX65" fmla="*/ 483212 w 1038553"/>
                  <a:gd name="connsiteY65" fmla="*/ 536775 h 758028"/>
                  <a:gd name="connsiteX66" fmla="*/ 472455 w 1038553"/>
                  <a:gd name="connsiteY66" fmla="*/ 532530 h 758028"/>
                  <a:gd name="connsiteX67" fmla="*/ 482860 w 1038553"/>
                  <a:gd name="connsiteY67" fmla="*/ 571263 h 758028"/>
                  <a:gd name="connsiteX68" fmla="*/ 475981 w 1038553"/>
                  <a:gd name="connsiteY68" fmla="*/ 576392 h 758028"/>
                  <a:gd name="connsiteX69" fmla="*/ 500672 w 1038553"/>
                  <a:gd name="connsiteY69" fmla="*/ 623968 h 758028"/>
                  <a:gd name="connsiteX70" fmla="*/ 516190 w 1038553"/>
                  <a:gd name="connsiteY70" fmla="*/ 617247 h 758028"/>
                  <a:gd name="connsiteX71" fmla="*/ 484447 w 1038553"/>
                  <a:gd name="connsiteY71" fmla="*/ 580990 h 758028"/>
                  <a:gd name="connsiteX72" fmla="*/ 482860 w 1038553"/>
                  <a:gd name="connsiteY72" fmla="*/ 571440 h 758028"/>
                  <a:gd name="connsiteX73" fmla="*/ 278993 w 1038553"/>
                  <a:gd name="connsiteY73" fmla="*/ 721418 h 758028"/>
                  <a:gd name="connsiteX74" fmla="*/ 168948 w 1038553"/>
                  <a:gd name="connsiteY74" fmla="*/ 758029 h 758028"/>
                  <a:gd name="connsiteX75" fmla="*/ 231554 w 1038553"/>
                  <a:gd name="connsiteY75" fmla="*/ 742111 h 758028"/>
                  <a:gd name="connsiteX76" fmla="*/ 278993 w 1038553"/>
                  <a:gd name="connsiteY76" fmla="*/ 721241 h 758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038553" h="758028">
                    <a:moveTo>
                      <a:pt x="477569" y="0"/>
                    </a:moveTo>
                    <a:cubicBezTo>
                      <a:pt x="434715" y="18747"/>
                      <a:pt x="128034" y="153162"/>
                      <a:pt x="87472" y="163597"/>
                    </a:cubicBezTo>
                    <a:cubicBezTo>
                      <a:pt x="79183" y="165719"/>
                      <a:pt x="70366" y="166957"/>
                      <a:pt x="61195" y="167311"/>
                    </a:cubicBezTo>
                    <a:cubicBezTo>
                      <a:pt x="47616" y="167841"/>
                      <a:pt x="33155" y="166780"/>
                      <a:pt x="19399" y="163951"/>
                    </a:cubicBezTo>
                    <a:cubicBezTo>
                      <a:pt x="19046" y="167841"/>
                      <a:pt x="17988" y="171556"/>
                      <a:pt x="15872" y="175447"/>
                    </a:cubicBezTo>
                    <a:cubicBezTo>
                      <a:pt x="12698" y="181460"/>
                      <a:pt x="7407" y="187120"/>
                      <a:pt x="0" y="192248"/>
                    </a:cubicBezTo>
                    <a:cubicBezTo>
                      <a:pt x="2645" y="194371"/>
                      <a:pt x="5467" y="196139"/>
                      <a:pt x="8994" y="197731"/>
                    </a:cubicBezTo>
                    <a:cubicBezTo>
                      <a:pt x="45852" y="214002"/>
                      <a:pt x="83592" y="228151"/>
                      <a:pt x="121685" y="240709"/>
                    </a:cubicBezTo>
                    <a:cubicBezTo>
                      <a:pt x="120450" y="240709"/>
                      <a:pt x="119040" y="241062"/>
                      <a:pt x="117805" y="241416"/>
                    </a:cubicBezTo>
                    <a:cubicBezTo>
                      <a:pt x="111985" y="243361"/>
                      <a:pt x="111104" y="247960"/>
                      <a:pt x="115865" y="251497"/>
                    </a:cubicBezTo>
                    <a:lnTo>
                      <a:pt x="118158" y="253266"/>
                    </a:lnTo>
                    <a:cubicBezTo>
                      <a:pt x="121685" y="255919"/>
                      <a:pt x="127328" y="257334"/>
                      <a:pt x="132443" y="257157"/>
                    </a:cubicBezTo>
                    <a:cubicBezTo>
                      <a:pt x="134206" y="257157"/>
                      <a:pt x="135970" y="256803"/>
                      <a:pt x="137557" y="256272"/>
                    </a:cubicBezTo>
                    <a:cubicBezTo>
                      <a:pt x="143200" y="254327"/>
                      <a:pt x="144082" y="250082"/>
                      <a:pt x="139850" y="246545"/>
                    </a:cubicBezTo>
                    <a:cubicBezTo>
                      <a:pt x="145493" y="248314"/>
                      <a:pt x="151312" y="249905"/>
                      <a:pt x="156956" y="251674"/>
                    </a:cubicBezTo>
                    <a:cubicBezTo>
                      <a:pt x="156956" y="260694"/>
                      <a:pt x="160659" y="269714"/>
                      <a:pt x="168948" y="276788"/>
                    </a:cubicBezTo>
                    <a:cubicBezTo>
                      <a:pt x="167890" y="276788"/>
                      <a:pt x="166655" y="276965"/>
                      <a:pt x="165774" y="277319"/>
                    </a:cubicBezTo>
                    <a:cubicBezTo>
                      <a:pt x="163657" y="278026"/>
                      <a:pt x="162246" y="279088"/>
                      <a:pt x="161365" y="280325"/>
                    </a:cubicBezTo>
                    <a:cubicBezTo>
                      <a:pt x="183056" y="286516"/>
                      <a:pt x="204924" y="292352"/>
                      <a:pt x="226969" y="297658"/>
                    </a:cubicBezTo>
                    <a:cubicBezTo>
                      <a:pt x="224147" y="294121"/>
                      <a:pt x="225734" y="290407"/>
                      <a:pt x="231025" y="288992"/>
                    </a:cubicBezTo>
                    <a:cubicBezTo>
                      <a:pt x="232083" y="288815"/>
                      <a:pt x="233317" y="288638"/>
                      <a:pt x="234552" y="288461"/>
                    </a:cubicBezTo>
                    <a:cubicBezTo>
                      <a:pt x="240195" y="288284"/>
                      <a:pt x="246544" y="290230"/>
                      <a:pt x="250424" y="293413"/>
                    </a:cubicBezTo>
                    <a:lnTo>
                      <a:pt x="252540" y="295359"/>
                    </a:lnTo>
                    <a:cubicBezTo>
                      <a:pt x="256067" y="298365"/>
                      <a:pt x="256244" y="301726"/>
                      <a:pt x="253598" y="303848"/>
                    </a:cubicBezTo>
                    <a:cubicBezTo>
                      <a:pt x="331547" y="321534"/>
                      <a:pt x="410731" y="333914"/>
                      <a:pt x="489737" y="343465"/>
                    </a:cubicBezTo>
                    <a:cubicBezTo>
                      <a:pt x="491854" y="343642"/>
                      <a:pt x="493970" y="343819"/>
                      <a:pt x="495910" y="343642"/>
                    </a:cubicBezTo>
                    <a:cubicBezTo>
                      <a:pt x="526067" y="342404"/>
                      <a:pt x="535414" y="302256"/>
                      <a:pt x="516367" y="281210"/>
                    </a:cubicBezTo>
                    <a:cubicBezTo>
                      <a:pt x="660625" y="296597"/>
                      <a:pt x="805236" y="307562"/>
                      <a:pt x="950023" y="317290"/>
                    </a:cubicBezTo>
                    <a:lnTo>
                      <a:pt x="1038554" y="374416"/>
                    </a:lnTo>
                    <a:lnTo>
                      <a:pt x="685844" y="108770"/>
                    </a:lnTo>
                    <a:lnTo>
                      <a:pt x="634525" y="82064"/>
                    </a:lnTo>
                    <a:lnTo>
                      <a:pt x="605073" y="66677"/>
                    </a:lnTo>
                    <a:lnTo>
                      <a:pt x="541233" y="33250"/>
                    </a:lnTo>
                    <a:lnTo>
                      <a:pt x="511958" y="18040"/>
                    </a:lnTo>
                    <a:lnTo>
                      <a:pt x="477569" y="0"/>
                    </a:lnTo>
                    <a:close/>
                    <a:moveTo>
                      <a:pt x="112338" y="189065"/>
                    </a:moveTo>
                    <a:cubicBezTo>
                      <a:pt x="107048" y="189242"/>
                      <a:pt x="100875" y="187473"/>
                      <a:pt x="97348" y="184290"/>
                    </a:cubicBezTo>
                    <a:lnTo>
                      <a:pt x="96290" y="183405"/>
                    </a:lnTo>
                    <a:cubicBezTo>
                      <a:pt x="92057" y="179691"/>
                      <a:pt x="93292" y="175270"/>
                      <a:pt x="99111" y="173855"/>
                    </a:cubicBezTo>
                    <a:cubicBezTo>
                      <a:pt x="100170" y="173501"/>
                      <a:pt x="101404" y="173501"/>
                      <a:pt x="102639" y="173324"/>
                    </a:cubicBezTo>
                    <a:cubicBezTo>
                      <a:pt x="107929" y="173147"/>
                      <a:pt x="114102" y="174916"/>
                      <a:pt x="117629" y="177923"/>
                    </a:cubicBezTo>
                    <a:lnTo>
                      <a:pt x="118687" y="178807"/>
                    </a:lnTo>
                    <a:cubicBezTo>
                      <a:pt x="123096" y="182698"/>
                      <a:pt x="121861" y="186943"/>
                      <a:pt x="115865" y="188357"/>
                    </a:cubicBezTo>
                    <a:cubicBezTo>
                      <a:pt x="114807" y="188711"/>
                      <a:pt x="113573" y="188888"/>
                      <a:pt x="112338" y="188888"/>
                    </a:cubicBezTo>
                    <a:moveTo>
                      <a:pt x="156074" y="227090"/>
                    </a:moveTo>
                    <a:cubicBezTo>
                      <a:pt x="150607" y="227267"/>
                      <a:pt x="144258" y="225499"/>
                      <a:pt x="140731" y="222315"/>
                    </a:cubicBezTo>
                    <a:lnTo>
                      <a:pt x="138615" y="220546"/>
                    </a:lnTo>
                    <a:cubicBezTo>
                      <a:pt x="134206" y="216655"/>
                      <a:pt x="135441" y="212234"/>
                      <a:pt x="141260" y="210819"/>
                    </a:cubicBezTo>
                    <a:cubicBezTo>
                      <a:pt x="142318" y="210642"/>
                      <a:pt x="143553" y="210288"/>
                      <a:pt x="144787" y="210288"/>
                    </a:cubicBezTo>
                    <a:cubicBezTo>
                      <a:pt x="150254" y="210111"/>
                      <a:pt x="156427" y="211880"/>
                      <a:pt x="160130" y="215064"/>
                    </a:cubicBezTo>
                    <a:lnTo>
                      <a:pt x="162246" y="216832"/>
                    </a:lnTo>
                    <a:cubicBezTo>
                      <a:pt x="166655" y="220723"/>
                      <a:pt x="165421" y="225145"/>
                      <a:pt x="159601" y="226560"/>
                    </a:cubicBezTo>
                    <a:cubicBezTo>
                      <a:pt x="158543" y="226913"/>
                      <a:pt x="157308" y="226913"/>
                      <a:pt x="156074" y="227090"/>
                    </a:cubicBezTo>
                    <a:moveTo>
                      <a:pt x="200692" y="266000"/>
                    </a:moveTo>
                    <a:cubicBezTo>
                      <a:pt x="195225" y="266177"/>
                      <a:pt x="188700" y="264231"/>
                      <a:pt x="185173" y="261048"/>
                    </a:cubicBezTo>
                    <a:lnTo>
                      <a:pt x="183056" y="259102"/>
                    </a:lnTo>
                    <a:cubicBezTo>
                      <a:pt x="178471" y="255211"/>
                      <a:pt x="179706" y="250790"/>
                      <a:pt x="185702" y="249198"/>
                    </a:cubicBezTo>
                    <a:cubicBezTo>
                      <a:pt x="186760" y="248844"/>
                      <a:pt x="187994" y="248667"/>
                      <a:pt x="189229" y="248667"/>
                    </a:cubicBezTo>
                    <a:cubicBezTo>
                      <a:pt x="194696" y="248491"/>
                      <a:pt x="201045" y="250259"/>
                      <a:pt x="204748" y="253619"/>
                    </a:cubicBezTo>
                    <a:lnTo>
                      <a:pt x="206864" y="255565"/>
                    </a:lnTo>
                    <a:cubicBezTo>
                      <a:pt x="211450" y="259456"/>
                      <a:pt x="210215" y="264054"/>
                      <a:pt x="204219" y="265469"/>
                    </a:cubicBezTo>
                    <a:cubicBezTo>
                      <a:pt x="203161" y="265823"/>
                      <a:pt x="201926" y="266000"/>
                      <a:pt x="200692" y="266000"/>
                    </a:cubicBezTo>
                    <a:moveTo>
                      <a:pt x="472631" y="532530"/>
                    </a:moveTo>
                    <a:cubicBezTo>
                      <a:pt x="477216" y="537659"/>
                      <a:pt x="481801" y="542611"/>
                      <a:pt x="486563" y="547563"/>
                    </a:cubicBezTo>
                    <a:cubicBezTo>
                      <a:pt x="489737" y="545087"/>
                      <a:pt x="489032" y="541196"/>
                      <a:pt x="484623" y="537836"/>
                    </a:cubicBezTo>
                    <a:lnTo>
                      <a:pt x="483212" y="536775"/>
                    </a:lnTo>
                    <a:cubicBezTo>
                      <a:pt x="480390" y="534652"/>
                      <a:pt x="476511" y="533238"/>
                      <a:pt x="472455" y="532530"/>
                    </a:cubicBezTo>
                    <a:moveTo>
                      <a:pt x="482860" y="571263"/>
                    </a:moveTo>
                    <a:cubicBezTo>
                      <a:pt x="480390" y="572855"/>
                      <a:pt x="477922" y="574623"/>
                      <a:pt x="475981" y="576392"/>
                    </a:cubicBezTo>
                    <a:cubicBezTo>
                      <a:pt x="473865" y="591425"/>
                      <a:pt x="481978" y="608227"/>
                      <a:pt x="500672" y="623968"/>
                    </a:cubicBezTo>
                    <a:lnTo>
                      <a:pt x="516190" y="617247"/>
                    </a:lnTo>
                    <a:cubicBezTo>
                      <a:pt x="498731" y="606105"/>
                      <a:pt x="488150" y="593547"/>
                      <a:pt x="484447" y="580990"/>
                    </a:cubicBezTo>
                    <a:cubicBezTo>
                      <a:pt x="483565" y="577807"/>
                      <a:pt x="483036" y="574623"/>
                      <a:pt x="482860" y="571440"/>
                    </a:cubicBezTo>
                    <a:moveTo>
                      <a:pt x="278993" y="721418"/>
                    </a:moveTo>
                    <a:lnTo>
                      <a:pt x="168948" y="758029"/>
                    </a:lnTo>
                    <a:lnTo>
                      <a:pt x="231554" y="742111"/>
                    </a:lnTo>
                    <a:lnTo>
                      <a:pt x="278993" y="721241"/>
                    </a:lnTo>
                    <a:close/>
                  </a:path>
                </a:pathLst>
              </a:custGeom>
              <a:solidFill>
                <a:srgbClr val="39434D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5" name="Freeform 234">
                <a:extLst>
                  <a:ext uri="{FF2B5EF4-FFF2-40B4-BE49-F238E27FC236}">
                    <a16:creationId xmlns:a16="http://schemas.microsoft.com/office/drawing/2014/main" id="{5ECA2374-CBA5-C225-B2A9-5B74796587C7}"/>
                  </a:ext>
                </a:extLst>
              </p:cNvPr>
              <p:cNvSpPr/>
              <p:nvPr/>
            </p:nvSpPr>
            <p:spPr>
              <a:xfrm>
                <a:off x="9759084" y="4769787"/>
                <a:ext cx="226780" cy="122741"/>
              </a:xfrm>
              <a:custGeom>
                <a:avLst/>
                <a:gdLst>
                  <a:gd name="connsiteX0" fmla="*/ 189757 w 226780"/>
                  <a:gd name="connsiteY0" fmla="*/ 0 h 122741"/>
                  <a:gd name="connsiteX1" fmla="*/ 0 w 226780"/>
                  <a:gd name="connsiteY1" fmla="*/ 122742 h 122741"/>
                  <a:gd name="connsiteX2" fmla="*/ 207217 w 226780"/>
                  <a:gd name="connsiteY2" fmla="*/ 53766 h 122741"/>
                  <a:gd name="connsiteX3" fmla="*/ 225381 w 226780"/>
                  <a:gd name="connsiteY3" fmla="*/ 26706 h 122741"/>
                  <a:gd name="connsiteX4" fmla="*/ 189934 w 226780"/>
                  <a:gd name="connsiteY4" fmla="*/ 0 h 12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6780" h="122741">
                    <a:moveTo>
                      <a:pt x="189757" y="0"/>
                    </a:moveTo>
                    <a:lnTo>
                      <a:pt x="0" y="122742"/>
                    </a:lnTo>
                    <a:lnTo>
                      <a:pt x="207217" y="53766"/>
                    </a:lnTo>
                    <a:cubicBezTo>
                      <a:pt x="223794" y="48283"/>
                      <a:pt x="229790" y="37848"/>
                      <a:pt x="225381" y="26706"/>
                    </a:cubicBezTo>
                    <a:lnTo>
                      <a:pt x="189934" y="0"/>
                    </a:lnTo>
                    <a:close/>
                  </a:path>
                </a:pathLst>
              </a:custGeom>
              <a:solidFill>
                <a:srgbClr val="262626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6" name="Freeform 235">
                <a:extLst>
                  <a:ext uri="{FF2B5EF4-FFF2-40B4-BE49-F238E27FC236}">
                    <a16:creationId xmlns:a16="http://schemas.microsoft.com/office/drawing/2014/main" id="{A85C3147-0070-8891-A3B7-FA77D687CD4E}"/>
                  </a:ext>
                </a:extLst>
              </p:cNvPr>
              <p:cNvSpPr/>
              <p:nvPr/>
            </p:nvSpPr>
            <p:spPr>
              <a:xfrm>
                <a:off x="9377100" y="4769256"/>
                <a:ext cx="571566" cy="191364"/>
              </a:xfrm>
              <a:custGeom>
                <a:avLst/>
                <a:gdLst>
                  <a:gd name="connsiteX0" fmla="*/ 571213 w 571566"/>
                  <a:gd name="connsiteY0" fmla="*/ 177 h 191364"/>
                  <a:gd name="connsiteX1" fmla="*/ 185525 w 571566"/>
                  <a:gd name="connsiteY1" fmla="*/ 169433 h 191364"/>
                  <a:gd name="connsiteX2" fmla="*/ 73893 w 571566"/>
                  <a:gd name="connsiteY2" fmla="*/ 143789 h 191364"/>
                  <a:gd name="connsiteX3" fmla="*/ 40561 w 571566"/>
                  <a:gd name="connsiteY3" fmla="*/ 148210 h 191364"/>
                  <a:gd name="connsiteX4" fmla="*/ 45852 w 571566"/>
                  <a:gd name="connsiteY4" fmla="*/ 151393 h 191364"/>
                  <a:gd name="connsiteX5" fmla="*/ 47086 w 571566"/>
                  <a:gd name="connsiteY5" fmla="*/ 152455 h 191364"/>
                  <a:gd name="connsiteX6" fmla="*/ 50437 w 571566"/>
                  <a:gd name="connsiteY6" fmla="*/ 158291 h 191364"/>
                  <a:gd name="connsiteX7" fmla="*/ 147609 w 571566"/>
                  <a:gd name="connsiteY7" fmla="*/ 181637 h 191364"/>
                  <a:gd name="connsiteX8" fmla="*/ 176707 w 571566"/>
                  <a:gd name="connsiteY8" fmla="*/ 191364 h 191364"/>
                  <a:gd name="connsiteX9" fmla="*/ 381808 w 571566"/>
                  <a:gd name="connsiteY9" fmla="*/ 123096 h 191364"/>
                  <a:gd name="connsiteX10" fmla="*/ 571566 w 571566"/>
                  <a:gd name="connsiteY10" fmla="*/ 354 h 191364"/>
                  <a:gd name="connsiteX11" fmla="*/ 571037 w 571566"/>
                  <a:gd name="connsiteY11" fmla="*/ 0 h 191364"/>
                  <a:gd name="connsiteX12" fmla="*/ 2998 w 571566"/>
                  <a:gd name="connsiteY12" fmla="*/ 141135 h 191364"/>
                  <a:gd name="connsiteX13" fmla="*/ 176 w 571566"/>
                  <a:gd name="connsiteY13" fmla="*/ 143435 h 191364"/>
                  <a:gd name="connsiteX14" fmla="*/ 2998 w 571566"/>
                  <a:gd name="connsiteY14" fmla="*/ 141135 h 191364"/>
                  <a:gd name="connsiteX15" fmla="*/ 20104 w 571566"/>
                  <a:gd name="connsiteY15" fmla="*/ 154931 h 191364"/>
                  <a:gd name="connsiteX16" fmla="*/ 18341 w 571566"/>
                  <a:gd name="connsiteY16" fmla="*/ 155638 h 191364"/>
                  <a:gd name="connsiteX17" fmla="*/ 0 w 571566"/>
                  <a:gd name="connsiteY17" fmla="*/ 166427 h 191364"/>
                  <a:gd name="connsiteX18" fmla="*/ 2822 w 571566"/>
                  <a:gd name="connsiteY18" fmla="*/ 165366 h 191364"/>
                  <a:gd name="connsiteX19" fmla="*/ 25571 w 571566"/>
                  <a:gd name="connsiteY19" fmla="*/ 160237 h 191364"/>
                  <a:gd name="connsiteX20" fmla="*/ 23455 w 571566"/>
                  <a:gd name="connsiteY20" fmla="*/ 158645 h 191364"/>
                  <a:gd name="connsiteX21" fmla="*/ 22220 w 571566"/>
                  <a:gd name="connsiteY21" fmla="*/ 157584 h 191364"/>
                  <a:gd name="connsiteX22" fmla="*/ 19928 w 571566"/>
                  <a:gd name="connsiteY22" fmla="*/ 154931 h 191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571566" h="191364">
                    <a:moveTo>
                      <a:pt x="571213" y="177"/>
                    </a:moveTo>
                    <a:lnTo>
                      <a:pt x="185525" y="169433"/>
                    </a:lnTo>
                    <a:cubicBezTo>
                      <a:pt x="155016" y="151040"/>
                      <a:pt x="112514" y="142197"/>
                      <a:pt x="73893" y="143789"/>
                    </a:cubicBezTo>
                    <a:cubicBezTo>
                      <a:pt x="62253" y="144319"/>
                      <a:pt x="50966" y="145734"/>
                      <a:pt x="40561" y="148210"/>
                    </a:cubicBezTo>
                    <a:cubicBezTo>
                      <a:pt x="42502" y="149094"/>
                      <a:pt x="44265" y="150156"/>
                      <a:pt x="45852" y="151393"/>
                    </a:cubicBezTo>
                    <a:lnTo>
                      <a:pt x="47086" y="152455"/>
                    </a:lnTo>
                    <a:cubicBezTo>
                      <a:pt x="49379" y="154400"/>
                      <a:pt x="50437" y="156523"/>
                      <a:pt x="50437" y="158291"/>
                    </a:cubicBezTo>
                    <a:cubicBezTo>
                      <a:pt x="83063" y="158468"/>
                      <a:pt x="118863" y="166781"/>
                      <a:pt x="147609" y="181637"/>
                    </a:cubicBezTo>
                    <a:cubicBezTo>
                      <a:pt x="157485" y="184290"/>
                      <a:pt x="167361" y="187473"/>
                      <a:pt x="176707" y="191364"/>
                    </a:cubicBezTo>
                    <a:lnTo>
                      <a:pt x="381808" y="123096"/>
                    </a:lnTo>
                    <a:lnTo>
                      <a:pt x="571566" y="354"/>
                    </a:lnTo>
                    <a:lnTo>
                      <a:pt x="571037" y="0"/>
                    </a:lnTo>
                    <a:close/>
                    <a:moveTo>
                      <a:pt x="2998" y="141135"/>
                    </a:moveTo>
                    <a:cubicBezTo>
                      <a:pt x="1940" y="141843"/>
                      <a:pt x="1058" y="142727"/>
                      <a:pt x="176" y="143435"/>
                    </a:cubicBezTo>
                    <a:cubicBezTo>
                      <a:pt x="1411" y="142727"/>
                      <a:pt x="2293" y="142020"/>
                      <a:pt x="2998" y="141135"/>
                    </a:cubicBezTo>
                    <a:moveTo>
                      <a:pt x="20104" y="154931"/>
                    </a:moveTo>
                    <a:cubicBezTo>
                      <a:pt x="20104" y="154931"/>
                      <a:pt x="19046" y="155461"/>
                      <a:pt x="18341" y="155638"/>
                    </a:cubicBezTo>
                    <a:cubicBezTo>
                      <a:pt x="11110" y="158822"/>
                      <a:pt x="4938" y="162359"/>
                      <a:pt x="0" y="166427"/>
                    </a:cubicBezTo>
                    <a:cubicBezTo>
                      <a:pt x="882" y="166073"/>
                      <a:pt x="1940" y="165719"/>
                      <a:pt x="2822" y="165366"/>
                    </a:cubicBezTo>
                    <a:cubicBezTo>
                      <a:pt x="9876" y="163066"/>
                      <a:pt x="17635" y="161298"/>
                      <a:pt x="25571" y="160237"/>
                    </a:cubicBezTo>
                    <a:cubicBezTo>
                      <a:pt x="24866" y="159706"/>
                      <a:pt x="24161" y="159175"/>
                      <a:pt x="23455" y="158645"/>
                    </a:cubicBezTo>
                    <a:lnTo>
                      <a:pt x="22220" y="157584"/>
                    </a:lnTo>
                    <a:cubicBezTo>
                      <a:pt x="21162" y="156699"/>
                      <a:pt x="20457" y="155815"/>
                      <a:pt x="19928" y="154931"/>
                    </a:cubicBezTo>
                  </a:path>
                </a:pathLst>
              </a:custGeom>
              <a:solidFill>
                <a:srgbClr val="485764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7" name="Freeform 236">
                <a:extLst>
                  <a:ext uri="{FF2B5EF4-FFF2-40B4-BE49-F238E27FC236}">
                    <a16:creationId xmlns:a16="http://schemas.microsoft.com/office/drawing/2014/main" id="{30E37D24-985F-F326-A872-37987119060A}"/>
                  </a:ext>
                </a:extLst>
              </p:cNvPr>
              <p:cNvSpPr/>
              <p:nvPr/>
            </p:nvSpPr>
            <p:spPr>
              <a:xfrm>
                <a:off x="9143253" y="4734945"/>
                <a:ext cx="805236" cy="207812"/>
              </a:xfrm>
              <a:custGeom>
                <a:avLst/>
                <a:gdLst>
                  <a:gd name="connsiteX0" fmla="*/ 0 w 805236"/>
                  <a:gd name="connsiteY0" fmla="*/ 0 h 207812"/>
                  <a:gd name="connsiteX1" fmla="*/ 706 w 805236"/>
                  <a:gd name="connsiteY1" fmla="*/ 531 h 207812"/>
                  <a:gd name="connsiteX2" fmla="*/ 11110 w 805236"/>
                  <a:gd name="connsiteY2" fmla="*/ 4422 h 207812"/>
                  <a:gd name="connsiteX3" fmla="*/ 10934 w 805236"/>
                  <a:gd name="connsiteY3" fmla="*/ 4422 h 207812"/>
                  <a:gd name="connsiteX4" fmla="*/ 8289 w 805236"/>
                  <a:gd name="connsiteY4" fmla="*/ 2830 h 207812"/>
                  <a:gd name="connsiteX5" fmla="*/ 0 w 805236"/>
                  <a:gd name="connsiteY5" fmla="*/ 0 h 207812"/>
                  <a:gd name="connsiteX6" fmla="*/ 49379 w 805236"/>
                  <a:gd name="connsiteY6" fmla="*/ 33250 h 207812"/>
                  <a:gd name="connsiteX7" fmla="*/ 46205 w 805236"/>
                  <a:gd name="connsiteY7" fmla="*/ 33604 h 207812"/>
                  <a:gd name="connsiteX8" fmla="*/ 49379 w 805236"/>
                  <a:gd name="connsiteY8" fmla="*/ 37318 h 207812"/>
                  <a:gd name="connsiteX9" fmla="*/ 51848 w 805236"/>
                  <a:gd name="connsiteY9" fmla="*/ 39087 h 207812"/>
                  <a:gd name="connsiteX10" fmla="*/ 67368 w 805236"/>
                  <a:gd name="connsiteY10" fmla="*/ 43331 h 207812"/>
                  <a:gd name="connsiteX11" fmla="*/ 69484 w 805236"/>
                  <a:gd name="connsiteY11" fmla="*/ 43154 h 207812"/>
                  <a:gd name="connsiteX12" fmla="*/ 65428 w 805236"/>
                  <a:gd name="connsiteY12" fmla="*/ 37848 h 207812"/>
                  <a:gd name="connsiteX13" fmla="*/ 62782 w 805236"/>
                  <a:gd name="connsiteY13" fmla="*/ 36257 h 207812"/>
                  <a:gd name="connsiteX14" fmla="*/ 49379 w 805236"/>
                  <a:gd name="connsiteY14" fmla="*/ 33250 h 207812"/>
                  <a:gd name="connsiteX15" fmla="*/ 785485 w 805236"/>
                  <a:gd name="connsiteY15" fmla="*/ 19632 h 207812"/>
                  <a:gd name="connsiteX16" fmla="*/ 421135 w 805236"/>
                  <a:gd name="connsiteY16" fmla="*/ 179515 h 207812"/>
                  <a:gd name="connsiteX17" fmla="*/ 309502 w 805236"/>
                  <a:gd name="connsiteY17" fmla="*/ 153870 h 207812"/>
                  <a:gd name="connsiteX18" fmla="*/ 253951 w 805236"/>
                  <a:gd name="connsiteY18" fmla="*/ 165542 h 207812"/>
                  <a:gd name="connsiteX19" fmla="*/ 237021 w 805236"/>
                  <a:gd name="connsiteY19" fmla="*/ 175270 h 207812"/>
                  <a:gd name="connsiteX20" fmla="*/ 234199 w 805236"/>
                  <a:gd name="connsiteY20" fmla="*/ 177569 h 207812"/>
                  <a:gd name="connsiteX21" fmla="*/ 225205 w 805236"/>
                  <a:gd name="connsiteY21" fmla="*/ 187296 h 207812"/>
                  <a:gd name="connsiteX22" fmla="*/ 226616 w 805236"/>
                  <a:gd name="connsiteY22" fmla="*/ 188711 h 207812"/>
                  <a:gd name="connsiteX23" fmla="*/ 222031 w 805236"/>
                  <a:gd name="connsiteY23" fmla="*/ 192779 h 207812"/>
                  <a:gd name="connsiteX24" fmla="*/ 218680 w 805236"/>
                  <a:gd name="connsiteY24" fmla="*/ 207812 h 207812"/>
                  <a:gd name="connsiteX25" fmla="*/ 234023 w 805236"/>
                  <a:gd name="connsiteY25" fmla="*/ 200384 h 207812"/>
                  <a:gd name="connsiteX26" fmla="*/ 252364 w 805236"/>
                  <a:gd name="connsiteY26" fmla="*/ 189596 h 207812"/>
                  <a:gd name="connsiteX27" fmla="*/ 254127 w 805236"/>
                  <a:gd name="connsiteY27" fmla="*/ 188888 h 207812"/>
                  <a:gd name="connsiteX28" fmla="*/ 258713 w 805236"/>
                  <a:gd name="connsiteY28" fmla="*/ 180222 h 207812"/>
                  <a:gd name="connsiteX29" fmla="*/ 262240 w 805236"/>
                  <a:gd name="connsiteY29" fmla="*/ 179691 h 207812"/>
                  <a:gd name="connsiteX30" fmla="*/ 274761 w 805236"/>
                  <a:gd name="connsiteY30" fmla="*/ 182344 h 207812"/>
                  <a:gd name="connsiteX31" fmla="*/ 308092 w 805236"/>
                  <a:gd name="connsiteY31" fmla="*/ 177923 h 207812"/>
                  <a:gd name="connsiteX32" fmla="*/ 419724 w 805236"/>
                  <a:gd name="connsiteY32" fmla="*/ 203568 h 207812"/>
                  <a:gd name="connsiteX33" fmla="*/ 805236 w 805236"/>
                  <a:gd name="connsiteY33" fmla="*/ 34311 h 207812"/>
                  <a:gd name="connsiteX34" fmla="*/ 785661 w 805236"/>
                  <a:gd name="connsiteY34" fmla="*/ 19455 h 207812"/>
                  <a:gd name="connsiteX35" fmla="*/ 104755 w 805236"/>
                  <a:gd name="connsiteY35" fmla="*/ 67384 h 207812"/>
                  <a:gd name="connsiteX36" fmla="*/ 98759 w 805236"/>
                  <a:gd name="connsiteY36" fmla="*/ 68446 h 207812"/>
                  <a:gd name="connsiteX37" fmla="*/ 101581 w 805236"/>
                  <a:gd name="connsiteY37" fmla="*/ 76581 h 207812"/>
                  <a:gd name="connsiteX38" fmla="*/ 104050 w 805236"/>
                  <a:gd name="connsiteY38" fmla="*/ 78527 h 207812"/>
                  <a:gd name="connsiteX39" fmla="*/ 119921 w 805236"/>
                  <a:gd name="connsiteY39" fmla="*/ 82948 h 207812"/>
                  <a:gd name="connsiteX40" fmla="*/ 122038 w 805236"/>
                  <a:gd name="connsiteY40" fmla="*/ 82771 h 207812"/>
                  <a:gd name="connsiteX41" fmla="*/ 121332 w 805236"/>
                  <a:gd name="connsiteY41" fmla="*/ 72336 h 207812"/>
                  <a:gd name="connsiteX42" fmla="*/ 118687 w 805236"/>
                  <a:gd name="connsiteY42" fmla="*/ 70745 h 207812"/>
                  <a:gd name="connsiteX43" fmla="*/ 104931 w 805236"/>
                  <a:gd name="connsiteY43" fmla="*/ 67561 h 207812"/>
                  <a:gd name="connsiteX44" fmla="*/ 155721 w 805236"/>
                  <a:gd name="connsiteY44" fmla="*/ 103464 h 207812"/>
                  <a:gd name="connsiteX45" fmla="*/ 154310 w 805236"/>
                  <a:gd name="connsiteY45" fmla="*/ 103995 h 207812"/>
                  <a:gd name="connsiteX46" fmla="*/ 151842 w 805236"/>
                  <a:gd name="connsiteY46" fmla="*/ 105410 h 207812"/>
                  <a:gd name="connsiteX47" fmla="*/ 153605 w 805236"/>
                  <a:gd name="connsiteY47" fmla="*/ 107355 h 207812"/>
                  <a:gd name="connsiteX48" fmla="*/ 152723 w 805236"/>
                  <a:gd name="connsiteY48" fmla="*/ 114783 h 207812"/>
                  <a:gd name="connsiteX49" fmla="*/ 153605 w 805236"/>
                  <a:gd name="connsiteY49" fmla="*/ 115314 h 207812"/>
                  <a:gd name="connsiteX50" fmla="*/ 156427 w 805236"/>
                  <a:gd name="connsiteY50" fmla="*/ 116906 h 207812"/>
                  <a:gd name="connsiteX51" fmla="*/ 170535 w 805236"/>
                  <a:gd name="connsiteY51" fmla="*/ 120266 h 207812"/>
                  <a:gd name="connsiteX52" fmla="*/ 177942 w 805236"/>
                  <a:gd name="connsiteY52" fmla="*/ 118674 h 207812"/>
                  <a:gd name="connsiteX53" fmla="*/ 180235 w 805236"/>
                  <a:gd name="connsiteY53" fmla="*/ 108770 h 207812"/>
                  <a:gd name="connsiteX54" fmla="*/ 177766 w 805236"/>
                  <a:gd name="connsiteY54" fmla="*/ 109654 h 207812"/>
                  <a:gd name="connsiteX55" fmla="*/ 174239 w 805236"/>
                  <a:gd name="connsiteY55" fmla="*/ 110185 h 207812"/>
                  <a:gd name="connsiteX56" fmla="*/ 157132 w 805236"/>
                  <a:gd name="connsiteY56" fmla="*/ 104525 h 207812"/>
                  <a:gd name="connsiteX57" fmla="*/ 155721 w 805236"/>
                  <a:gd name="connsiteY57" fmla="*/ 103287 h 207812"/>
                  <a:gd name="connsiteX58" fmla="*/ 224852 w 805236"/>
                  <a:gd name="connsiteY58" fmla="*/ 138483 h 207812"/>
                  <a:gd name="connsiteX59" fmla="*/ 228380 w 805236"/>
                  <a:gd name="connsiteY59" fmla="*/ 140782 h 207812"/>
                  <a:gd name="connsiteX60" fmla="*/ 230848 w 805236"/>
                  <a:gd name="connsiteY60" fmla="*/ 142904 h 207812"/>
                  <a:gd name="connsiteX61" fmla="*/ 228732 w 805236"/>
                  <a:gd name="connsiteY61" fmla="*/ 154047 h 207812"/>
                  <a:gd name="connsiteX62" fmla="*/ 225205 w 805236"/>
                  <a:gd name="connsiteY62" fmla="*/ 154577 h 207812"/>
                  <a:gd name="connsiteX63" fmla="*/ 213918 w 805236"/>
                  <a:gd name="connsiteY63" fmla="*/ 152455 h 207812"/>
                  <a:gd name="connsiteX64" fmla="*/ 227851 w 805236"/>
                  <a:gd name="connsiteY64" fmla="*/ 155461 h 207812"/>
                  <a:gd name="connsiteX65" fmla="*/ 235257 w 805236"/>
                  <a:gd name="connsiteY65" fmla="*/ 153870 h 207812"/>
                  <a:gd name="connsiteX66" fmla="*/ 235610 w 805236"/>
                  <a:gd name="connsiteY66" fmla="*/ 142374 h 207812"/>
                  <a:gd name="connsiteX67" fmla="*/ 234199 w 805236"/>
                  <a:gd name="connsiteY67" fmla="*/ 141489 h 207812"/>
                  <a:gd name="connsiteX68" fmla="*/ 225205 w 805236"/>
                  <a:gd name="connsiteY68" fmla="*/ 138483 h 20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805236" h="207812">
                    <a:moveTo>
                      <a:pt x="0" y="0"/>
                    </a:moveTo>
                    <a:lnTo>
                      <a:pt x="706" y="531"/>
                    </a:lnTo>
                    <a:cubicBezTo>
                      <a:pt x="3351" y="2653"/>
                      <a:pt x="7231" y="3891"/>
                      <a:pt x="11110" y="4422"/>
                    </a:cubicBezTo>
                    <a:cubicBezTo>
                      <a:pt x="11110" y="4422"/>
                      <a:pt x="11110" y="4422"/>
                      <a:pt x="10934" y="4422"/>
                    </a:cubicBezTo>
                    <a:lnTo>
                      <a:pt x="8289" y="2830"/>
                    </a:lnTo>
                    <a:cubicBezTo>
                      <a:pt x="5996" y="1415"/>
                      <a:pt x="2998" y="531"/>
                      <a:pt x="0" y="0"/>
                    </a:cubicBezTo>
                    <a:moveTo>
                      <a:pt x="49379" y="33250"/>
                    </a:moveTo>
                    <a:cubicBezTo>
                      <a:pt x="48321" y="33250"/>
                      <a:pt x="47263" y="33250"/>
                      <a:pt x="46205" y="33604"/>
                    </a:cubicBezTo>
                    <a:cubicBezTo>
                      <a:pt x="46734" y="34842"/>
                      <a:pt x="47792" y="36080"/>
                      <a:pt x="49379" y="37318"/>
                    </a:cubicBezTo>
                    <a:lnTo>
                      <a:pt x="51848" y="39087"/>
                    </a:lnTo>
                    <a:cubicBezTo>
                      <a:pt x="55728" y="42093"/>
                      <a:pt x="61901" y="43685"/>
                      <a:pt x="67368" y="43331"/>
                    </a:cubicBezTo>
                    <a:cubicBezTo>
                      <a:pt x="68073" y="43331"/>
                      <a:pt x="68779" y="43331"/>
                      <a:pt x="69484" y="43154"/>
                    </a:cubicBezTo>
                    <a:cubicBezTo>
                      <a:pt x="69484" y="41386"/>
                      <a:pt x="68073" y="39440"/>
                      <a:pt x="65428" y="37848"/>
                    </a:cubicBezTo>
                    <a:lnTo>
                      <a:pt x="62782" y="36257"/>
                    </a:lnTo>
                    <a:cubicBezTo>
                      <a:pt x="59255" y="34134"/>
                      <a:pt x="54141" y="33073"/>
                      <a:pt x="49379" y="33250"/>
                    </a:cubicBezTo>
                    <a:moveTo>
                      <a:pt x="785485" y="19632"/>
                    </a:moveTo>
                    <a:lnTo>
                      <a:pt x="421135" y="179515"/>
                    </a:lnTo>
                    <a:cubicBezTo>
                      <a:pt x="390626" y="161121"/>
                      <a:pt x="348124" y="152278"/>
                      <a:pt x="309502" y="153870"/>
                    </a:cubicBezTo>
                    <a:cubicBezTo>
                      <a:pt x="289222" y="154754"/>
                      <a:pt x="269823" y="158645"/>
                      <a:pt x="253951" y="165542"/>
                    </a:cubicBezTo>
                    <a:cubicBezTo>
                      <a:pt x="247426" y="168372"/>
                      <a:pt x="241782" y="171733"/>
                      <a:pt x="237021" y="175270"/>
                    </a:cubicBezTo>
                    <a:cubicBezTo>
                      <a:pt x="236315" y="176154"/>
                      <a:pt x="235434" y="176862"/>
                      <a:pt x="234199" y="177569"/>
                    </a:cubicBezTo>
                    <a:cubicBezTo>
                      <a:pt x="230496" y="180576"/>
                      <a:pt x="227498" y="183936"/>
                      <a:pt x="225205" y="187296"/>
                    </a:cubicBezTo>
                    <a:cubicBezTo>
                      <a:pt x="225734" y="187827"/>
                      <a:pt x="226087" y="188181"/>
                      <a:pt x="226616" y="188711"/>
                    </a:cubicBezTo>
                    <a:cubicBezTo>
                      <a:pt x="225029" y="190126"/>
                      <a:pt x="223442" y="191364"/>
                      <a:pt x="222031" y="192779"/>
                    </a:cubicBezTo>
                    <a:cubicBezTo>
                      <a:pt x="219738" y="197554"/>
                      <a:pt x="218680" y="202683"/>
                      <a:pt x="218680" y="207812"/>
                    </a:cubicBezTo>
                    <a:cubicBezTo>
                      <a:pt x="223089" y="204982"/>
                      <a:pt x="228203" y="202506"/>
                      <a:pt x="234023" y="200384"/>
                    </a:cubicBezTo>
                    <a:cubicBezTo>
                      <a:pt x="238961" y="196316"/>
                      <a:pt x="245133" y="192779"/>
                      <a:pt x="252364" y="189596"/>
                    </a:cubicBezTo>
                    <a:cubicBezTo>
                      <a:pt x="252893" y="189419"/>
                      <a:pt x="253422" y="189065"/>
                      <a:pt x="254127" y="188888"/>
                    </a:cubicBezTo>
                    <a:cubicBezTo>
                      <a:pt x="251835" y="185174"/>
                      <a:pt x="253422" y="181637"/>
                      <a:pt x="258713" y="180222"/>
                    </a:cubicBezTo>
                    <a:cubicBezTo>
                      <a:pt x="259771" y="179868"/>
                      <a:pt x="261005" y="179691"/>
                      <a:pt x="262240" y="179691"/>
                    </a:cubicBezTo>
                    <a:cubicBezTo>
                      <a:pt x="266296" y="179515"/>
                      <a:pt x="270881" y="180399"/>
                      <a:pt x="274761" y="182344"/>
                    </a:cubicBezTo>
                    <a:cubicBezTo>
                      <a:pt x="285166" y="179868"/>
                      <a:pt x="296452" y="178453"/>
                      <a:pt x="308092" y="177923"/>
                    </a:cubicBezTo>
                    <a:cubicBezTo>
                      <a:pt x="346714" y="176154"/>
                      <a:pt x="389215" y="185174"/>
                      <a:pt x="419724" y="203568"/>
                    </a:cubicBezTo>
                    <a:lnTo>
                      <a:pt x="805236" y="34311"/>
                    </a:lnTo>
                    <a:lnTo>
                      <a:pt x="785661" y="19455"/>
                    </a:lnTo>
                    <a:close/>
                    <a:moveTo>
                      <a:pt x="104755" y="67384"/>
                    </a:moveTo>
                    <a:cubicBezTo>
                      <a:pt x="102639" y="67384"/>
                      <a:pt x="100522" y="67915"/>
                      <a:pt x="98759" y="68446"/>
                    </a:cubicBezTo>
                    <a:cubicBezTo>
                      <a:pt x="97172" y="70745"/>
                      <a:pt x="98053" y="73928"/>
                      <a:pt x="101581" y="76581"/>
                    </a:cubicBezTo>
                    <a:lnTo>
                      <a:pt x="104050" y="78527"/>
                    </a:lnTo>
                    <a:cubicBezTo>
                      <a:pt x="108106" y="81533"/>
                      <a:pt x="114454" y="83125"/>
                      <a:pt x="119921" y="82948"/>
                    </a:cubicBezTo>
                    <a:cubicBezTo>
                      <a:pt x="120627" y="82948"/>
                      <a:pt x="121332" y="82948"/>
                      <a:pt x="122038" y="82771"/>
                    </a:cubicBezTo>
                    <a:cubicBezTo>
                      <a:pt x="126799" y="79942"/>
                      <a:pt x="126446" y="75520"/>
                      <a:pt x="121332" y="72336"/>
                    </a:cubicBezTo>
                    <a:lnTo>
                      <a:pt x="118687" y="70745"/>
                    </a:lnTo>
                    <a:cubicBezTo>
                      <a:pt x="114983" y="68446"/>
                      <a:pt x="109693" y="67384"/>
                      <a:pt x="104931" y="67561"/>
                    </a:cubicBezTo>
                    <a:moveTo>
                      <a:pt x="155721" y="103464"/>
                    </a:moveTo>
                    <a:cubicBezTo>
                      <a:pt x="155721" y="103464"/>
                      <a:pt x="154663" y="103818"/>
                      <a:pt x="154310" y="103995"/>
                    </a:cubicBezTo>
                    <a:cubicBezTo>
                      <a:pt x="153429" y="104348"/>
                      <a:pt x="152547" y="104879"/>
                      <a:pt x="151842" y="105410"/>
                    </a:cubicBezTo>
                    <a:cubicBezTo>
                      <a:pt x="152371" y="106117"/>
                      <a:pt x="153076" y="106648"/>
                      <a:pt x="153605" y="107355"/>
                    </a:cubicBezTo>
                    <a:cubicBezTo>
                      <a:pt x="151136" y="109301"/>
                      <a:pt x="150607" y="112130"/>
                      <a:pt x="152723" y="114783"/>
                    </a:cubicBezTo>
                    <a:cubicBezTo>
                      <a:pt x="153076" y="114960"/>
                      <a:pt x="153252" y="115137"/>
                      <a:pt x="153605" y="115314"/>
                    </a:cubicBezTo>
                    <a:lnTo>
                      <a:pt x="156427" y="116906"/>
                    </a:lnTo>
                    <a:cubicBezTo>
                      <a:pt x="160130" y="119205"/>
                      <a:pt x="165597" y="120443"/>
                      <a:pt x="170535" y="120266"/>
                    </a:cubicBezTo>
                    <a:cubicBezTo>
                      <a:pt x="173181" y="120266"/>
                      <a:pt x="175826" y="119559"/>
                      <a:pt x="177942" y="118674"/>
                    </a:cubicBezTo>
                    <a:cubicBezTo>
                      <a:pt x="183233" y="116375"/>
                      <a:pt x="184114" y="112307"/>
                      <a:pt x="180235" y="108770"/>
                    </a:cubicBezTo>
                    <a:cubicBezTo>
                      <a:pt x="179529" y="109124"/>
                      <a:pt x="178648" y="109477"/>
                      <a:pt x="177766" y="109654"/>
                    </a:cubicBezTo>
                    <a:cubicBezTo>
                      <a:pt x="176707" y="110008"/>
                      <a:pt x="175473" y="110008"/>
                      <a:pt x="174239" y="110185"/>
                    </a:cubicBezTo>
                    <a:cubicBezTo>
                      <a:pt x="168243" y="110362"/>
                      <a:pt x="161188" y="108239"/>
                      <a:pt x="157132" y="104525"/>
                    </a:cubicBezTo>
                    <a:lnTo>
                      <a:pt x="155721" y="103287"/>
                    </a:lnTo>
                    <a:close/>
                    <a:moveTo>
                      <a:pt x="224852" y="138483"/>
                    </a:moveTo>
                    <a:cubicBezTo>
                      <a:pt x="226087" y="139190"/>
                      <a:pt x="227322" y="139898"/>
                      <a:pt x="228380" y="140782"/>
                    </a:cubicBezTo>
                    <a:lnTo>
                      <a:pt x="230848" y="142904"/>
                    </a:lnTo>
                    <a:cubicBezTo>
                      <a:pt x="235963" y="147502"/>
                      <a:pt x="235081" y="152455"/>
                      <a:pt x="228732" y="154047"/>
                    </a:cubicBezTo>
                    <a:cubicBezTo>
                      <a:pt x="227674" y="154400"/>
                      <a:pt x="226440" y="154577"/>
                      <a:pt x="225205" y="154577"/>
                    </a:cubicBezTo>
                    <a:cubicBezTo>
                      <a:pt x="221502" y="154577"/>
                      <a:pt x="217446" y="154047"/>
                      <a:pt x="213918" y="152455"/>
                    </a:cubicBezTo>
                    <a:cubicBezTo>
                      <a:pt x="217798" y="154577"/>
                      <a:pt x="223089" y="155638"/>
                      <a:pt x="227851" y="155461"/>
                    </a:cubicBezTo>
                    <a:cubicBezTo>
                      <a:pt x="230496" y="155461"/>
                      <a:pt x="233141" y="154754"/>
                      <a:pt x="235257" y="153870"/>
                    </a:cubicBezTo>
                    <a:cubicBezTo>
                      <a:pt x="241430" y="151217"/>
                      <a:pt x="241606" y="145911"/>
                      <a:pt x="235610" y="142374"/>
                    </a:cubicBezTo>
                    <a:lnTo>
                      <a:pt x="234199" y="141489"/>
                    </a:lnTo>
                    <a:cubicBezTo>
                      <a:pt x="231730" y="139898"/>
                      <a:pt x="228556" y="138836"/>
                      <a:pt x="225205" y="138483"/>
                    </a:cubicBezTo>
                  </a:path>
                </a:pathLst>
              </a:custGeom>
              <a:solidFill>
                <a:srgbClr val="3D4A54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8" name="Freeform 237">
                <a:extLst>
                  <a:ext uri="{FF2B5EF4-FFF2-40B4-BE49-F238E27FC236}">
                    <a16:creationId xmlns:a16="http://schemas.microsoft.com/office/drawing/2014/main" id="{55CAADBC-7E17-0E3F-CED5-86161B63540E}"/>
                  </a:ext>
                </a:extLst>
              </p:cNvPr>
              <p:cNvSpPr/>
              <p:nvPr/>
            </p:nvSpPr>
            <p:spPr>
              <a:xfrm>
                <a:off x="9039393" y="4651644"/>
                <a:ext cx="889873" cy="296596"/>
              </a:xfrm>
              <a:custGeom>
                <a:avLst/>
                <a:gdLst>
                  <a:gd name="connsiteX0" fmla="*/ 693 w 889873"/>
                  <a:gd name="connsiteY0" fmla="*/ 0 h 296596"/>
                  <a:gd name="connsiteX1" fmla="*/ 3162 w 889873"/>
                  <a:gd name="connsiteY1" fmla="*/ 7251 h 296596"/>
                  <a:gd name="connsiteX2" fmla="*/ 5454 w 889873"/>
                  <a:gd name="connsiteY2" fmla="*/ 9020 h 296596"/>
                  <a:gd name="connsiteX3" fmla="*/ 20092 w 889873"/>
                  <a:gd name="connsiteY3" fmla="*/ 13088 h 296596"/>
                  <a:gd name="connsiteX4" fmla="*/ 25206 w 889873"/>
                  <a:gd name="connsiteY4" fmla="*/ 12203 h 296596"/>
                  <a:gd name="connsiteX5" fmla="*/ 27851 w 889873"/>
                  <a:gd name="connsiteY5" fmla="*/ 10789 h 296596"/>
                  <a:gd name="connsiteX6" fmla="*/ 59419 w 889873"/>
                  <a:gd name="connsiteY6" fmla="*/ 33073 h 296596"/>
                  <a:gd name="connsiteX7" fmla="*/ 59066 w 889873"/>
                  <a:gd name="connsiteY7" fmla="*/ 33073 h 296596"/>
                  <a:gd name="connsiteX8" fmla="*/ 54128 w 889873"/>
                  <a:gd name="connsiteY8" fmla="*/ 33957 h 296596"/>
                  <a:gd name="connsiteX9" fmla="*/ 52365 w 889873"/>
                  <a:gd name="connsiteY9" fmla="*/ 44392 h 296596"/>
                  <a:gd name="connsiteX10" fmla="*/ 54834 w 889873"/>
                  <a:gd name="connsiteY10" fmla="*/ 46161 h 296596"/>
                  <a:gd name="connsiteX11" fmla="*/ 69647 w 889873"/>
                  <a:gd name="connsiteY11" fmla="*/ 50229 h 296596"/>
                  <a:gd name="connsiteX12" fmla="*/ 74762 w 889873"/>
                  <a:gd name="connsiteY12" fmla="*/ 49344 h 296596"/>
                  <a:gd name="connsiteX13" fmla="*/ 78818 w 889873"/>
                  <a:gd name="connsiteY13" fmla="*/ 46514 h 296596"/>
                  <a:gd name="connsiteX14" fmla="*/ 112855 w 889873"/>
                  <a:gd name="connsiteY14" fmla="*/ 70745 h 296596"/>
                  <a:gd name="connsiteX15" fmla="*/ 108798 w 889873"/>
                  <a:gd name="connsiteY15" fmla="*/ 70745 h 296596"/>
                  <a:gd name="connsiteX16" fmla="*/ 104213 w 889873"/>
                  <a:gd name="connsiteY16" fmla="*/ 71452 h 296596"/>
                  <a:gd name="connsiteX17" fmla="*/ 102449 w 889873"/>
                  <a:gd name="connsiteY17" fmla="*/ 82064 h 296596"/>
                  <a:gd name="connsiteX18" fmla="*/ 104037 w 889873"/>
                  <a:gd name="connsiteY18" fmla="*/ 83302 h 296596"/>
                  <a:gd name="connsiteX19" fmla="*/ 112325 w 889873"/>
                  <a:gd name="connsiteY19" fmla="*/ 86132 h 296596"/>
                  <a:gd name="connsiteX20" fmla="*/ 114971 w 889873"/>
                  <a:gd name="connsiteY20" fmla="*/ 87723 h 296596"/>
                  <a:gd name="connsiteX21" fmla="*/ 115147 w 889873"/>
                  <a:gd name="connsiteY21" fmla="*/ 87723 h 296596"/>
                  <a:gd name="connsiteX22" fmla="*/ 119909 w 889873"/>
                  <a:gd name="connsiteY22" fmla="*/ 87900 h 296596"/>
                  <a:gd name="connsiteX23" fmla="*/ 125023 w 889873"/>
                  <a:gd name="connsiteY23" fmla="*/ 87016 h 296596"/>
                  <a:gd name="connsiteX24" fmla="*/ 129785 w 889873"/>
                  <a:gd name="connsiteY24" fmla="*/ 82948 h 296596"/>
                  <a:gd name="connsiteX25" fmla="*/ 164350 w 889873"/>
                  <a:gd name="connsiteY25" fmla="*/ 108947 h 296596"/>
                  <a:gd name="connsiteX26" fmla="*/ 159941 w 889873"/>
                  <a:gd name="connsiteY26" fmla="*/ 108770 h 296596"/>
                  <a:gd name="connsiteX27" fmla="*/ 155180 w 889873"/>
                  <a:gd name="connsiteY27" fmla="*/ 109654 h 296596"/>
                  <a:gd name="connsiteX28" fmla="*/ 150418 w 889873"/>
                  <a:gd name="connsiteY28" fmla="*/ 116728 h 296596"/>
                  <a:gd name="connsiteX29" fmla="*/ 153593 w 889873"/>
                  <a:gd name="connsiteY29" fmla="*/ 116375 h 296596"/>
                  <a:gd name="connsiteX30" fmla="*/ 166995 w 889873"/>
                  <a:gd name="connsiteY30" fmla="*/ 119382 h 296596"/>
                  <a:gd name="connsiteX31" fmla="*/ 169641 w 889873"/>
                  <a:gd name="connsiteY31" fmla="*/ 120973 h 296596"/>
                  <a:gd name="connsiteX32" fmla="*/ 173697 w 889873"/>
                  <a:gd name="connsiteY32" fmla="*/ 126279 h 296596"/>
                  <a:gd name="connsiteX33" fmla="*/ 176695 w 889873"/>
                  <a:gd name="connsiteY33" fmla="*/ 125572 h 296596"/>
                  <a:gd name="connsiteX34" fmla="*/ 181104 w 889873"/>
                  <a:gd name="connsiteY34" fmla="*/ 122034 h 296596"/>
                  <a:gd name="connsiteX35" fmla="*/ 211966 w 889873"/>
                  <a:gd name="connsiteY35" fmla="*/ 147679 h 296596"/>
                  <a:gd name="connsiteX36" fmla="*/ 207381 w 889873"/>
                  <a:gd name="connsiteY36" fmla="*/ 148564 h 296596"/>
                  <a:gd name="connsiteX37" fmla="*/ 202972 w 889873"/>
                  <a:gd name="connsiteY37" fmla="*/ 151570 h 296596"/>
                  <a:gd name="connsiteX38" fmla="*/ 208968 w 889873"/>
                  <a:gd name="connsiteY38" fmla="*/ 150509 h 296596"/>
                  <a:gd name="connsiteX39" fmla="*/ 222724 w 889873"/>
                  <a:gd name="connsiteY39" fmla="*/ 153693 h 296596"/>
                  <a:gd name="connsiteX40" fmla="*/ 225369 w 889873"/>
                  <a:gd name="connsiteY40" fmla="*/ 155284 h 296596"/>
                  <a:gd name="connsiteX41" fmla="*/ 226074 w 889873"/>
                  <a:gd name="connsiteY41" fmla="*/ 165719 h 296596"/>
                  <a:gd name="connsiteX42" fmla="*/ 229072 w 889873"/>
                  <a:gd name="connsiteY42" fmla="*/ 165012 h 296596"/>
                  <a:gd name="connsiteX43" fmla="*/ 230307 w 889873"/>
                  <a:gd name="connsiteY43" fmla="*/ 164304 h 296596"/>
                  <a:gd name="connsiteX44" fmla="*/ 251469 w 889873"/>
                  <a:gd name="connsiteY44" fmla="*/ 184113 h 296596"/>
                  <a:gd name="connsiteX45" fmla="*/ 255702 w 889873"/>
                  <a:gd name="connsiteY45" fmla="*/ 188357 h 296596"/>
                  <a:gd name="connsiteX46" fmla="*/ 257995 w 889873"/>
                  <a:gd name="connsiteY46" fmla="*/ 186943 h 296596"/>
                  <a:gd name="connsiteX47" fmla="*/ 259582 w 889873"/>
                  <a:gd name="connsiteY47" fmla="*/ 186412 h 296596"/>
                  <a:gd name="connsiteX48" fmla="*/ 258700 w 889873"/>
                  <a:gd name="connsiteY48" fmla="*/ 185528 h 296596"/>
                  <a:gd name="connsiteX49" fmla="*/ 260993 w 889873"/>
                  <a:gd name="connsiteY49" fmla="*/ 174562 h 296596"/>
                  <a:gd name="connsiteX50" fmla="*/ 264520 w 889873"/>
                  <a:gd name="connsiteY50" fmla="*/ 174032 h 296596"/>
                  <a:gd name="connsiteX51" fmla="*/ 281626 w 889873"/>
                  <a:gd name="connsiteY51" fmla="*/ 179514 h 296596"/>
                  <a:gd name="connsiteX52" fmla="*/ 283918 w 889873"/>
                  <a:gd name="connsiteY52" fmla="*/ 181637 h 296596"/>
                  <a:gd name="connsiteX53" fmla="*/ 284272 w 889873"/>
                  <a:gd name="connsiteY53" fmla="*/ 191541 h 296596"/>
                  <a:gd name="connsiteX54" fmla="*/ 281979 w 889873"/>
                  <a:gd name="connsiteY54" fmla="*/ 201445 h 296596"/>
                  <a:gd name="connsiteX55" fmla="*/ 274572 w 889873"/>
                  <a:gd name="connsiteY55" fmla="*/ 203037 h 296596"/>
                  <a:gd name="connsiteX56" fmla="*/ 260463 w 889873"/>
                  <a:gd name="connsiteY56" fmla="*/ 199677 h 296596"/>
                  <a:gd name="connsiteX57" fmla="*/ 257642 w 889873"/>
                  <a:gd name="connsiteY57" fmla="*/ 197908 h 296596"/>
                  <a:gd name="connsiteX58" fmla="*/ 256760 w 889873"/>
                  <a:gd name="connsiteY58" fmla="*/ 197377 h 296596"/>
                  <a:gd name="connsiteX59" fmla="*/ 259053 w 889873"/>
                  <a:gd name="connsiteY59" fmla="*/ 199500 h 296596"/>
                  <a:gd name="connsiteX60" fmla="*/ 261698 w 889873"/>
                  <a:gd name="connsiteY60" fmla="*/ 201445 h 296596"/>
                  <a:gd name="connsiteX61" fmla="*/ 272279 w 889873"/>
                  <a:gd name="connsiteY61" fmla="*/ 205690 h 296596"/>
                  <a:gd name="connsiteX62" fmla="*/ 312488 w 889873"/>
                  <a:gd name="connsiteY62" fmla="*/ 252028 h 296596"/>
                  <a:gd name="connsiteX63" fmla="*/ 323246 w 889873"/>
                  <a:gd name="connsiteY63" fmla="*/ 256272 h 296596"/>
                  <a:gd name="connsiteX64" fmla="*/ 324656 w 889873"/>
                  <a:gd name="connsiteY64" fmla="*/ 257333 h 296596"/>
                  <a:gd name="connsiteX65" fmla="*/ 326597 w 889873"/>
                  <a:gd name="connsiteY65" fmla="*/ 267061 h 296596"/>
                  <a:gd name="connsiteX66" fmla="*/ 329594 w 889873"/>
                  <a:gd name="connsiteY66" fmla="*/ 270067 h 296596"/>
                  <a:gd name="connsiteX67" fmla="*/ 338589 w 889873"/>
                  <a:gd name="connsiteY67" fmla="*/ 260340 h 296596"/>
                  <a:gd name="connsiteX68" fmla="*/ 341410 w 889873"/>
                  <a:gd name="connsiteY68" fmla="*/ 258041 h 296596"/>
                  <a:gd name="connsiteX69" fmla="*/ 358340 w 889873"/>
                  <a:gd name="connsiteY69" fmla="*/ 248314 h 296596"/>
                  <a:gd name="connsiteX70" fmla="*/ 413892 w 889873"/>
                  <a:gd name="connsiteY70" fmla="*/ 236641 h 296596"/>
                  <a:gd name="connsiteX71" fmla="*/ 525525 w 889873"/>
                  <a:gd name="connsiteY71" fmla="*/ 262286 h 296596"/>
                  <a:gd name="connsiteX72" fmla="*/ 889874 w 889873"/>
                  <a:gd name="connsiteY72" fmla="*/ 102403 h 296596"/>
                  <a:gd name="connsiteX73" fmla="*/ 878411 w 889873"/>
                  <a:gd name="connsiteY73" fmla="*/ 93913 h 296596"/>
                  <a:gd name="connsiteX74" fmla="*/ 789880 w 889873"/>
                  <a:gd name="connsiteY74" fmla="*/ 36787 h 296596"/>
                  <a:gd name="connsiteX75" fmla="*/ 356224 w 889873"/>
                  <a:gd name="connsiteY75" fmla="*/ 707 h 296596"/>
                  <a:gd name="connsiteX76" fmla="*/ 335767 w 889873"/>
                  <a:gd name="connsiteY76" fmla="*/ 63139 h 296596"/>
                  <a:gd name="connsiteX77" fmla="*/ 329594 w 889873"/>
                  <a:gd name="connsiteY77" fmla="*/ 62963 h 296596"/>
                  <a:gd name="connsiteX78" fmla="*/ 93455 w 889873"/>
                  <a:gd name="connsiteY78" fmla="*/ 23346 h 296596"/>
                  <a:gd name="connsiteX79" fmla="*/ 89752 w 889873"/>
                  <a:gd name="connsiteY79" fmla="*/ 25114 h 296596"/>
                  <a:gd name="connsiteX80" fmla="*/ 86225 w 889873"/>
                  <a:gd name="connsiteY80" fmla="*/ 25645 h 296596"/>
                  <a:gd name="connsiteX81" fmla="*/ 70353 w 889873"/>
                  <a:gd name="connsiteY81" fmla="*/ 20693 h 296596"/>
                  <a:gd name="connsiteX82" fmla="*/ 68237 w 889873"/>
                  <a:gd name="connsiteY82" fmla="*/ 18747 h 296596"/>
                  <a:gd name="connsiteX83" fmla="*/ 66826 w 889873"/>
                  <a:gd name="connsiteY83" fmla="*/ 17332 h 296596"/>
                  <a:gd name="connsiteX84" fmla="*/ 1222 w 889873"/>
                  <a:gd name="connsiteY84" fmla="*/ 0 h 296596"/>
                  <a:gd name="connsiteX85" fmla="*/ 132783 w 889873"/>
                  <a:gd name="connsiteY85" fmla="*/ 66323 h 296596"/>
                  <a:gd name="connsiteX86" fmla="*/ 116558 w 889873"/>
                  <a:gd name="connsiteY86" fmla="*/ 61194 h 296596"/>
                  <a:gd name="connsiteX87" fmla="*/ 114265 w 889873"/>
                  <a:gd name="connsiteY87" fmla="*/ 59248 h 296596"/>
                  <a:gd name="connsiteX88" fmla="*/ 116911 w 889873"/>
                  <a:gd name="connsiteY88" fmla="*/ 48990 h 296596"/>
                  <a:gd name="connsiteX89" fmla="*/ 120438 w 889873"/>
                  <a:gd name="connsiteY89" fmla="*/ 48460 h 296596"/>
                  <a:gd name="connsiteX90" fmla="*/ 136662 w 889873"/>
                  <a:gd name="connsiteY90" fmla="*/ 53589 h 296596"/>
                  <a:gd name="connsiteX91" fmla="*/ 138955 w 889873"/>
                  <a:gd name="connsiteY91" fmla="*/ 55535 h 296596"/>
                  <a:gd name="connsiteX92" fmla="*/ 136486 w 889873"/>
                  <a:gd name="connsiteY92" fmla="*/ 65969 h 296596"/>
                  <a:gd name="connsiteX93" fmla="*/ 132959 w 889873"/>
                  <a:gd name="connsiteY93" fmla="*/ 66500 h 296596"/>
                  <a:gd name="connsiteX94" fmla="*/ 180398 w 889873"/>
                  <a:gd name="connsiteY94" fmla="*/ 108062 h 296596"/>
                  <a:gd name="connsiteX95" fmla="*/ 163997 w 889873"/>
                  <a:gd name="connsiteY95" fmla="*/ 102757 h 296596"/>
                  <a:gd name="connsiteX96" fmla="*/ 161705 w 889873"/>
                  <a:gd name="connsiteY96" fmla="*/ 100811 h 296596"/>
                  <a:gd name="connsiteX97" fmla="*/ 164174 w 889873"/>
                  <a:gd name="connsiteY97" fmla="*/ 90376 h 296596"/>
                  <a:gd name="connsiteX98" fmla="*/ 167701 w 889873"/>
                  <a:gd name="connsiteY98" fmla="*/ 89846 h 296596"/>
                  <a:gd name="connsiteX99" fmla="*/ 184102 w 889873"/>
                  <a:gd name="connsiteY99" fmla="*/ 95151 h 296596"/>
                  <a:gd name="connsiteX100" fmla="*/ 186395 w 889873"/>
                  <a:gd name="connsiteY100" fmla="*/ 97097 h 296596"/>
                  <a:gd name="connsiteX101" fmla="*/ 183926 w 889873"/>
                  <a:gd name="connsiteY101" fmla="*/ 107532 h 296596"/>
                  <a:gd name="connsiteX102" fmla="*/ 180398 w 889873"/>
                  <a:gd name="connsiteY102" fmla="*/ 108062 h 296596"/>
                  <a:gd name="connsiteX103" fmla="*/ 228896 w 889873"/>
                  <a:gd name="connsiteY103" fmla="*/ 150332 h 296596"/>
                  <a:gd name="connsiteX104" fmla="*/ 212142 w 889873"/>
                  <a:gd name="connsiteY104" fmla="*/ 144850 h 296596"/>
                  <a:gd name="connsiteX105" fmla="*/ 209850 w 889873"/>
                  <a:gd name="connsiteY105" fmla="*/ 142904 h 296596"/>
                  <a:gd name="connsiteX106" fmla="*/ 212319 w 889873"/>
                  <a:gd name="connsiteY106" fmla="*/ 132292 h 296596"/>
                  <a:gd name="connsiteX107" fmla="*/ 215846 w 889873"/>
                  <a:gd name="connsiteY107" fmla="*/ 131762 h 296596"/>
                  <a:gd name="connsiteX108" fmla="*/ 232599 w 889873"/>
                  <a:gd name="connsiteY108" fmla="*/ 137244 h 296596"/>
                  <a:gd name="connsiteX109" fmla="*/ 234892 w 889873"/>
                  <a:gd name="connsiteY109" fmla="*/ 139367 h 296596"/>
                  <a:gd name="connsiteX110" fmla="*/ 232599 w 889873"/>
                  <a:gd name="connsiteY110" fmla="*/ 150155 h 296596"/>
                  <a:gd name="connsiteX111" fmla="*/ 229072 w 889873"/>
                  <a:gd name="connsiteY111" fmla="*/ 150686 h 296596"/>
                  <a:gd name="connsiteX112" fmla="*/ 318131 w 889873"/>
                  <a:gd name="connsiteY112" fmla="*/ 236110 h 296596"/>
                  <a:gd name="connsiteX113" fmla="*/ 311959 w 889873"/>
                  <a:gd name="connsiteY113" fmla="*/ 232396 h 296596"/>
                  <a:gd name="connsiteX114" fmla="*/ 309490 w 889873"/>
                  <a:gd name="connsiteY114" fmla="*/ 230274 h 296596"/>
                  <a:gd name="connsiteX115" fmla="*/ 311783 w 889873"/>
                  <a:gd name="connsiteY115" fmla="*/ 219131 h 296596"/>
                  <a:gd name="connsiteX116" fmla="*/ 315310 w 889873"/>
                  <a:gd name="connsiteY116" fmla="*/ 218601 h 296596"/>
                  <a:gd name="connsiteX117" fmla="*/ 329242 w 889873"/>
                  <a:gd name="connsiteY117" fmla="*/ 221961 h 296596"/>
                  <a:gd name="connsiteX118" fmla="*/ 338236 w 889873"/>
                  <a:gd name="connsiteY118" fmla="*/ 224968 h 296596"/>
                  <a:gd name="connsiteX119" fmla="*/ 339647 w 889873"/>
                  <a:gd name="connsiteY119" fmla="*/ 225852 h 296596"/>
                  <a:gd name="connsiteX120" fmla="*/ 339294 w 889873"/>
                  <a:gd name="connsiteY120" fmla="*/ 237348 h 296596"/>
                  <a:gd name="connsiteX121" fmla="*/ 331887 w 889873"/>
                  <a:gd name="connsiteY121" fmla="*/ 238940 h 296596"/>
                  <a:gd name="connsiteX122" fmla="*/ 317955 w 889873"/>
                  <a:gd name="connsiteY122" fmla="*/ 235933 h 296596"/>
                  <a:gd name="connsiteX123" fmla="*/ 326420 w 889873"/>
                  <a:gd name="connsiteY123" fmla="*/ 276434 h 296596"/>
                  <a:gd name="connsiteX124" fmla="*/ 316192 w 889873"/>
                  <a:gd name="connsiteY124" fmla="*/ 296597 h 296596"/>
                  <a:gd name="connsiteX125" fmla="*/ 323069 w 889873"/>
                  <a:gd name="connsiteY125" fmla="*/ 291468 h 296596"/>
                  <a:gd name="connsiteX126" fmla="*/ 326420 w 889873"/>
                  <a:gd name="connsiteY126" fmla="*/ 276434 h 296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889873" h="296596">
                    <a:moveTo>
                      <a:pt x="693" y="0"/>
                    </a:moveTo>
                    <a:cubicBezTo>
                      <a:pt x="-718" y="2122"/>
                      <a:pt x="-13" y="4952"/>
                      <a:pt x="3162" y="7251"/>
                    </a:cubicBezTo>
                    <a:lnTo>
                      <a:pt x="5454" y="9020"/>
                    </a:lnTo>
                    <a:cubicBezTo>
                      <a:pt x="9158" y="11850"/>
                      <a:pt x="14801" y="13265"/>
                      <a:pt x="20092" y="13088"/>
                    </a:cubicBezTo>
                    <a:cubicBezTo>
                      <a:pt x="21855" y="13088"/>
                      <a:pt x="23619" y="12734"/>
                      <a:pt x="25206" y="12203"/>
                    </a:cubicBezTo>
                    <a:cubicBezTo>
                      <a:pt x="26264" y="11850"/>
                      <a:pt x="27146" y="11319"/>
                      <a:pt x="27851" y="10789"/>
                    </a:cubicBezTo>
                    <a:cubicBezTo>
                      <a:pt x="38433" y="18217"/>
                      <a:pt x="48838" y="25645"/>
                      <a:pt x="59419" y="33073"/>
                    </a:cubicBezTo>
                    <a:cubicBezTo>
                      <a:pt x="59419" y="33073"/>
                      <a:pt x="59066" y="33073"/>
                      <a:pt x="59066" y="33073"/>
                    </a:cubicBezTo>
                    <a:cubicBezTo>
                      <a:pt x="57303" y="33073"/>
                      <a:pt x="55539" y="33427"/>
                      <a:pt x="54128" y="33957"/>
                    </a:cubicBezTo>
                    <a:cubicBezTo>
                      <a:pt x="48132" y="35903"/>
                      <a:pt x="47251" y="40678"/>
                      <a:pt x="52365" y="44392"/>
                    </a:cubicBezTo>
                    <a:lnTo>
                      <a:pt x="54834" y="46161"/>
                    </a:lnTo>
                    <a:cubicBezTo>
                      <a:pt x="58537" y="48990"/>
                      <a:pt x="64533" y="50582"/>
                      <a:pt x="69647" y="50229"/>
                    </a:cubicBezTo>
                    <a:cubicBezTo>
                      <a:pt x="71411" y="50229"/>
                      <a:pt x="73175" y="49875"/>
                      <a:pt x="74762" y="49344"/>
                    </a:cubicBezTo>
                    <a:cubicBezTo>
                      <a:pt x="76878" y="48637"/>
                      <a:pt x="77936" y="47576"/>
                      <a:pt x="78818" y="46514"/>
                    </a:cubicBezTo>
                    <a:cubicBezTo>
                      <a:pt x="90281" y="54473"/>
                      <a:pt x="101568" y="62609"/>
                      <a:pt x="112855" y="70745"/>
                    </a:cubicBezTo>
                    <a:cubicBezTo>
                      <a:pt x="111444" y="70745"/>
                      <a:pt x="110209" y="70745"/>
                      <a:pt x="108798" y="70745"/>
                    </a:cubicBezTo>
                    <a:cubicBezTo>
                      <a:pt x="107211" y="70745"/>
                      <a:pt x="105624" y="71098"/>
                      <a:pt x="104213" y="71452"/>
                    </a:cubicBezTo>
                    <a:cubicBezTo>
                      <a:pt x="98041" y="73397"/>
                      <a:pt x="97335" y="78173"/>
                      <a:pt x="102449" y="82064"/>
                    </a:cubicBezTo>
                    <a:lnTo>
                      <a:pt x="104037" y="83302"/>
                    </a:lnTo>
                    <a:cubicBezTo>
                      <a:pt x="107211" y="83655"/>
                      <a:pt x="110033" y="84717"/>
                      <a:pt x="112325" y="86132"/>
                    </a:cubicBezTo>
                    <a:lnTo>
                      <a:pt x="114971" y="87723"/>
                    </a:lnTo>
                    <a:cubicBezTo>
                      <a:pt x="114971" y="87723"/>
                      <a:pt x="114971" y="87723"/>
                      <a:pt x="115147" y="87723"/>
                    </a:cubicBezTo>
                    <a:cubicBezTo>
                      <a:pt x="116734" y="87900"/>
                      <a:pt x="118322" y="88077"/>
                      <a:pt x="119909" y="87900"/>
                    </a:cubicBezTo>
                    <a:cubicBezTo>
                      <a:pt x="121672" y="87900"/>
                      <a:pt x="123436" y="87546"/>
                      <a:pt x="125023" y="87016"/>
                    </a:cubicBezTo>
                    <a:cubicBezTo>
                      <a:pt x="127668" y="86132"/>
                      <a:pt x="129255" y="84717"/>
                      <a:pt x="129785" y="82948"/>
                    </a:cubicBezTo>
                    <a:cubicBezTo>
                      <a:pt x="141424" y="91437"/>
                      <a:pt x="152887" y="100103"/>
                      <a:pt x="164350" y="108947"/>
                    </a:cubicBezTo>
                    <a:cubicBezTo>
                      <a:pt x="162763" y="108947"/>
                      <a:pt x="161352" y="108770"/>
                      <a:pt x="159941" y="108770"/>
                    </a:cubicBezTo>
                    <a:cubicBezTo>
                      <a:pt x="158178" y="108770"/>
                      <a:pt x="156591" y="109124"/>
                      <a:pt x="155180" y="109654"/>
                    </a:cubicBezTo>
                    <a:cubicBezTo>
                      <a:pt x="150947" y="111069"/>
                      <a:pt x="149184" y="113899"/>
                      <a:pt x="150418" y="116728"/>
                    </a:cubicBezTo>
                    <a:cubicBezTo>
                      <a:pt x="151476" y="116728"/>
                      <a:pt x="152534" y="116375"/>
                      <a:pt x="153593" y="116375"/>
                    </a:cubicBezTo>
                    <a:cubicBezTo>
                      <a:pt x="158354" y="116198"/>
                      <a:pt x="163468" y="117259"/>
                      <a:pt x="166995" y="119382"/>
                    </a:cubicBezTo>
                    <a:lnTo>
                      <a:pt x="169641" y="120973"/>
                    </a:lnTo>
                    <a:cubicBezTo>
                      <a:pt x="172286" y="122565"/>
                      <a:pt x="173520" y="124510"/>
                      <a:pt x="173697" y="126279"/>
                    </a:cubicBezTo>
                    <a:cubicBezTo>
                      <a:pt x="174755" y="126279"/>
                      <a:pt x="175813" y="125925"/>
                      <a:pt x="176695" y="125572"/>
                    </a:cubicBezTo>
                    <a:cubicBezTo>
                      <a:pt x="178988" y="124864"/>
                      <a:pt x="180398" y="123449"/>
                      <a:pt x="181104" y="122034"/>
                    </a:cubicBezTo>
                    <a:cubicBezTo>
                      <a:pt x="191509" y="130347"/>
                      <a:pt x="201914" y="139013"/>
                      <a:pt x="211966" y="147679"/>
                    </a:cubicBezTo>
                    <a:cubicBezTo>
                      <a:pt x="210379" y="147679"/>
                      <a:pt x="208791" y="148033"/>
                      <a:pt x="207381" y="148564"/>
                    </a:cubicBezTo>
                    <a:cubicBezTo>
                      <a:pt x="205264" y="149271"/>
                      <a:pt x="203853" y="150332"/>
                      <a:pt x="202972" y="151570"/>
                    </a:cubicBezTo>
                    <a:cubicBezTo>
                      <a:pt x="204735" y="151040"/>
                      <a:pt x="206851" y="150686"/>
                      <a:pt x="208968" y="150509"/>
                    </a:cubicBezTo>
                    <a:cubicBezTo>
                      <a:pt x="213906" y="150332"/>
                      <a:pt x="219020" y="151393"/>
                      <a:pt x="222724" y="153693"/>
                    </a:cubicBezTo>
                    <a:lnTo>
                      <a:pt x="225369" y="155284"/>
                    </a:lnTo>
                    <a:cubicBezTo>
                      <a:pt x="230659" y="158468"/>
                      <a:pt x="230836" y="163066"/>
                      <a:pt x="226074" y="165719"/>
                    </a:cubicBezTo>
                    <a:cubicBezTo>
                      <a:pt x="227132" y="165719"/>
                      <a:pt x="228191" y="165365"/>
                      <a:pt x="229072" y="165012"/>
                    </a:cubicBezTo>
                    <a:cubicBezTo>
                      <a:pt x="229601" y="164835"/>
                      <a:pt x="229954" y="164481"/>
                      <a:pt x="230307" y="164304"/>
                    </a:cubicBezTo>
                    <a:cubicBezTo>
                      <a:pt x="237361" y="170848"/>
                      <a:pt x="244591" y="177392"/>
                      <a:pt x="251469" y="184113"/>
                    </a:cubicBezTo>
                    <a:cubicBezTo>
                      <a:pt x="252880" y="185528"/>
                      <a:pt x="254291" y="186943"/>
                      <a:pt x="255702" y="188357"/>
                    </a:cubicBezTo>
                    <a:cubicBezTo>
                      <a:pt x="256407" y="187827"/>
                      <a:pt x="257113" y="187296"/>
                      <a:pt x="257995" y="186943"/>
                    </a:cubicBezTo>
                    <a:cubicBezTo>
                      <a:pt x="258524" y="186766"/>
                      <a:pt x="259053" y="186589"/>
                      <a:pt x="259582" y="186412"/>
                    </a:cubicBezTo>
                    <a:lnTo>
                      <a:pt x="258700" y="185528"/>
                    </a:lnTo>
                    <a:cubicBezTo>
                      <a:pt x="253762" y="181106"/>
                      <a:pt x="254644" y="176331"/>
                      <a:pt x="260993" y="174562"/>
                    </a:cubicBezTo>
                    <a:cubicBezTo>
                      <a:pt x="262051" y="174386"/>
                      <a:pt x="263285" y="174208"/>
                      <a:pt x="264520" y="174032"/>
                    </a:cubicBezTo>
                    <a:cubicBezTo>
                      <a:pt x="270339" y="173855"/>
                      <a:pt x="277393" y="175977"/>
                      <a:pt x="281626" y="179514"/>
                    </a:cubicBezTo>
                    <a:lnTo>
                      <a:pt x="283918" y="181637"/>
                    </a:lnTo>
                    <a:cubicBezTo>
                      <a:pt x="288151" y="185351"/>
                      <a:pt x="288151" y="189419"/>
                      <a:pt x="284272" y="191541"/>
                    </a:cubicBezTo>
                    <a:cubicBezTo>
                      <a:pt x="287975" y="194901"/>
                      <a:pt x="287093" y="199146"/>
                      <a:pt x="281979" y="201445"/>
                    </a:cubicBezTo>
                    <a:cubicBezTo>
                      <a:pt x="279863" y="202330"/>
                      <a:pt x="277217" y="202860"/>
                      <a:pt x="274572" y="203037"/>
                    </a:cubicBezTo>
                    <a:cubicBezTo>
                      <a:pt x="269634" y="203214"/>
                      <a:pt x="264167" y="202153"/>
                      <a:pt x="260463" y="199677"/>
                    </a:cubicBezTo>
                    <a:lnTo>
                      <a:pt x="257642" y="197908"/>
                    </a:lnTo>
                    <a:cubicBezTo>
                      <a:pt x="257642" y="197908"/>
                      <a:pt x="256936" y="197554"/>
                      <a:pt x="256760" y="197377"/>
                    </a:cubicBezTo>
                    <a:cubicBezTo>
                      <a:pt x="257289" y="198085"/>
                      <a:pt x="257995" y="198792"/>
                      <a:pt x="259053" y="199500"/>
                    </a:cubicBezTo>
                    <a:lnTo>
                      <a:pt x="261698" y="201445"/>
                    </a:lnTo>
                    <a:cubicBezTo>
                      <a:pt x="264520" y="203568"/>
                      <a:pt x="268399" y="204982"/>
                      <a:pt x="272279" y="205690"/>
                    </a:cubicBezTo>
                    <a:cubicBezTo>
                      <a:pt x="285859" y="220900"/>
                      <a:pt x="298909" y="236818"/>
                      <a:pt x="312488" y="252028"/>
                    </a:cubicBezTo>
                    <a:cubicBezTo>
                      <a:pt x="316368" y="252735"/>
                      <a:pt x="320248" y="254150"/>
                      <a:pt x="323246" y="256272"/>
                    </a:cubicBezTo>
                    <a:lnTo>
                      <a:pt x="324656" y="257333"/>
                    </a:lnTo>
                    <a:cubicBezTo>
                      <a:pt x="329065" y="260694"/>
                      <a:pt x="329594" y="264585"/>
                      <a:pt x="326597" y="267061"/>
                    </a:cubicBezTo>
                    <a:cubicBezTo>
                      <a:pt x="327478" y="268122"/>
                      <a:pt x="328536" y="269006"/>
                      <a:pt x="329594" y="270067"/>
                    </a:cubicBezTo>
                    <a:cubicBezTo>
                      <a:pt x="331887" y="266707"/>
                      <a:pt x="334885" y="263347"/>
                      <a:pt x="338589" y="260340"/>
                    </a:cubicBezTo>
                    <a:cubicBezTo>
                      <a:pt x="339471" y="259633"/>
                      <a:pt x="340529" y="258748"/>
                      <a:pt x="341410" y="258041"/>
                    </a:cubicBezTo>
                    <a:cubicBezTo>
                      <a:pt x="346172" y="254504"/>
                      <a:pt x="351815" y="251320"/>
                      <a:pt x="358340" y="248314"/>
                    </a:cubicBezTo>
                    <a:cubicBezTo>
                      <a:pt x="374213" y="241416"/>
                      <a:pt x="393435" y="237525"/>
                      <a:pt x="413892" y="236641"/>
                    </a:cubicBezTo>
                    <a:cubicBezTo>
                      <a:pt x="452514" y="234872"/>
                      <a:pt x="495015" y="243892"/>
                      <a:pt x="525525" y="262286"/>
                    </a:cubicBezTo>
                    <a:lnTo>
                      <a:pt x="889874" y="102403"/>
                    </a:lnTo>
                    <a:lnTo>
                      <a:pt x="878411" y="93913"/>
                    </a:lnTo>
                    <a:lnTo>
                      <a:pt x="789880" y="36787"/>
                    </a:lnTo>
                    <a:cubicBezTo>
                      <a:pt x="645093" y="27060"/>
                      <a:pt x="500306" y="16094"/>
                      <a:pt x="356224" y="707"/>
                    </a:cubicBezTo>
                    <a:cubicBezTo>
                      <a:pt x="375447" y="21577"/>
                      <a:pt x="366100" y="61725"/>
                      <a:pt x="335767" y="63139"/>
                    </a:cubicBezTo>
                    <a:cubicBezTo>
                      <a:pt x="333827" y="63139"/>
                      <a:pt x="331711" y="63139"/>
                      <a:pt x="329594" y="62963"/>
                    </a:cubicBezTo>
                    <a:cubicBezTo>
                      <a:pt x="250588" y="53412"/>
                      <a:pt x="171404" y="41032"/>
                      <a:pt x="93455" y="23346"/>
                    </a:cubicBezTo>
                    <a:cubicBezTo>
                      <a:pt x="92574" y="24053"/>
                      <a:pt x="91339" y="24584"/>
                      <a:pt x="89752" y="25114"/>
                    </a:cubicBezTo>
                    <a:cubicBezTo>
                      <a:pt x="88694" y="25468"/>
                      <a:pt x="87459" y="25645"/>
                      <a:pt x="86225" y="25645"/>
                    </a:cubicBezTo>
                    <a:cubicBezTo>
                      <a:pt x="80582" y="25822"/>
                      <a:pt x="74056" y="23876"/>
                      <a:pt x="70353" y="20693"/>
                    </a:cubicBezTo>
                    <a:lnTo>
                      <a:pt x="68237" y="18747"/>
                    </a:lnTo>
                    <a:cubicBezTo>
                      <a:pt x="68237" y="18747"/>
                      <a:pt x="67178" y="17686"/>
                      <a:pt x="66826" y="17332"/>
                    </a:cubicBezTo>
                    <a:cubicBezTo>
                      <a:pt x="44782" y="12026"/>
                      <a:pt x="22914" y="6190"/>
                      <a:pt x="1222" y="0"/>
                    </a:cubicBezTo>
                    <a:moveTo>
                      <a:pt x="132783" y="66323"/>
                    </a:moveTo>
                    <a:cubicBezTo>
                      <a:pt x="127139" y="66500"/>
                      <a:pt x="120438" y="64554"/>
                      <a:pt x="116558" y="61194"/>
                    </a:cubicBezTo>
                    <a:lnTo>
                      <a:pt x="114265" y="59248"/>
                    </a:lnTo>
                    <a:cubicBezTo>
                      <a:pt x="109504" y="55181"/>
                      <a:pt x="110738" y="50582"/>
                      <a:pt x="116911" y="48990"/>
                    </a:cubicBezTo>
                    <a:cubicBezTo>
                      <a:pt x="117969" y="48637"/>
                      <a:pt x="119203" y="48637"/>
                      <a:pt x="120438" y="48460"/>
                    </a:cubicBezTo>
                    <a:cubicBezTo>
                      <a:pt x="126081" y="48283"/>
                      <a:pt x="132606" y="50229"/>
                      <a:pt x="136662" y="53589"/>
                    </a:cubicBezTo>
                    <a:lnTo>
                      <a:pt x="138955" y="55535"/>
                    </a:lnTo>
                    <a:cubicBezTo>
                      <a:pt x="143717" y="59779"/>
                      <a:pt x="142658" y="64378"/>
                      <a:pt x="136486" y="65969"/>
                    </a:cubicBezTo>
                    <a:cubicBezTo>
                      <a:pt x="135428" y="66146"/>
                      <a:pt x="134193" y="66323"/>
                      <a:pt x="132959" y="66500"/>
                    </a:cubicBezTo>
                    <a:moveTo>
                      <a:pt x="180398" y="108062"/>
                    </a:moveTo>
                    <a:cubicBezTo>
                      <a:pt x="174755" y="108239"/>
                      <a:pt x="167877" y="106294"/>
                      <a:pt x="163997" y="102757"/>
                    </a:cubicBezTo>
                    <a:lnTo>
                      <a:pt x="161705" y="100811"/>
                    </a:lnTo>
                    <a:cubicBezTo>
                      <a:pt x="156943" y="96566"/>
                      <a:pt x="158001" y="91968"/>
                      <a:pt x="164174" y="90376"/>
                    </a:cubicBezTo>
                    <a:cubicBezTo>
                      <a:pt x="165232" y="90022"/>
                      <a:pt x="166466" y="89846"/>
                      <a:pt x="167701" y="89846"/>
                    </a:cubicBezTo>
                    <a:cubicBezTo>
                      <a:pt x="173344" y="89669"/>
                      <a:pt x="180222" y="91614"/>
                      <a:pt x="184102" y="95151"/>
                    </a:cubicBezTo>
                    <a:lnTo>
                      <a:pt x="186395" y="97097"/>
                    </a:lnTo>
                    <a:cubicBezTo>
                      <a:pt x="191156" y="101342"/>
                      <a:pt x="190098" y="106117"/>
                      <a:pt x="183926" y="107532"/>
                    </a:cubicBezTo>
                    <a:cubicBezTo>
                      <a:pt x="182867" y="107885"/>
                      <a:pt x="181633" y="108062"/>
                      <a:pt x="180398" y="108062"/>
                    </a:cubicBezTo>
                    <a:moveTo>
                      <a:pt x="228896" y="150332"/>
                    </a:moveTo>
                    <a:cubicBezTo>
                      <a:pt x="223076" y="150509"/>
                      <a:pt x="216198" y="148387"/>
                      <a:pt x="212142" y="144850"/>
                    </a:cubicBezTo>
                    <a:lnTo>
                      <a:pt x="209850" y="142904"/>
                    </a:lnTo>
                    <a:cubicBezTo>
                      <a:pt x="204912" y="138659"/>
                      <a:pt x="205970" y="133884"/>
                      <a:pt x="212319" y="132292"/>
                    </a:cubicBezTo>
                    <a:cubicBezTo>
                      <a:pt x="213377" y="131939"/>
                      <a:pt x="214611" y="131939"/>
                      <a:pt x="215846" y="131762"/>
                    </a:cubicBezTo>
                    <a:cubicBezTo>
                      <a:pt x="221665" y="131585"/>
                      <a:pt x="228543" y="133707"/>
                      <a:pt x="232599" y="137244"/>
                    </a:cubicBezTo>
                    <a:lnTo>
                      <a:pt x="234892" y="139367"/>
                    </a:lnTo>
                    <a:cubicBezTo>
                      <a:pt x="239830" y="143612"/>
                      <a:pt x="238772" y="148387"/>
                      <a:pt x="232599" y="150155"/>
                    </a:cubicBezTo>
                    <a:cubicBezTo>
                      <a:pt x="231541" y="150332"/>
                      <a:pt x="230307" y="150509"/>
                      <a:pt x="229072" y="150686"/>
                    </a:cubicBezTo>
                    <a:moveTo>
                      <a:pt x="318131" y="236110"/>
                    </a:moveTo>
                    <a:cubicBezTo>
                      <a:pt x="315839" y="235226"/>
                      <a:pt x="313722" y="233988"/>
                      <a:pt x="311959" y="232396"/>
                    </a:cubicBezTo>
                    <a:lnTo>
                      <a:pt x="309490" y="230274"/>
                    </a:lnTo>
                    <a:cubicBezTo>
                      <a:pt x="304376" y="225675"/>
                      <a:pt x="305434" y="220900"/>
                      <a:pt x="311783" y="219131"/>
                    </a:cubicBezTo>
                    <a:cubicBezTo>
                      <a:pt x="312841" y="218778"/>
                      <a:pt x="314076" y="218601"/>
                      <a:pt x="315310" y="218601"/>
                    </a:cubicBezTo>
                    <a:cubicBezTo>
                      <a:pt x="319895" y="218424"/>
                      <a:pt x="325009" y="219662"/>
                      <a:pt x="329242" y="221961"/>
                    </a:cubicBezTo>
                    <a:cubicBezTo>
                      <a:pt x="332593" y="222492"/>
                      <a:pt x="335767" y="223376"/>
                      <a:pt x="338236" y="224968"/>
                    </a:cubicBezTo>
                    <a:lnTo>
                      <a:pt x="339647" y="225852"/>
                    </a:lnTo>
                    <a:cubicBezTo>
                      <a:pt x="345643" y="229566"/>
                      <a:pt x="345467" y="234695"/>
                      <a:pt x="339294" y="237348"/>
                    </a:cubicBezTo>
                    <a:cubicBezTo>
                      <a:pt x="337178" y="238233"/>
                      <a:pt x="334709" y="238763"/>
                      <a:pt x="331887" y="238940"/>
                    </a:cubicBezTo>
                    <a:cubicBezTo>
                      <a:pt x="327126" y="239117"/>
                      <a:pt x="321835" y="238056"/>
                      <a:pt x="317955" y="235933"/>
                    </a:cubicBezTo>
                    <a:moveTo>
                      <a:pt x="326420" y="276434"/>
                    </a:moveTo>
                    <a:cubicBezTo>
                      <a:pt x="320601" y="282448"/>
                      <a:pt x="317250" y="289346"/>
                      <a:pt x="316192" y="296597"/>
                    </a:cubicBezTo>
                    <a:cubicBezTo>
                      <a:pt x="318308" y="294828"/>
                      <a:pt x="320601" y="293059"/>
                      <a:pt x="323069" y="291468"/>
                    </a:cubicBezTo>
                    <a:cubicBezTo>
                      <a:pt x="323069" y="286339"/>
                      <a:pt x="324127" y="281210"/>
                      <a:pt x="326420" y="276434"/>
                    </a:cubicBezTo>
                  </a:path>
                </a:pathLst>
              </a:custGeom>
              <a:solidFill>
                <a:srgbClr val="313840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9" name="Freeform 238">
                <a:extLst>
                  <a:ext uri="{FF2B5EF4-FFF2-40B4-BE49-F238E27FC236}">
                    <a16:creationId xmlns:a16="http://schemas.microsoft.com/office/drawing/2014/main" id="{84D9F2D3-7A2F-6BD0-886E-963633B7DF6E}"/>
                  </a:ext>
                </a:extLst>
              </p:cNvPr>
              <p:cNvSpPr/>
              <p:nvPr/>
            </p:nvSpPr>
            <p:spPr>
              <a:xfrm>
                <a:off x="9157890" y="5008196"/>
                <a:ext cx="212331" cy="84540"/>
              </a:xfrm>
              <a:custGeom>
                <a:avLst/>
                <a:gdLst>
                  <a:gd name="connsiteX0" fmla="*/ 197341 w 212331"/>
                  <a:gd name="connsiteY0" fmla="*/ 0 h 84540"/>
                  <a:gd name="connsiteX1" fmla="*/ 178471 w 212331"/>
                  <a:gd name="connsiteY1" fmla="*/ 6190 h 84540"/>
                  <a:gd name="connsiteX2" fmla="*/ 0 w 212331"/>
                  <a:gd name="connsiteY2" fmla="*/ 84540 h 84540"/>
                  <a:gd name="connsiteX3" fmla="*/ 212331 w 212331"/>
                  <a:gd name="connsiteY3" fmla="*/ 13795 h 84540"/>
                  <a:gd name="connsiteX4" fmla="*/ 197341 w 212331"/>
                  <a:gd name="connsiteY4" fmla="*/ 0 h 8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331" h="84540">
                    <a:moveTo>
                      <a:pt x="197341" y="0"/>
                    </a:moveTo>
                    <a:lnTo>
                      <a:pt x="178471" y="6190"/>
                    </a:lnTo>
                    <a:lnTo>
                      <a:pt x="0" y="84540"/>
                    </a:lnTo>
                    <a:lnTo>
                      <a:pt x="212331" y="13795"/>
                    </a:lnTo>
                    <a:cubicBezTo>
                      <a:pt x="206512" y="9197"/>
                      <a:pt x="201574" y="4599"/>
                      <a:pt x="197341" y="0"/>
                    </a:cubicBezTo>
                  </a:path>
                </a:pathLst>
              </a:custGeom>
              <a:solidFill>
                <a:srgbClr val="3D4A54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40" name="Freeform 239">
              <a:extLst>
                <a:ext uri="{FF2B5EF4-FFF2-40B4-BE49-F238E27FC236}">
                  <a16:creationId xmlns:a16="http://schemas.microsoft.com/office/drawing/2014/main" id="{8D065DAC-1ACF-23BD-0410-29E806C99798}"/>
                </a:ext>
              </a:extLst>
            </p:cNvPr>
            <p:cNvSpPr/>
            <p:nvPr/>
          </p:nvSpPr>
          <p:spPr>
            <a:xfrm>
              <a:off x="8812059" y="5014563"/>
              <a:ext cx="524303" cy="174562"/>
            </a:xfrm>
            <a:custGeom>
              <a:avLst/>
              <a:gdLst>
                <a:gd name="connsiteX0" fmla="*/ 524303 w 524303"/>
                <a:gd name="connsiteY0" fmla="*/ 0 h 174562"/>
                <a:gd name="connsiteX1" fmla="*/ 0 w 524303"/>
                <a:gd name="connsiteY1" fmla="*/ 174563 h 174562"/>
                <a:gd name="connsiteX2" fmla="*/ 235963 w 524303"/>
                <a:gd name="connsiteY2" fmla="*/ 114960 h 174562"/>
                <a:gd name="connsiteX3" fmla="*/ 345832 w 524303"/>
                <a:gd name="connsiteY3" fmla="*/ 78173 h 174562"/>
                <a:gd name="connsiteX4" fmla="*/ 524303 w 524303"/>
                <a:gd name="connsiteY4" fmla="*/ 0 h 174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303" h="174562">
                  <a:moveTo>
                    <a:pt x="524303" y="0"/>
                  </a:moveTo>
                  <a:lnTo>
                    <a:pt x="0" y="174563"/>
                  </a:lnTo>
                  <a:lnTo>
                    <a:pt x="235963" y="114960"/>
                  </a:lnTo>
                  <a:lnTo>
                    <a:pt x="345832" y="78173"/>
                  </a:lnTo>
                  <a:lnTo>
                    <a:pt x="524303" y="0"/>
                  </a:lnTo>
                  <a:close/>
                </a:path>
              </a:pathLst>
            </a:custGeom>
            <a:solidFill>
              <a:srgbClr val="313840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41" name="Content Placeholder 10">
              <a:extLst>
                <a:ext uri="{FF2B5EF4-FFF2-40B4-BE49-F238E27FC236}">
                  <a16:creationId xmlns:a16="http://schemas.microsoft.com/office/drawing/2014/main" id="{5E4D4157-184B-FA54-4CC7-CBC5811E6324}"/>
                </a:ext>
              </a:extLst>
            </p:cNvPr>
            <p:cNvGrpSpPr/>
            <p:nvPr/>
          </p:nvGrpSpPr>
          <p:grpSpPr>
            <a:xfrm>
              <a:off x="7709558" y="4352097"/>
              <a:ext cx="2337702" cy="1001050"/>
              <a:chOff x="7709558" y="4352097"/>
              <a:chExt cx="2337702" cy="1001050"/>
            </a:xfrm>
          </p:grpSpPr>
          <p:sp>
            <p:nvSpPr>
              <p:cNvPr id="242" name="Freeform 241">
                <a:extLst>
                  <a:ext uri="{FF2B5EF4-FFF2-40B4-BE49-F238E27FC236}">
                    <a16:creationId xmlns:a16="http://schemas.microsoft.com/office/drawing/2014/main" id="{9C4AD25F-67FC-8358-6910-A4E82D354101}"/>
                  </a:ext>
                </a:extLst>
              </p:cNvPr>
              <p:cNvSpPr/>
              <p:nvPr/>
            </p:nvSpPr>
            <p:spPr>
              <a:xfrm>
                <a:off x="7742290" y="4521296"/>
                <a:ext cx="1640981" cy="831851"/>
              </a:xfrm>
              <a:custGeom>
                <a:avLst/>
                <a:gdLst>
                  <a:gd name="connsiteX0" fmla="*/ 1023564 w 1640981"/>
                  <a:gd name="connsiteY0" fmla="*/ 0 h 831851"/>
                  <a:gd name="connsiteX1" fmla="*/ 887594 w 1640981"/>
                  <a:gd name="connsiteY1" fmla="*/ 34665 h 831851"/>
                  <a:gd name="connsiteX2" fmla="*/ 107929 w 1640981"/>
                  <a:gd name="connsiteY2" fmla="*/ 295890 h 831851"/>
                  <a:gd name="connsiteX3" fmla="*/ 93644 w 1640981"/>
                  <a:gd name="connsiteY3" fmla="*/ 300665 h 831851"/>
                  <a:gd name="connsiteX4" fmla="*/ 54141 w 1640981"/>
                  <a:gd name="connsiteY4" fmla="*/ 313929 h 831851"/>
                  <a:gd name="connsiteX5" fmla="*/ 0 w 1640981"/>
                  <a:gd name="connsiteY5" fmla="*/ 333384 h 831851"/>
                  <a:gd name="connsiteX6" fmla="*/ 353415 w 1640981"/>
                  <a:gd name="connsiteY6" fmla="*/ 804720 h 831851"/>
                  <a:gd name="connsiteX7" fmla="*/ 416197 w 1640981"/>
                  <a:gd name="connsiteY7" fmla="*/ 831780 h 831851"/>
                  <a:gd name="connsiteX8" fmla="*/ 428895 w 1640981"/>
                  <a:gd name="connsiteY8" fmla="*/ 830012 h 831851"/>
                  <a:gd name="connsiteX9" fmla="*/ 1069592 w 1640981"/>
                  <a:gd name="connsiteY9" fmla="*/ 667829 h 831851"/>
                  <a:gd name="connsiteX10" fmla="*/ 1593895 w 1640981"/>
                  <a:gd name="connsiteY10" fmla="*/ 493090 h 831851"/>
                  <a:gd name="connsiteX11" fmla="*/ 1612765 w 1640981"/>
                  <a:gd name="connsiteY11" fmla="*/ 486900 h 831851"/>
                  <a:gd name="connsiteX12" fmla="*/ 1635162 w 1640981"/>
                  <a:gd name="connsiteY12" fmla="*/ 479472 h 831851"/>
                  <a:gd name="connsiteX13" fmla="*/ 1640982 w 1640981"/>
                  <a:gd name="connsiteY13" fmla="*/ 477526 h 831851"/>
                  <a:gd name="connsiteX14" fmla="*/ 1636926 w 1640981"/>
                  <a:gd name="connsiteY14" fmla="*/ 474343 h 831851"/>
                  <a:gd name="connsiteX15" fmla="*/ 1612236 w 1640981"/>
                  <a:gd name="connsiteY15" fmla="*/ 426767 h 831851"/>
                  <a:gd name="connsiteX16" fmla="*/ 1622464 w 1640981"/>
                  <a:gd name="connsiteY16" fmla="*/ 406605 h 831851"/>
                  <a:gd name="connsiteX17" fmla="*/ 1627050 w 1640981"/>
                  <a:gd name="connsiteY17" fmla="*/ 402360 h 831851"/>
                  <a:gd name="connsiteX18" fmla="*/ 1625639 w 1640981"/>
                  <a:gd name="connsiteY18" fmla="*/ 400945 h 831851"/>
                  <a:gd name="connsiteX19" fmla="*/ 1622641 w 1640981"/>
                  <a:gd name="connsiteY19" fmla="*/ 397939 h 831851"/>
                  <a:gd name="connsiteX20" fmla="*/ 1608709 w 1640981"/>
                  <a:gd name="connsiteY20" fmla="*/ 382905 h 831851"/>
                  <a:gd name="connsiteX21" fmla="*/ 1568500 w 1640981"/>
                  <a:gd name="connsiteY21" fmla="*/ 336568 h 831851"/>
                  <a:gd name="connsiteX22" fmla="*/ 1557919 w 1640981"/>
                  <a:gd name="connsiteY22" fmla="*/ 332323 h 831851"/>
                  <a:gd name="connsiteX23" fmla="*/ 1555273 w 1640981"/>
                  <a:gd name="connsiteY23" fmla="*/ 330378 h 831851"/>
                  <a:gd name="connsiteX24" fmla="*/ 1552981 w 1640981"/>
                  <a:gd name="connsiteY24" fmla="*/ 328255 h 831851"/>
                  <a:gd name="connsiteX25" fmla="*/ 1553862 w 1640981"/>
                  <a:gd name="connsiteY25" fmla="*/ 320827 h 831851"/>
                  <a:gd name="connsiteX26" fmla="*/ 1552099 w 1640981"/>
                  <a:gd name="connsiteY26" fmla="*/ 318881 h 831851"/>
                  <a:gd name="connsiteX27" fmla="*/ 1547866 w 1640981"/>
                  <a:gd name="connsiteY27" fmla="*/ 314637 h 831851"/>
                  <a:gd name="connsiteX28" fmla="*/ 1526704 w 1640981"/>
                  <a:gd name="connsiteY28" fmla="*/ 294828 h 831851"/>
                  <a:gd name="connsiteX29" fmla="*/ 1525293 w 1640981"/>
                  <a:gd name="connsiteY29" fmla="*/ 295536 h 831851"/>
                  <a:gd name="connsiteX30" fmla="*/ 1522295 w 1640981"/>
                  <a:gd name="connsiteY30" fmla="*/ 296243 h 831851"/>
                  <a:gd name="connsiteX31" fmla="*/ 1520179 w 1640981"/>
                  <a:gd name="connsiteY31" fmla="*/ 296420 h 831851"/>
                  <a:gd name="connsiteX32" fmla="*/ 1504307 w 1640981"/>
                  <a:gd name="connsiteY32" fmla="*/ 291999 h 831851"/>
                  <a:gd name="connsiteX33" fmla="*/ 1501838 w 1640981"/>
                  <a:gd name="connsiteY33" fmla="*/ 290053 h 831851"/>
                  <a:gd name="connsiteX34" fmla="*/ 1499016 w 1640981"/>
                  <a:gd name="connsiteY34" fmla="*/ 281917 h 831851"/>
                  <a:gd name="connsiteX35" fmla="*/ 1503425 w 1640981"/>
                  <a:gd name="connsiteY35" fmla="*/ 278911 h 831851"/>
                  <a:gd name="connsiteX36" fmla="*/ 1508010 w 1640981"/>
                  <a:gd name="connsiteY36" fmla="*/ 278203 h 831851"/>
                  <a:gd name="connsiteX37" fmla="*/ 1477148 w 1640981"/>
                  <a:gd name="connsiteY37" fmla="*/ 252558 h 831851"/>
                  <a:gd name="connsiteX38" fmla="*/ 1472739 w 1640981"/>
                  <a:gd name="connsiteY38" fmla="*/ 256096 h 831851"/>
                  <a:gd name="connsiteX39" fmla="*/ 1469741 w 1640981"/>
                  <a:gd name="connsiteY39" fmla="*/ 256803 h 831851"/>
                  <a:gd name="connsiteX40" fmla="*/ 1467625 w 1640981"/>
                  <a:gd name="connsiteY40" fmla="*/ 256980 h 831851"/>
                  <a:gd name="connsiteX41" fmla="*/ 1452106 w 1640981"/>
                  <a:gd name="connsiteY41" fmla="*/ 252735 h 831851"/>
                  <a:gd name="connsiteX42" fmla="*/ 1449637 w 1640981"/>
                  <a:gd name="connsiteY42" fmla="*/ 250967 h 831851"/>
                  <a:gd name="connsiteX43" fmla="*/ 1446462 w 1640981"/>
                  <a:gd name="connsiteY43" fmla="*/ 247253 h 831851"/>
                  <a:gd name="connsiteX44" fmla="*/ 1451224 w 1640981"/>
                  <a:gd name="connsiteY44" fmla="*/ 240178 h 831851"/>
                  <a:gd name="connsiteX45" fmla="*/ 1455985 w 1640981"/>
                  <a:gd name="connsiteY45" fmla="*/ 239294 h 831851"/>
                  <a:gd name="connsiteX46" fmla="*/ 1460571 w 1640981"/>
                  <a:gd name="connsiteY46" fmla="*/ 239294 h 831851"/>
                  <a:gd name="connsiteX47" fmla="*/ 1426005 w 1640981"/>
                  <a:gd name="connsiteY47" fmla="*/ 213295 h 831851"/>
                  <a:gd name="connsiteX48" fmla="*/ 1421244 w 1640981"/>
                  <a:gd name="connsiteY48" fmla="*/ 217363 h 831851"/>
                  <a:gd name="connsiteX49" fmla="*/ 1416129 w 1640981"/>
                  <a:gd name="connsiteY49" fmla="*/ 218247 h 831851"/>
                  <a:gd name="connsiteX50" fmla="*/ 1411368 w 1640981"/>
                  <a:gd name="connsiteY50" fmla="*/ 218070 h 831851"/>
                  <a:gd name="connsiteX51" fmla="*/ 1400963 w 1640981"/>
                  <a:gd name="connsiteY51" fmla="*/ 214179 h 831851"/>
                  <a:gd name="connsiteX52" fmla="*/ 1400257 w 1640981"/>
                  <a:gd name="connsiteY52" fmla="*/ 213649 h 831851"/>
                  <a:gd name="connsiteX53" fmla="*/ 1398494 w 1640981"/>
                  <a:gd name="connsiteY53" fmla="*/ 212411 h 831851"/>
                  <a:gd name="connsiteX54" fmla="*/ 1400257 w 1640981"/>
                  <a:gd name="connsiteY54" fmla="*/ 201799 h 831851"/>
                  <a:gd name="connsiteX55" fmla="*/ 1404843 w 1640981"/>
                  <a:gd name="connsiteY55" fmla="*/ 201092 h 831851"/>
                  <a:gd name="connsiteX56" fmla="*/ 1408899 w 1640981"/>
                  <a:gd name="connsiteY56" fmla="*/ 201092 h 831851"/>
                  <a:gd name="connsiteX57" fmla="*/ 1374862 w 1640981"/>
                  <a:gd name="connsiteY57" fmla="*/ 176862 h 831851"/>
                  <a:gd name="connsiteX58" fmla="*/ 1370806 w 1640981"/>
                  <a:gd name="connsiteY58" fmla="*/ 179691 h 831851"/>
                  <a:gd name="connsiteX59" fmla="*/ 1365692 w 1640981"/>
                  <a:gd name="connsiteY59" fmla="*/ 180576 h 831851"/>
                  <a:gd name="connsiteX60" fmla="*/ 1350878 w 1640981"/>
                  <a:gd name="connsiteY60" fmla="*/ 176508 h 831851"/>
                  <a:gd name="connsiteX61" fmla="*/ 1348585 w 1640981"/>
                  <a:gd name="connsiteY61" fmla="*/ 174739 h 831851"/>
                  <a:gd name="connsiteX62" fmla="*/ 1350349 w 1640981"/>
                  <a:gd name="connsiteY62" fmla="*/ 164305 h 831851"/>
                  <a:gd name="connsiteX63" fmla="*/ 1355287 w 1640981"/>
                  <a:gd name="connsiteY63" fmla="*/ 163420 h 831851"/>
                  <a:gd name="connsiteX64" fmla="*/ 1355816 w 1640981"/>
                  <a:gd name="connsiteY64" fmla="*/ 163420 h 831851"/>
                  <a:gd name="connsiteX65" fmla="*/ 1324249 w 1640981"/>
                  <a:gd name="connsiteY65" fmla="*/ 141136 h 831851"/>
                  <a:gd name="connsiteX66" fmla="*/ 1321603 w 1640981"/>
                  <a:gd name="connsiteY66" fmla="*/ 142551 h 831851"/>
                  <a:gd name="connsiteX67" fmla="*/ 1316489 w 1640981"/>
                  <a:gd name="connsiteY67" fmla="*/ 143435 h 831851"/>
                  <a:gd name="connsiteX68" fmla="*/ 1301851 w 1640981"/>
                  <a:gd name="connsiteY68" fmla="*/ 139367 h 831851"/>
                  <a:gd name="connsiteX69" fmla="*/ 1299559 w 1640981"/>
                  <a:gd name="connsiteY69" fmla="*/ 137598 h 831851"/>
                  <a:gd name="connsiteX70" fmla="*/ 1297090 w 1640981"/>
                  <a:gd name="connsiteY70" fmla="*/ 130347 h 831851"/>
                  <a:gd name="connsiteX71" fmla="*/ 1301499 w 1640981"/>
                  <a:gd name="connsiteY71" fmla="*/ 127341 h 831851"/>
                  <a:gd name="connsiteX72" fmla="*/ 1304673 w 1640981"/>
                  <a:gd name="connsiteY72" fmla="*/ 126810 h 831851"/>
                  <a:gd name="connsiteX73" fmla="*/ 1292681 w 1640981"/>
                  <a:gd name="connsiteY73" fmla="*/ 101695 h 831851"/>
                  <a:gd name="connsiteX74" fmla="*/ 1275398 w 1640981"/>
                  <a:gd name="connsiteY74" fmla="*/ 96567 h 831851"/>
                  <a:gd name="connsiteX75" fmla="*/ 1273106 w 1640981"/>
                  <a:gd name="connsiteY75" fmla="*/ 106294 h 831851"/>
                  <a:gd name="connsiteX76" fmla="*/ 1267991 w 1640981"/>
                  <a:gd name="connsiteY76" fmla="*/ 107178 h 831851"/>
                  <a:gd name="connsiteX77" fmla="*/ 1253707 w 1640981"/>
                  <a:gd name="connsiteY77" fmla="*/ 103287 h 831851"/>
                  <a:gd name="connsiteX78" fmla="*/ 1251414 w 1640981"/>
                  <a:gd name="connsiteY78" fmla="*/ 101519 h 831851"/>
                  <a:gd name="connsiteX79" fmla="*/ 1253354 w 1640981"/>
                  <a:gd name="connsiteY79" fmla="*/ 91437 h 831851"/>
                  <a:gd name="connsiteX80" fmla="*/ 1257234 w 1640981"/>
                  <a:gd name="connsiteY80" fmla="*/ 90730 h 831851"/>
                  <a:gd name="connsiteX81" fmla="*/ 1144543 w 1640981"/>
                  <a:gd name="connsiteY81" fmla="*/ 47753 h 831851"/>
                  <a:gd name="connsiteX82" fmla="*/ 1135549 w 1640981"/>
                  <a:gd name="connsiteY82" fmla="*/ 42270 h 831851"/>
                  <a:gd name="connsiteX83" fmla="*/ 1123380 w 1640981"/>
                  <a:gd name="connsiteY83" fmla="*/ 22285 h 831851"/>
                  <a:gd name="connsiteX84" fmla="*/ 1111388 w 1640981"/>
                  <a:gd name="connsiteY84" fmla="*/ 19632 h 831851"/>
                  <a:gd name="connsiteX85" fmla="*/ 1022682 w 1640981"/>
                  <a:gd name="connsiteY85" fmla="*/ 0 h 831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640981" h="831851">
                    <a:moveTo>
                      <a:pt x="1023564" y="0"/>
                    </a:moveTo>
                    <a:lnTo>
                      <a:pt x="887594" y="34665"/>
                    </a:lnTo>
                    <a:lnTo>
                      <a:pt x="107929" y="295890"/>
                    </a:lnTo>
                    <a:cubicBezTo>
                      <a:pt x="104050" y="297835"/>
                      <a:pt x="99288" y="299604"/>
                      <a:pt x="93644" y="300665"/>
                    </a:cubicBezTo>
                    <a:lnTo>
                      <a:pt x="54141" y="313929"/>
                    </a:lnTo>
                    <a:cubicBezTo>
                      <a:pt x="35800" y="321534"/>
                      <a:pt x="17283" y="330024"/>
                      <a:pt x="0" y="333384"/>
                    </a:cubicBezTo>
                    <a:lnTo>
                      <a:pt x="353415" y="804720"/>
                    </a:lnTo>
                    <a:cubicBezTo>
                      <a:pt x="366465" y="822053"/>
                      <a:pt x="392566" y="832841"/>
                      <a:pt x="416197" y="831780"/>
                    </a:cubicBezTo>
                    <a:cubicBezTo>
                      <a:pt x="420606" y="831603"/>
                      <a:pt x="424839" y="831073"/>
                      <a:pt x="428895" y="830012"/>
                    </a:cubicBezTo>
                    <a:lnTo>
                      <a:pt x="1069592" y="667829"/>
                    </a:lnTo>
                    <a:lnTo>
                      <a:pt x="1593895" y="493090"/>
                    </a:lnTo>
                    <a:lnTo>
                      <a:pt x="1612765" y="486900"/>
                    </a:lnTo>
                    <a:lnTo>
                      <a:pt x="1635162" y="479472"/>
                    </a:lnTo>
                    <a:lnTo>
                      <a:pt x="1640982" y="477526"/>
                    </a:lnTo>
                    <a:cubicBezTo>
                      <a:pt x="1639571" y="476465"/>
                      <a:pt x="1638336" y="475404"/>
                      <a:pt x="1636926" y="474343"/>
                    </a:cubicBezTo>
                    <a:cubicBezTo>
                      <a:pt x="1618232" y="458602"/>
                      <a:pt x="1610120" y="441800"/>
                      <a:pt x="1612236" y="426767"/>
                    </a:cubicBezTo>
                    <a:cubicBezTo>
                      <a:pt x="1613294" y="419516"/>
                      <a:pt x="1616645" y="412618"/>
                      <a:pt x="1622464" y="406605"/>
                    </a:cubicBezTo>
                    <a:cubicBezTo>
                      <a:pt x="1623875" y="405190"/>
                      <a:pt x="1625286" y="403775"/>
                      <a:pt x="1627050" y="402360"/>
                    </a:cubicBezTo>
                    <a:cubicBezTo>
                      <a:pt x="1626697" y="402007"/>
                      <a:pt x="1626168" y="401476"/>
                      <a:pt x="1625639" y="400945"/>
                    </a:cubicBezTo>
                    <a:cubicBezTo>
                      <a:pt x="1624581" y="399884"/>
                      <a:pt x="1623699" y="399000"/>
                      <a:pt x="1622641" y="397939"/>
                    </a:cubicBezTo>
                    <a:cubicBezTo>
                      <a:pt x="1617879" y="392986"/>
                      <a:pt x="1613294" y="388034"/>
                      <a:pt x="1608709" y="382905"/>
                    </a:cubicBezTo>
                    <a:cubicBezTo>
                      <a:pt x="1595130" y="367695"/>
                      <a:pt x="1582079" y="351778"/>
                      <a:pt x="1568500" y="336568"/>
                    </a:cubicBezTo>
                    <a:cubicBezTo>
                      <a:pt x="1564444" y="335860"/>
                      <a:pt x="1560740" y="334445"/>
                      <a:pt x="1557919" y="332323"/>
                    </a:cubicBezTo>
                    <a:lnTo>
                      <a:pt x="1555273" y="330378"/>
                    </a:lnTo>
                    <a:cubicBezTo>
                      <a:pt x="1554391" y="329670"/>
                      <a:pt x="1553510" y="328963"/>
                      <a:pt x="1552981" y="328255"/>
                    </a:cubicBezTo>
                    <a:cubicBezTo>
                      <a:pt x="1550864" y="325602"/>
                      <a:pt x="1551217" y="322772"/>
                      <a:pt x="1553862" y="320827"/>
                    </a:cubicBezTo>
                    <a:cubicBezTo>
                      <a:pt x="1553333" y="320120"/>
                      <a:pt x="1552628" y="319589"/>
                      <a:pt x="1552099" y="318881"/>
                    </a:cubicBezTo>
                    <a:cubicBezTo>
                      <a:pt x="1550688" y="317467"/>
                      <a:pt x="1549277" y="316052"/>
                      <a:pt x="1547866" y="314637"/>
                    </a:cubicBezTo>
                    <a:cubicBezTo>
                      <a:pt x="1540989" y="307916"/>
                      <a:pt x="1533934" y="301372"/>
                      <a:pt x="1526704" y="294828"/>
                    </a:cubicBezTo>
                    <a:cubicBezTo>
                      <a:pt x="1526175" y="295005"/>
                      <a:pt x="1525998" y="295359"/>
                      <a:pt x="1525293" y="295536"/>
                    </a:cubicBezTo>
                    <a:cubicBezTo>
                      <a:pt x="1524411" y="295890"/>
                      <a:pt x="1523353" y="296066"/>
                      <a:pt x="1522295" y="296243"/>
                    </a:cubicBezTo>
                    <a:cubicBezTo>
                      <a:pt x="1521589" y="296243"/>
                      <a:pt x="1520884" y="296243"/>
                      <a:pt x="1520179" y="296420"/>
                    </a:cubicBezTo>
                    <a:cubicBezTo>
                      <a:pt x="1514712" y="296597"/>
                      <a:pt x="1508363" y="295005"/>
                      <a:pt x="1504307" y="291999"/>
                    </a:cubicBezTo>
                    <a:lnTo>
                      <a:pt x="1501838" y="290053"/>
                    </a:lnTo>
                    <a:cubicBezTo>
                      <a:pt x="1498311" y="287400"/>
                      <a:pt x="1497429" y="284393"/>
                      <a:pt x="1499016" y="281917"/>
                    </a:cubicBezTo>
                    <a:cubicBezTo>
                      <a:pt x="1499898" y="280680"/>
                      <a:pt x="1501309" y="279618"/>
                      <a:pt x="1503425" y="278911"/>
                    </a:cubicBezTo>
                    <a:cubicBezTo>
                      <a:pt x="1504836" y="278380"/>
                      <a:pt x="1506423" y="278203"/>
                      <a:pt x="1508010" y="278203"/>
                    </a:cubicBezTo>
                    <a:cubicBezTo>
                      <a:pt x="1497958" y="269537"/>
                      <a:pt x="1487553" y="260871"/>
                      <a:pt x="1477148" y="252558"/>
                    </a:cubicBezTo>
                    <a:cubicBezTo>
                      <a:pt x="1476443" y="253973"/>
                      <a:pt x="1475208" y="255211"/>
                      <a:pt x="1472739" y="256096"/>
                    </a:cubicBezTo>
                    <a:cubicBezTo>
                      <a:pt x="1471857" y="256449"/>
                      <a:pt x="1470799" y="256626"/>
                      <a:pt x="1469741" y="256803"/>
                    </a:cubicBezTo>
                    <a:cubicBezTo>
                      <a:pt x="1469036" y="256803"/>
                      <a:pt x="1468330" y="256803"/>
                      <a:pt x="1467625" y="256980"/>
                    </a:cubicBezTo>
                    <a:cubicBezTo>
                      <a:pt x="1462158" y="257157"/>
                      <a:pt x="1455985" y="255565"/>
                      <a:pt x="1452106" y="252735"/>
                    </a:cubicBezTo>
                    <a:lnTo>
                      <a:pt x="1449637" y="250967"/>
                    </a:lnTo>
                    <a:cubicBezTo>
                      <a:pt x="1448049" y="249729"/>
                      <a:pt x="1446991" y="248491"/>
                      <a:pt x="1446462" y="247253"/>
                    </a:cubicBezTo>
                    <a:cubicBezTo>
                      <a:pt x="1445228" y="244246"/>
                      <a:pt x="1446815" y="241593"/>
                      <a:pt x="1451224" y="240178"/>
                    </a:cubicBezTo>
                    <a:cubicBezTo>
                      <a:pt x="1452635" y="239647"/>
                      <a:pt x="1454222" y="239471"/>
                      <a:pt x="1455985" y="239294"/>
                    </a:cubicBezTo>
                    <a:cubicBezTo>
                      <a:pt x="1457396" y="239294"/>
                      <a:pt x="1458984" y="239294"/>
                      <a:pt x="1460571" y="239294"/>
                    </a:cubicBezTo>
                    <a:cubicBezTo>
                      <a:pt x="1449108" y="230451"/>
                      <a:pt x="1437645" y="221785"/>
                      <a:pt x="1426005" y="213295"/>
                    </a:cubicBezTo>
                    <a:cubicBezTo>
                      <a:pt x="1425476" y="214887"/>
                      <a:pt x="1424065" y="216479"/>
                      <a:pt x="1421244" y="217363"/>
                    </a:cubicBezTo>
                    <a:cubicBezTo>
                      <a:pt x="1419656" y="217894"/>
                      <a:pt x="1417893" y="218247"/>
                      <a:pt x="1416129" y="218247"/>
                    </a:cubicBezTo>
                    <a:cubicBezTo>
                      <a:pt x="1414542" y="218247"/>
                      <a:pt x="1412955" y="218247"/>
                      <a:pt x="1411368" y="218070"/>
                    </a:cubicBezTo>
                    <a:cubicBezTo>
                      <a:pt x="1407488" y="217540"/>
                      <a:pt x="1403608" y="216125"/>
                      <a:pt x="1400963" y="214179"/>
                    </a:cubicBezTo>
                    <a:lnTo>
                      <a:pt x="1400257" y="213649"/>
                    </a:lnTo>
                    <a:lnTo>
                      <a:pt x="1398494" y="212411"/>
                    </a:lnTo>
                    <a:cubicBezTo>
                      <a:pt x="1393380" y="208520"/>
                      <a:pt x="1394085" y="203745"/>
                      <a:pt x="1400257" y="201799"/>
                    </a:cubicBezTo>
                    <a:cubicBezTo>
                      <a:pt x="1401668" y="201269"/>
                      <a:pt x="1403255" y="201092"/>
                      <a:pt x="1404843" y="201092"/>
                    </a:cubicBezTo>
                    <a:cubicBezTo>
                      <a:pt x="1406077" y="201092"/>
                      <a:pt x="1407488" y="201092"/>
                      <a:pt x="1408899" y="201092"/>
                    </a:cubicBezTo>
                    <a:cubicBezTo>
                      <a:pt x="1397612" y="192956"/>
                      <a:pt x="1386325" y="184821"/>
                      <a:pt x="1374862" y="176862"/>
                    </a:cubicBezTo>
                    <a:cubicBezTo>
                      <a:pt x="1373980" y="177923"/>
                      <a:pt x="1372922" y="178984"/>
                      <a:pt x="1370806" y="179691"/>
                    </a:cubicBezTo>
                    <a:cubicBezTo>
                      <a:pt x="1369219" y="180222"/>
                      <a:pt x="1367455" y="180576"/>
                      <a:pt x="1365692" y="180576"/>
                    </a:cubicBezTo>
                    <a:cubicBezTo>
                      <a:pt x="1360401" y="180753"/>
                      <a:pt x="1354581" y="179338"/>
                      <a:pt x="1350878" y="176508"/>
                    </a:cubicBezTo>
                    <a:lnTo>
                      <a:pt x="1348585" y="174739"/>
                    </a:lnTo>
                    <a:cubicBezTo>
                      <a:pt x="1343647" y="171025"/>
                      <a:pt x="1344353" y="166250"/>
                      <a:pt x="1350349" y="164305"/>
                    </a:cubicBezTo>
                    <a:cubicBezTo>
                      <a:pt x="1351936" y="163774"/>
                      <a:pt x="1353523" y="163597"/>
                      <a:pt x="1355287" y="163420"/>
                    </a:cubicBezTo>
                    <a:lnTo>
                      <a:pt x="1355816" y="163420"/>
                    </a:lnTo>
                    <a:cubicBezTo>
                      <a:pt x="1345235" y="155992"/>
                      <a:pt x="1334653" y="148564"/>
                      <a:pt x="1324249" y="141136"/>
                    </a:cubicBezTo>
                    <a:cubicBezTo>
                      <a:pt x="1323543" y="141666"/>
                      <a:pt x="1322661" y="142197"/>
                      <a:pt x="1321603" y="142551"/>
                    </a:cubicBezTo>
                    <a:cubicBezTo>
                      <a:pt x="1320016" y="143081"/>
                      <a:pt x="1318252" y="143258"/>
                      <a:pt x="1316489" y="143435"/>
                    </a:cubicBezTo>
                    <a:cubicBezTo>
                      <a:pt x="1311374" y="143612"/>
                      <a:pt x="1305555" y="142197"/>
                      <a:pt x="1301851" y="139367"/>
                    </a:cubicBezTo>
                    <a:lnTo>
                      <a:pt x="1299559" y="137598"/>
                    </a:lnTo>
                    <a:cubicBezTo>
                      <a:pt x="1296384" y="135299"/>
                      <a:pt x="1295679" y="132469"/>
                      <a:pt x="1297090" y="130347"/>
                    </a:cubicBezTo>
                    <a:cubicBezTo>
                      <a:pt x="1297795" y="129109"/>
                      <a:pt x="1299382" y="128048"/>
                      <a:pt x="1301499" y="127341"/>
                    </a:cubicBezTo>
                    <a:cubicBezTo>
                      <a:pt x="1302557" y="126987"/>
                      <a:pt x="1303615" y="126810"/>
                      <a:pt x="1304673" y="126810"/>
                    </a:cubicBezTo>
                    <a:cubicBezTo>
                      <a:pt x="1296384" y="119559"/>
                      <a:pt x="1292857" y="110716"/>
                      <a:pt x="1292681" y="101695"/>
                    </a:cubicBezTo>
                    <a:cubicBezTo>
                      <a:pt x="1287038" y="99927"/>
                      <a:pt x="1281218" y="98335"/>
                      <a:pt x="1275398" y="96567"/>
                    </a:cubicBezTo>
                    <a:cubicBezTo>
                      <a:pt x="1279631" y="100104"/>
                      <a:pt x="1278749" y="104348"/>
                      <a:pt x="1273106" y="106294"/>
                    </a:cubicBezTo>
                    <a:cubicBezTo>
                      <a:pt x="1271518" y="106825"/>
                      <a:pt x="1269931" y="107178"/>
                      <a:pt x="1267991" y="107178"/>
                    </a:cubicBezTo>
                    <a:cubicBezTo>
                      <a:pt x="1262877" y="107355"/>
                      <a:pt x="1257234" y="105940"/>
                      <a:pt x="1253707" y="103287"/>
                    </a:cubicBezTo>
                    <a:lnTo>
                      <a:pt x="1251414" y="101519"/>
                    </a:lnTo>
                    <a:cubicBezTo>
                      <a:pt x="1246652" y="97981"/>
                      <a:pt x="1247534" y="93383"/>
                      <a:pt x="1253354" y="91437"/>
                    </a:cubicBezTo>
                    <a:cubicBezTo>
                      <a:pt x="1254412" y="91084"/>
                      <a:pt x="1255823" y="90907"/>
                      <a:pt x="1257234" y="90730"/>
                    </a:cubicBezTo>
                    <a:cubicBezTo>
                      <a:pt x="1219141" y="78173"/>
                      <a:pt x="1181401" y="64024"/>
                      <a:pt x="1144543" y="47753"/>
                    </a:cubicBezTo>
                    <a:cubicBezTo>
                      <a:pt x="1141192" y="46338"/>
                      <a:pt x="1138194" y="44392"/>
                      <a:pt x="1135549" y="42270"/>
                    </a:cubicBezTo>
                    <a:cubicBezTo>
                      <a:pt x="1128847" y="36964"/>
                      <a:pt x="1125144" y="29713"/>
                      <a:pt x="1123380" y="22285"/>
                    </a:cubicBezTo>
                    <a:cubicBezTo>
                      <a:pt x="1119324" y="21400"/>
                      <a:pt x="1115444" y="20516"/>
                      <a:pt x="1111388" y="19632"/>
                    </a:cubicBezTo>
                    <a:cubicBezTo>
                      <a:pt x="1080350" y="21047"/>
                      <a:pt x="1046842" y="13972"/>
                      <a:pt x="1022682" y="0"/>
                    </a:cubicBezTo>
                  </a:path>
                </a:pathLst>
              </a:custGeom>
              <a:solidFill>
                <a:srgbClr val="821429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3" name="Freeform 242">
                <a:extLst>
                  <a:ext uri="{FF2B5EF4-FFF2-40B4-BE49-F238E27FC236}">
                    <a16:creationId xmlns:a16="http://schemas.microsoft.com/office/drawing/2014/main" id="{38F2E2D6-0683-5543-B16F-B60AF09FB625}"/>
                  </a:ext>
                </a:extLst>
              </p:cNvPr>
              <p:cNvSpPr/>
              <p:nvPr/>
            </p:nvSpPr>
            <p:spPr>
              <a:xfrm>
                <a:off x="7709558" y="4352097"/>
                <a:ext cx="2337702" cy="960435"/>
              </a:xfrm>
              <a:custGeom>
                <a:avLst/>
                <a:gdLst>
                  <a:gd name="connsiteX0" fmla="*/ 1706868 w 2337702"/>
                  <a:gd name="connsiteY0" fmla="*/ 566430 h 960435"/>
                  <a:gd name="connsiteX1" fmla="*/ 1685706 w 2337702"/>
                  <a:gd name="connsiteY1" fmla="*/ 560594 h 960435"/>
                  <a:gd name="connsiteX2" fmla="*/ 1684471 w 2337702"/>
                  <a:gd name="connsiteY2" fmla="*/ 559533 h 960435"/>
                  <a:gd name="connsiteX3" fmla="*/ 1686941 w 2337702"/>
                  <a:gd name="connsiteY3" fmla="*/ 548214 h 960435"/>
                  <a:gd name="connsiteX4" fmla="*/ 1708103 w 2337702"/>
                  <a:gd name="connsiteY4" fmla="*/ 554050 h 960435"/>
                  <a:gd name="connsiteX5" fmla="*/ 1709338 w 2337702"/>
                  <a:gd name="connsiteY5" fmla="*/ 555111 h 960435"/>
                  <a:gd name="connsiteX6" fmla="*/ 1706868 w 2337702"/>
                  <a:gd name="connsiteY6" fmla="*/ 566430 h 960435"/>
                  <a:gd name="connsiteX7" fmla="*/ 1657137 w 2337702"/>
                  <a:gd name="connsiteY7" fmla="*/ 521154 h 960435"/>
                  <a:gd name="connsiteX8" fmla="*/ 1636326 w 2337702"/>
                  <a:gd name="connsiteY8" fmla="*/ 515494 h 960435"/>
                  <a:gd name="connsiteX9" fmla="*/ 1633858 w 2337702"/>
                  <a:gd name="connsiteY9" fmla="*/ 513372 h 960435"/>
                  <a:gd name="connsiteX10" fmla="*/ 1636326 w 2337702"/>
                  <a:gd name="connsiteY10" fmla="*/ 502407 h 960435"/>
                  <a:gd name="connsiteX11" fmla="*/ 1657137 w 2337702"/>
                  <a:gd name="connsiteY11" fmla="*/ 508066 h 960435"/>
                  <a:gd name="connsiteX12" fmla="*/ 1659605 w 2337702"/>
                  <a:gd name="connsiteY12" fmla="*/ 510188 h 960435"/>
                  <a:gd name="connsiteX13" fmla="*/ 1657137 w 2337702"/>
                  <a:gd name="connsiteY13" fmla="*/ 521331 h 960435"/>
                  <a:gd name="connsiteX14" fmla="*/ 1607228 w 2337702"/>
                  <a:gd name="connsiteY14" fmla="*/ 476054 h 960435"/>
                  <a:gd name="connsiteX15" fmla="*/ 1586771 w 2337702"/>
                  <a:gd name="connsiteY15" fmla="*/ 470571 h 960435"/>
                  <a:gd name="connsiteX16" fmla="*/ 1584478 w 2337702"/>
                  <a:gd name="connsiteY16" fmla="*/ 468449 h 960435"/>
                  <a:gd name="connsiteX17" fmla="*/ 1587124 w 2337702"/>
                  <a:gd name="connsiteY17" fmla="*/ 457661 h 960435"/>
                  <a:gd name="connsiteX18" fmla="*/ 1607581 w 2337702"/>
                  <a:gd name="connsiteY18" fmla="*/ 463143 h 960435"/>
                  <a:gd name="connsiteX19" fmla="*/ 1609873 w 2337702"/>
                  <a:gd name="connsiteY19" fmla="*/ 465266 h 960435"/>
                  <a:gd name="connsiteX20" fmla="*/ 1607405 w 2337702"/>
                  <a:gd name="connsiteY20" fmla="*/ 476054 h 960435"/>
                  <a:gd name="connsiteX21" fmla="*/ 1558730 w 2337702"/>
                  <a:gd name="connsiteY21" fmla="*/ 431839 h 960435"/>
                  <a:gd name="connsiteX22" fmla="*/ 1538450 w 2337702"/>
                  <a:gd name="connsiteY22" fmla="*/ 426533 h 960435"/>
                  <a:gd name="connsiteX23" fmla="*/ 1536157 w 2337702"/>
                  <a:gd name="connsiteY23" fmla="*/ 424411 h 960435"/>
                  <a:gd name="connsiteX24" fmla="*/ 1538803 w 2337702"/>
                  <a:gd name="connsiteY24" fmla="*/ 413799 h 960435"/>
                  <a:gd name="connsiteX25" fmla="*/ 1558907 w 2337702"/>
                  <a:gd name="connsiteY25" fmla="*/ 419105 h 960435"/>
                  <a:gd name="connsiteX26" fmla="*/ 1561199 w 2337702"/>
                  <a:gd name="connsiteY26" fmla="*/ 421227 h 960435"/>
                  <a:gd name="connsiteX27" fmla="*/ 1558554 w 2337702"/>
                  <a:gd name="connsiteY27" fmla="*/ 431839 h 960435"/>
                  <a:gd name="connsiteX28" fmla="*/ 1510938 w 2337702"/>
                  <a:gd name="connsiteY28" fmla="*/ 388508 h 960435"/>
                  <a:gd name="connsiteX29" fmla="*/ 1491010 w 2337702"/>
                  <a:gd name="connsiteY29" fmla="*/ 383202 h 960435"/>
                  <a:gd name="connsiteX30" fmla="*/ 1488718 w 2337702"/>
                  <a:gd name="connsiteY30" fmla="*/ 381256 h 960435"/>
                  <a:gd name="connsiteX31" fmla="*/ 1491363 w 2337702"/>
                  <a:gd name="connsiteY31" fmla="*/ 370822 h 960435"/>
                  <a:gd name="connsiteX32" fmla="*/ 1511115 w 2337702"/>
                  <a:gd name="connsiteY32" fmla="*/ 375950 h 960435"/>
                  <a:gd name="connsiteX33" fmla="*/ 1513407 w 2337702"/>
                  <a:gd name="connsiteY33" fmla="*/ 378073 h 960435"/>
                  <a:gd name="connsiteX34" fmla="*/ 1510762 w 2337702"/>
                  <a:gd name="connsiteY34" fmla="*/ 388508 h 960435"/>
                  <a:gd name="connsiteX35" fmla="*/ 1464028 w 2337702"/>
                  <a:gd name="connsiteY35" fmla="*/ 346061 h 960435"/>
                  <a:gd name="connsiteX36" fmla="*/ 1444453 w 2337702"/>
                  <a:gd name="connsiteY36" fmla="*/ 340932 h 960435"/>
                  <a:gd name="connsiteX37" fmla="*/ 1442160 w 2337702"/>
                  <a:gd name="connsiteY37" fmla="*/ 338986 h 960435"/>
                  <a:gd name="connsiteX38" fmla="*/ 1444982 w 2337702"/>
                  <a:gd name="connsiteY38" fmla="*/ 328728 h 960435"/>
                  <a:gd name="connsiteX39" fmla="*/ 1464557 w 2337702"/>
                  <a:gd name="connsiteY39" fmla="*/ 333858 h 960435"/>
                  <a:gd name="connsiteX40" fmla="*/ 1466673 w 2337702"/>
                  <a:gd name="connsiteY40" fmla="*/ 335803 h 960435"/>
                  <a:gd name="connsiteX41" fmla="*/ 1464028 w 2337702"/>
                  <a:gd name="connsiteY41" fmla="*/ 346061 h 960435"/>
                  <a:gd name="connsiteX42" fmla="*/ 1418352 w 2337702"/>
                  <a:gd name="connsiteY42" fmla="*/ 304498 h 960435"/>
                  <a:gd name="connsiteX43" fmla="*/ 1398953 w 2337702"/>
                  <a:gd name="connsiteY43" fmla="*/ 299546 h 960435"/>
                  <a:gd name="connsiteX44" fmla="*/ 1396837 w 2337702"/>
                  <a:gd name="connsiteY44" fmla="*/ 297601 h 960435"/>
                  <a:gd name="connsiteX45" fmla="*/ 1399659 w 2337702"/>
                  <a:gd name="connsiteY45" fmla="*/ 287520 h 960435"/>
                  <a:gd name="connsiteX46" fmla="*/ 1418881 w 2337702"/>
                  <a:gd name="connsiteY46" fmla="*/ 292472 h 960435"/>
                  <a:gd name="connsiteX47" fmla="*/ 1420997 w 2337702"/>
                  <a:gd name="connsiteY47" fmla="*/ 294417 h 960435"/>
                  <a:gd name="connsiteX48" fmla="*/ 1418176 w 2337702"/>
                  <a:gd name="connsiteY48" fmla="*/ 304498 h 960435"/>
                  <a:gd name="connsiteX49" fmla="*/ 1373382 w 2337702"/>
                  <a:gd name="connsiteY49" fmla="*/ 263820 h 960435"/>
                  <a:gd name="connsiteX50" fmla="*/ 1354335 w 2337702"/>
                  <a:gd name="connsiteY50" fmla="*/ 259045 h 960435"/>
                  <a:gd name="connsiteX51" fmla="*/ 1352219 w 2337702"/>
                  <a:gd name="connsiteY51" fmla="*/ 257099 h 960435"/>
                  <a:gd name="connsiteX52" fmla="*/ 1355041 w 2337702"/>
                  <a:gd name="connsiteY52" fmla="*/ 247195 h 960435"/>
                  <a:gd name="connsiteX53" fmla="*/ 1374087 w 2337702"/>
                  <a:gd name="connsiteY53" fmla="*/ 251971 h 960435"/>
                  <a:gd name="connsiteX54" fmla="*/ 1376203 w 2337702"/>
                  <a:gd name="connsiteY54" fmla="*/ 253916 h 960435"/>
                  <a:gd name="connsiteX55" fmla="*/ 1373382 w 2337702"/>
                  <a:gd name="connsiteY55" fmla="*/ 263820 h 960435"/>
                  <a:gd name="connsiteX56" fmla="*/ 1329646 w 2337702"/>
                  <a:gd name="connsiteY56" fmla="*/ 224026 h 960435"/>
                  <a:gd name="connsiteX57" fmla="*/ 1310776 w 2337702"/>
                  <a:gd name="connsiteY57" fmla="*/ 219428 h 960435"/>
                  <a:gd name="connsiteX58" fmla="*/ 1308659 w 2337702"/>
                  <a:gd name="connsiteY58" fmla="*/ 217483 h 960435"/>
                  <a:gd name="connsiteX59" fmla="*/ 1311481 w 2337702"/>
                  <a:gd name="connsiteY59" fmla="*/ 207755 h 960435"/>
                  <a:gd name="connsiteX60" fmla="*/ 1330175 w 2337702"/>
                  <a:gd name="connsiteY60" fmla="*/ 212353 h 960435"/>
                  <a:gd name="connsiteX61" fmla="*/ 1332291 w 2337702"/>
                  <a:gd name="connsiteY61" fmla="*/ 214299 h 960435"/>
                  <a:gd name="connsiteX62" fmla="*/ 1329469 w 2337702"/>
                  <a:gd name="connsiteY62" fmla="*/ 224026 h 960435"/>
                  <a:gd name="connsiteX63" fmla="*/ 1286439 w 2337702"/>
                  <a:gd name="connsiteY63" fmla="*/ 184940 h 960435"/>
                  <a:gd name="connsiteX64" fmla="*/ 1267922 w 2337702"/>
                  <a:gd name="connsiteY64" fmla="*/ 180342 h 960435"/>
                  <a:gd name="connsiteX65" fmla="*/ 1266863 w 2337702"/>
                  <a:gd name="connsiteY65" fmla="*/ 179457 h 960435"/>
                  <a:gd name="connsiteX66" fmla="*/ 1269861 w 2337702"/>
                  <a:gd name="connsiteY66" fmla="*/ 169907 h 960435"/>
                  <a:gd name="connsiteX67" fmla="*/ 1288202 w 2337702"/>
                  <a:gd name="connsiteY67" fmla="*/ 174505 h 960435"/>
                  <a:gd name="connsiteX68" fmla="*/ 1289260 w 2337702"/>
                  <a:gd name="connsiteY68" fmla="*/ 175389 h 960435"/>
                  <a:gd name="connsiteX69" fmla="*/ 1286262 w 2337702"/>
                  <a:gd name="connsiteY69" fmla="*/ 184940 h 960435"/>
                  <a:gd name="connsiteX70" fmla="*/ 2321113 w 2337702"/>
                  <a:gd name="connsiteY70" fmla="*/ 480829 h 960435"/>
                  <a:gd name="connsiteX71" fmla="*/ 1732440 w 2337702"/>
                  <a:gd name="connsiteY71" fmla="*/ 18513 h 960435"/>
                  <a:gd name="connsiteX72" fmla="*/ 1656608 w 2337702"/>
                  <a:gd name="connsiteY72" fmla="*/ 1711 h 960435"/>
                  <a:gd name="connsiteX73" fmla="*/ 1280090 w 2337702"/>
                  <a:gd name="connsiteY73" fmla="*/ 89611 h 960435"/>
                  <a:gd name="connsiteX74" fmla="*/ 1258222 w 2337702"/>
                  <a:gd name="connsiteY74" fmla="*/ 159295 h 960435"/>
                  <a:gd name="connsiteX75" fmla="*/ 1123134 w 2337702"/>
                  <a:gd name="connsiteY75" fmla="*/ 126045 h 960435"/>
                  <a:gd name="connsiteX76" fmla="*/ 25678 w 2337702"/>
                  <a:gd name="connsiteY76" fmla="*/ 382141 h 960435"/>
                  <a:gd name="connsiteX77" fmla="*/ 5045 w 2337702"/>
                  <a:gd name="connsiteY77" fmla="*/ 421227 h 960435"/>
                  <a:gd name="connsiteX78" fmla="*/ 372215 w 2337702"/>
                  <a:gd name="connsiteY78" fmla="*/ 932003 h 960435"/>
                  <a:gd name="connsiteX79" fmla="*/ 447166 w 2337702"/>
                  <a:gd name="connsiteY79" fmla="*/ 958886 h 960435"/>
                  <a:gd name="connsiteX80" fmla="*/ 1704752 w 2337702"/>
                  <a:gd name="connsiteY80" fmla="*/ 667595 h 960435"/>
                  <a:gd name="connsiteX81" fmla="*/ 1722564 w 2337702"/>
                  <a:gd name="connsiteY81" fmla="*/ 581287 h 960435"/>
                  <a:gd name="connsiteX82" fmla="*/ 1884458 w 2337702"/>
                  <a:gd name="connsiteY82" fmla="*/ 626033 h 960435"/>
                  <a:gd name="connsiteX83" fmla="*/ 2316351 w 2337702"/>
                  <a:gd name="connsiteY83" fmla="*/ 526106 h 960435"/>
                  <a:gd name="connsiteX84" fmla="*/ 2320936 w 2337702"/>
                  <a:gd name="connsiteY84" fmla="*/ 480652 h 960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2337702" h="960435">
                    <a:moveTo>
                      <a:pt x="1706868" y="566430"/>
                    </a:moveTo>
                    <a:cubicBezTo>
                      <a:pt x="1700343" y="568022"/>
                      <a:pt x="1690821" y="565369"/>
                      <a:pt x="1685706" y="560594"/>
                    </a:cubicBezTo>
                    <a:lnTo>
                      <a:pt x="1684471" y="559533"/>
                    </a:lnTo>
                    <a:cubicBezTo>
                      <a:pt x="1679357" y="554757"/>
                      <a:pt x="1680415" y="549805"/>
                      <a:pt x="1686941" y="548214"/>
                    </a:cubicBezTo>
                    <a:cubicBezTo>
                      <a:pt x="1693466" y="546799"/>
                      <a:pt x="1702813" y="549275"/>
                      <a:pt x="1708103" y="554050"/>
                    </a:cubicBezTo>
                    <a:lnTo>
                      <a:pt x="1709338" y="555111"/>
                    </a:lnTo>
                    <a:cubicBezTo>
                      <a:pt x="1714628" y="559887"/>
                      <a:pt x="1713570" y="564839"/>
                      <a:pt x="1706868" y="566430"/>
                    </a:cubicBezTo>
                    <a:moveTo>
                      <a:pt x="1657137" y="521154"/>
                    </a:moveTo>
                    <a:cubicBezTo>
                      <a:pt x="1650611" y="522569"/>
                      <a:pt x="1641264" y="520093"/>
                      <a:pt x="1636326" y="515494"/>
                    </a:cubicBezTo>
                    <a:lnTo>
                      <a:pt x="1633858" y="513372"/>
                    </a:lnTo>
                    <a:cubicBezTo>
                      <a:pt x="1628743" y="508774"/>
                      <a:pt x="1629978" y="503821"/>
                      <a:pt x="1636326" y="502407"/>
                    </a:cubicBezTo>
                    <a:cubicBezTo>
                      <a:pt x="1642675" y="500992"/>
                      <a:pt x="1652022" y="503468"/>
                      <a:pt x="1657137" y="508066"/>
                    </a:cubicBezTo>
                    <a:lnTo>
                      <a:pt x="1659605" y="510188"/>
                    </a:lnTo>
                    <a:cubicBezTo>
                      <a:pt x="1664720" y="514787"/>
                      <a:pt x="1663662" y="519739"/>
                      <a:pt x="1657137" y="521331"/>
                    </a:cubicBezTo>
                    <a:moveTo>
                      <a:pt x="1607228" y="476054"/>
                    </a:moveTo>
                    <a:cubicBezTo>
                      <a:pt x="1600879" y="477469"/>
                      <a:pt x="1591709" y="474993"/>
                      <a:pt x="1586771" y="470571"/>
                    </a:cubicBezTo>
                    <a:lnTo>
                      <a:pt x="1584478" y="468449"/>
                    </a:lnTo>
                    <a:cubicBezTo>
                      <a:pt x="1579540" y="463851"/>
                      <a:pt x="1580599" y="459075"/>
                      <a:pt x="1587124" y="457661"/>
                    </a:cubicBezTo>
                    <a:cubicBezTo>
                      <a:pt x="1593472" y="456246"/>
                      <a:pt x="1602643" y="458722"/>
                      <a:pt x="1607581" y="463143"/>
                    </a:cubicBezTo>
                    <a:lnTo>
                      <a:pt x="1609873" y="465266"/>
                    </a:lnTo>
                    <a:cubicBezTo>
                      <a:pt x="1614811" y="469687"/>
                      <a:pt x="1613753" y="474639"/>
                      <a:pt x="1607405" y="476054"/>
                    </a:cubicBezTo>
                    <a:moveTo>
                      <a:pt x="1558730" y="431839"/>
                    </a:moveTo>
                    <a:cubicBezTo>
                      <a:pt x="1552382" y="433254"/>
                      <a:pt x="1543388" y="430954"/>
                      <a:pt x="1538450" y="426533"/>
                    </a:cubicBezTo>
                    <a:lnTo>
                      <a:pt x="1536157" y="424411"/>
                    </a:lnTo>
                    <a:cubicBezTo>
                      <a:pt x="1531396" y="419989"/>
                      <a:pt x="1532454" y="415214"/>
                      <a:pt x="1538803" y="413799"/>
                    </a:cubicBezTo>
                    <a:cubicBezTo>
                      <a:pt x="1545151" y="412384"/>
                      <a:pt x="1554145" y="414683"/>
                      <a:pt x="1558907" y="419105"/>
                    </a:cubicBezTo>
                    <a:lnTo>
                      <a:pt x="1561199" y="421227"/>
                    </a:lnTo>
                    <a:cubicBezTo>
                      <a:pt x="1566138" y="425648"/>
                      <a:pt x="1564903" y="430424"/>
                      <a:pt x="1558554" y="431839"/>
                    </a:cubicBezTo>
                    <a:moveTo>
                      <a:pt x="1510938" y="388508"/>
                    </a:moveTo>
                    <a:cubicBezTo>
                      <a:pt x="1504590" y="389923"/>
                      <a:pt x="1495772" y="387623"/>
                      <a:pt x="1491010" y="383202"/>
                    </a:cubicBezTo>
                    <a:lnTo>
                      <a:pt x="1488718" y="381256"/>
                    </a:lnTo>
                    <a:cubicBezTo>
                      <a:pt x="1483956" y="377011"/>
                      <a:pt x="1485190" y="372236"/>
                      <a:pt x="1491363" y="370822"/>
                    </a:cubicBezTo>
                    <a:cubicBezTo>
                      <a:pt x="1497535" y="369407"/>
                      <a:pt x="1506353" y="371706"/>
                      <a:pt x="1511115" y="375950"/>
                    </a:cubicBezTo>
                    <a:lnTo>
                      <a:pt x="1513407" y="378073"/>
                    </a:lnTo>
                    <a:cubicBezTo>
                      <a:pt x="1518169" y="382317"/>
                      <a:pt x="1516934" y="387093"/>
                      <a:pt x="1510762" y="388508"/>
                    </a:cubicBezTo>
                    <a:moveTo>
                      <a:pt x="1464028" y="346061"/>
                    </a:moveTo>
                    <a:cubicBezTo>
                      <a:pt x="1457855" y="347476"/>
                      <a:pt x="1449038" y="345177"/>
                      <a:pt x="1444453" y="340932"/>
                    </a:cubicBezTo>
                    <a:lnTo>
                      <a:pt x="1442160" y="338986"/>
                    </a:lnTo>
                    <a:cubicBezTo>
                      <a:pt x="1437575" y="334742"/>
                      <a:pt x="1438809" y="330143"/>
                      <a:pt x="1444982" y="328728"/>
                    </a:cubicBezTo>
                    <a:cubicBezTo>
                      <a:pt x="1451154" y="327313"/>
                      <a:pt x="1459972" y="329613"/>
                      <a:pt x="1464557" y="333858"/>
                    </a:cubicBezTo>
                    <a:lnTo>
                      <a:pt x="1466673" y="335803"/>
                    </a:lnTo>
                    <a:cubicBezTo>
                      <a:pt x="1471435" y="340047"/>
                      <a:pt x="1470200" y="344646"/>
                      <a:pt x="1464028" y="346061"/>
                    </a:cubicBezTo>
                    <a:moveTo>
                      <a:pt x="1418352" y="304498"/>
                    </a:moveTo>
                    <a:cubicBezTo>
                      <a:pt x="1412180" y="305913"/>
                      <a:pt x="1403538" y="303614"/>
                      <a:pt x="1398953" y="299546"/>
                    </a:cubicBezTo>
                    <a:lnTo>
                      <a:pt x="1396837" y="297601"/>
                    </a:lnTo>
                    <a:cubicBezTo>
                      <a:pt x="1392252" y="293533"/>
                      <a:pt x="1393486" y="288935"/>
                      <a:pt x="1399659" y="287520"/>
                    </a:cubicBezTo>
                    <a:cubicBezTo>
                      <a:pt x="1405655" y="286105"/>
                      <a:pt x="1414296" y="288227"/>
                      <a:pt x="1418881" y="292472"/>
                    </a:cubicBezTo>
                    <a:lnTo>
                      <a:pt x="1420997" y="294417"/>
                    </a:lnTo>
                    <a:cubicBezTo>
                      <a:pt x="1425583" y="298485"/>
                      <a:pt x="1424348" y="303083"/>
                      <a:pt x="1418176" y="304498"/>
                    </a:cubicBezTo>
                    <a:moveTo>
                      <a:pt x="1373382" y="263820"/>
                    </a:moveTo>
                    <a:cubicBezTo>
                      <a:pt x="1367386" y="265235"/>
                      <a:pt x="1358744" y="263113"/>
                      <a:pt x="1354335" y="259045"/>
                    </a:cubicBezTo>
                    <a:lnTo>
                      <a:pt x="1352219" y="257099"/>
                    </a:lnTo>
                    <a:cubicBezTo>
                      <a:pt x="1347810" y="253032"/>
                      <a:pt x="1349045" y="248610"/>
                      <a:pt x="1355041" y="247195"/>
                    </a:cubicBezTo>
                    <a:cubicBezTo>
                      <a:pt x="1361037" y="245780"/>
                      <a:pt x="1369502" y="247903"/>
                      <a:pt x="1374087" y="251971"/>
                    </a:cubicBezTo>
                    <a:lnTo>
                      <a:pt x="1376203" y="253916"/>
                    </a:lnTo>
                    <a:cubicBezTo>
                      <a:pt x="1380612" y="257984"/>
                      <a:pt x="1379378" y="262405"/>
                      <a:pt x="1373382" y="263820"/>
                    </a:cubicBezTo>
                    <a:moveTo>
                      <a:pt x="1329646" y="224026"/>
                    </a:moveTo>
                    <a:cubicBezTo>
                      <a:pt x="1323650" y="225441"/>
                      <a:pt x="1315184" y="223319"/>
                      <a:pt x="1310776" y="219428"/>
                    </a:cubicBezTo>
                    <a:lnTo>
                      <a:pt x="1308659" y="217483"/>
                    </a:lnTo>
                    <a:cubicBezTo>
                      <a:pt x="1304251" y="213592"/>
                      <a:pt x="1305661" y="209170"/>
                      <a:pt x="1311481" y="207755"/>
                    </a:cubicBezTo>
                    <a:cubicBezTo>
                      <a:pt x="1317477" y="206340"/>
                      <a:pt x="1325766" y="208462"/>
                      <a:pt x="1330175" y="212353"/>
                    </a:cubicBezTo>
                    <a:lnTo>
                      <a:pt x="1332291" y="214299"/>
                    </a:lnTo>
                    <a:cubicBezTo>
                      <a:pt x="1336700" y="218190"/>
                      <a:pt x="1335465" y="222611"/>
                      <a:pt x="1329469" y="224026"/>
                    </a:cubicBezTo>
                    <a:moveTo>
                      <a:pt x="1286439" y="184940"/>
                    </a:moveTo>
                    <a:cubicBezTo>
                      <a:pt x="1280443" y="186355"/>
                      <a:pt x="1272330" y="184232"/>
                      <a:pt x="1267922" y="180342"/>
                    </a:cubicBezTo>
                    <a:lnTo>
                      <a:pt x="1266863" y="179457"/>
                    </a:lnTo>
                    <a:cubicBezTo>
                      <a:pt x="1262631" y="175566"/>
                      <a:pt x="1264042" y="171322"/>
                      <a:pt x="1269861" y="169907"/>
                    </a:cubicBezTo>
                    <a:cubicBezTo>
                      <a:pt x="1275857" y="168492"/>
                      <a:pt x="1283970" y="170614"/>
                      <a:pt x="1288202" y="174505"/>
                    </a:cubicBezTo>
                    <a:lnTo>
                      <a:pt x="1289260" y="175389"/>
                    </a:lnTo>
                    <a:cubicBezTo>
                      <a:pt x="1293493" y="179280"/>
                      <a:pt x="1292258" y="183525"/>
                      <a:pt x="1286262" y="184940"/>
                    </a:cubicBezTo>
                    <a:moveTo>
                      <a:pt x="2321113" y="480829"/>
                    </a:moveTo>
                    <a:lnTo>
                      <a:pt x="1732440" y="18513"/>
                    </a:lnTo>
                    <a:cubicBezTo>
                      <a:pt x="1713746" y="3834"/>
                      <a:pt x="1679710" y="-3594"/>
                      <a:pt x="1656608" y="1711"/>
                    </a:cubicBezTo>
                    <a:lnTo>
                      <a:pt x="1280090" y="89611"/>
                    </a:lnTo>
                    <a:cubicBezTo>
                      <a:pt x="1311834" y="117733"/>
                      <a:pt x="1302134" y="149214"/>
                      <a:pt x="1258222" y="159295"/>
                    </a:cubicBezTo>
                    <a:cubicBezTo>
                      <a:pt x="1214309" y="169553"/>
                      <a:pt x="1153643" y="154520"/>
                      <a:pt x="1123134" y="126045"/>
                    </a:cubicBezTo>
                    <a:lnTo>
                      <a:pt x="25678" y="382141"/>
                    </a:lnTo>
                    <a:cubicBezTo>
                      <a:pt x="2576" y="387447"/>
                      <a:pt x="-6595" y="404956"/>
                      <a:pt x="5045" y="421227"/>
                    </a:cubicBezTo>
                    <a:lnTo>
                      <a:pt x="372215" y="932003"/>
                    </a:lnTo>
                    <a:cubicBezTo>
                      <a:pt x="387205" y="952873"/>
                      <a:pt x="420889" y="964899"/>
                      <a:pt x="447166" y="958886"/>
                    </a:cubicBezTo>
                    <a:lnTo>
                      <a:pt x="1704752" y="667595"/>
                    </a:lnTo>
                    <a:cubicBezTo>
                      <a:pt x="1665425" y="630985"/>
                      <a:pt x="1673714" y="592606"/>
                      <a:pt x="1722564" y="581287"/>
                    </a:cubicBezTo>
                    <a:cubicBezTo>
                      <a:pt x="1771414" y="569968"/>
                      <a:pt x="1843720" y="589776"/>
                      <a:pt x="1884458" y="626033"/>
                    </a:cubicBezTo>
                    <a:lnTo>
                      <a:pt x="2316351" y="526106"/>
                    </a:lnTo>
                    <a:cubicBezTo>
                      <a:pt x="2342980" y="519916"/>
                      <a:pt x="2344921" y="499577"/>
                      <a:pt x="2320936" y="480652"/>
                    </a:cubicBezTo>
                  </a:path>
                </a:pathLst>
              </a:custGeom>
              <a:solidFill>
                <a:srgbClr val="FFFFFF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44" name="Freeform 243">
              <a:extLst>
                <a:ext uri="{FF2B5EF4-FFF2-40B4-BE49-F238E27FC236}">
                  <a16:creationId xmlns:a16="http://schemas.microsoft.com/office/drawing/2014/main" id="{B22EC9D2-5E3D-1A81-2B56-0F65123725E8}"/>
                </a:ext>
              </a:extLst>
            </p:cNvPr>
            <p:cNvSpPr/>
            <p:nvPr/>
          </p:nvSpPr>
          <p:spPr>
            <a:xfrm>
              <a:off x="7790964" y="4528725"/>
              <a:ext cx="1519825" cy="721241"/>
            </a:xfrm>
            <a:custGeom>
              <a:avLst/>
              <a:gdLst>
                <a:gd name="connsiteX0" fmla="*/ 0 w 1519825"/>
                <a:gd name="connsiteY0" fmla="*/ 243185 h 721241"/>
                <a:gd name="connsiteX1" fmla="*/ 352886 w 1519825"/>
                <a:gd name="connsiteY1" fmla="*/ 721242 h 721241"/>
                <a:gd name="connsiteX2" fmla="*/ 1519826 w 1519825"/>
                <a:gd name="connsiteY2" fmla="*/ 450820 h 721241"/>
                <a:gd name="connsiteX3" fmla="*/ 1042081 w 1519825"/>
                <a:gd name="connsiteY3" fmla="*/ 0 h 721241"/>
                <a:gd name="connsiteX4" fmla="*/ 0 w 1519825"/>
                <a:gd name="connsiteY4" fmla="*/ 243185 h 721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9825" h="721241">
                  <a:moveTo>
                    <a:pt x="0" y="243185"/>
                  </a:moveTo>
                  <a:lnTo>
                    <a:pt x="352886" y="721242"/>
                  </a:lnTo>
                  <a:lnTo>
                    <a:pt x="1519826" y="450820"/>
                  </a:lnTo>
                  <a:lnTo>
                    <a:pt x="1042081" y="0"/>
                  </a:lnTo>
                  <a:lnTo>
                    <a:pt x="0" y="243185"/>
                  </a:lnTo>
                  <a:close/>
                </a:path>
              </a:pathLst>
            </a:custGeom>
            <a:solidFill>
              <a:srgbClr val="E71C3C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45" name="Content Placeholder 10">
              <a:extLst>
                <a:ext uri="{FF2B5EF4-FFF2-40B4-BE49-F238E27FC236}">
                  <a16:creationId xmlns:a16="http://schemas.microsoft.com/office/drawing/2014/main" id="{4A72F0B8-A1E0-7F85-D3B9-E1E0073F4F5D}"/>
                </a:ext>
              </a:extLst>
            </p:cNvPr>
            <p:cNvGrpSpPr/>
            <p:nvPr/>
          </p:nvGrpSpPr>
          <p:grpSpPr>
            <a:xfrm>
              <a:off x="7967351" y="4809393"/>
              <a:ext cx="629552" cy="236948"/>
              <a:chOff x="7967351" y="4809393"/>
              <a:chExt cx="629552" cy="236948"/>
            </a:xfrm>
            <a:solidFill>
              <a:srgbClr val="FFFFFF"/>
            </a:solidFill>
          </p:grpSpPr>
          <p:sp>
            <p:nvSpPr>
              <p:cNvPr id="246" name="Freeform 245">
                <a:extLst>
                  <a:ext uri="{FF2B5EF4-FFF2-40B4-BE49-F238E27FC236}">
                    <a16:creationId xmlns:a16="http://schemas.microsoft.com/office/drawing/2014/main" id="{477A5E20-83BA-F4F9-E451-55FF1A41BEA4}"/>
                  </a:ext>
                </a:extLst>
              </p:cNvPr>
              <p:cNvSpPr/>
              <p:nvPr/>
            </p:nvSpPr>
            <p:spPr>
              <a:xfrm>
                <a:off x="8349113" y="4889536"/>
                <a:ext cx="247790" cy="156805"/>
              </a:xfrm>
              <a:custGeom>
                <a:avLst/>
                <a:gdLst>
                  <a:gd name="connsiteX0" fmla="*/ 172313 w 247790"/>
                  <a:gd name="connsiteY0" fmla="*/ 107518 h 156805"/>
                  <a:gd name="connsiteX1" fmla="*/ 158557 w 247790"/>
                  <a:gd name="connsiteY1" fmla="*/ 119014 h 156805"/>
                  <a:gd name="connsiteX2" fmla="*/ 132986 w 247790"/>
                  <a:gd name="connsiteY2" fmla="*/ 116538 h 156805"/>
                  <a:gd name="connsiteX3" fmla="*/ 92953 w 247790"/>
                  <a:gd name="connsiteY3" fmla="*/ 84349 h 156805"/>
                  <a:gd name="connsiteX4" fmla="*/ 74083 w 247790"/>
                  <a:gd name="connsiteY4" fmla="*/ 47916 h 156805"/>
                  <a:gd name="connsiteX5" fmla="*/ 87310 w 247790"/>
                  <a:gd name="connsiteY5" fmla="*/ 36597 h 156805"/>
                  <a:gd name="connsiteX6" fmla="*/ 112705 w 247790"/>
                  <a:gd name="connsiteY6" fmla="*/ 38719 h 156805"/>
                  <a:gd name="connsiteX7" fmla="*/ 152738 w 247790"/>
                  <a:gd name="connsiteY7" fmla="*/ 70554 h 156805"/>
                  <a:gd name="connsiteX8" fmla="*/ 172489 w 247790"/>
                  <a:gd name="connsiteY8" fmla="*/ 107518 h 156805"/>
                  <a:gd name="connsiteX9" fmla="*/ 151150 w 247790"/>
                  <a:gd name="connsiteY9" fmla="*/ 7238 h 156805"/>
                  <a:gd name="connsiteX10" fmla="*/ 59975 w 247790"/>
                  <a:gd name="connsiteY10" fmla="*/ 4938 h 156805"/>
                  <a:gd name="connsiteX11" fmla="*/ 12888 w 247790"/>
                  <a:gd name="connsiteY11" fmla="*/ 26869 h 156805"/>
                  <a:gd name="connsiteX12" fmla="*/ 543 w 247790"/>
                  <a:gd name="connsiteY12" fmla="*/ 61357 h 156805"/>
                  <a:gd name="connsiteX13" fmla="*/ 20119 w 247790"/>
                  <a:gd name="connsiteY13" fmla="*/ 100974 h 156805"/>
                  <a:gd name="connsiteX14" fmla="*/ 62973 w 247790"/>
                  <a:gd name="connsiteY14" fmla="*/ 135816 h 156805"/>
                  <a:gd name="connsiteX15" fmla="*/ 121875 w 247790"/>
                  <a:gd name="connsiteY15" fmla="*/ 155271 h 156805"/>
                  <a:gd name="connsiteX16" fmla="*/ 187127 w 247790"/>
                  <a:gd name="connsiteY16" fmla="*/ 151910 h 156805"/>
                  <a:gd name="connsiteX17" fmla="*/ 245500 w 247790"/>
                  <a:gd name="connsiteY17" fmla="*/ 113531 h 156805"/>
                  <a:gd name="connsiteX18" fmla="*/ 225219 w 247790"/>
                  <a:gd name="connsiteY18" fmla="*/ 53222 h 156805"/>
                  <a:gd name="connsiteX19" fmla="*/ 151327 w 247790"/>
                  <a:gd name="connsiteY19" fmla="*/ 7061 h 1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47790" h="156805">
                    <a:moveTo>
                      <a:pt x="172313" y="107518"/>
                    </a:moveTo>
                    <a:cubicBezTo>
                      <a:pt x="171784" y="113178"/>
                      <a:pt x="167199" y="117069"/>
                      <a:pt x="158557" y="119014"/>
                    </a:cubicBezTo>
                    <a:cubicBezTo>
                      <a:pt x="149916" y="121136"/>
                      <a:pt x="141274" y="120252"/>
                      <a:pt x="132986" y="116538"/>
                    </a:cubicBezTo>
                    <a:cubicBezTo>
                      <a:pt x="119936" y="110879"/>
                      <a:pt x="106533" y="100090"/>
                      <a:pt x="92953" y="84349"/>
                    </a:cubicBezTo>
                    <a:cubicBezTo>
                      <a:pt x="79550" y="68609"/>
                      <a:pt x="73201" y="56582"/>
                      <a:pt x="74083" y="47916"/>
                    </a:cubicBezTo>
                    <a:cubicBezTo>
                      <a:pt x="74436" y="42256"/>
                      <a:pt x="78845" y="38542"/>
                      <a:pt x="87310" y="36597"/>
                    </a:cubicBezTo>
                    <a:cubicBezTo>
                      <a:pt x="95775" y="34651"/>
                      <a:pt x="104240" y="35359"/>
                      <a:pt x="112705" y="38719"/>
                    </a:cubicBezTo>
                    <a:cubicBezTo>
                      <a:pt x="125755" y="44202"/>
                      <a:pt x="139158" y="54813"/>
                      <a:pt x="152738" y="70554"/>
                    </a:cubicBezTo>
                    <a:cubicBezTo>
                      <a:pt x="166493" y="86295"/>
                      <a:pt x="173018" y="98675"/>
                      <a:pt x="172489" y="107518"/>
                    </a:cubicBezTo>
                    <a:moveTo>
                      <a:pt x="151150" y="7238"/>
                    </a:moveTo>
                    <a:cubicBezTo>
                      <a:pt x="121699" y="-1605"/>
                      <a:pt x="91366" y="-2313"/>
                      <a:pt x="59975" y="4938"/>
                    </a:cubicBezTo>
                    <a:cubicBezTo>
                      <a:pt x="38989" y="9891"/>
                      <a:pt x="23293" y="17142"/>
                      <a:pt x="12888" y="26869"/>
                    </a:cubicBezTo>
                    <a:cubicBezTo>
                      <a:pt x="2483" y="36774"/>
                      <a:pt x="-1573" y="48269"/>
                      <a:pt x="543" y="61357"/>
                    </a:cubicBezTo>
                    <a:cubicBezTo>
                      <a:pt x="2659" y="74622"/>
                      <a:pt x="9185" y="87710"/>
                      <a:pt x="20119" y="100974"/>
                    </a:cubicBezTo>
                    <a:cubicBezTo>
                      <a:pt x="31053" y="114062"/>
                      <a:pt x="45338" y="125735"/>
                      <a:pt x="62973" y="135816"/>
                    </a:cubicBezTo>
                    <a:cubicBezTo>
                      <a:pt x="80609" y="145897"/>
                      <a:pt x="100360" y="152441"/>
                      <a:pt x="121875" y="155271"/>
                    </a:cubicBezTo>
                    <a:cubicBezTo>
                      <a:pt x="143567" y="158101"/>
                      <a:pt x="165259" y="157040"/>
                      <a:pt x="187127" y="151910"/>
                    </a:cubicBezTo>
                    <a:cubicBezTo>
                      <a:pt x="219576" y="144305"/>
                      <a:pt x="238975" y="131571"/>
                      <a:pt x="245500" y="113531"/>
                    </a:cubicBezTo>
                    <a:cubicBezTo>
                      <a:pt x="251849" y="95669"/>
                      <a:pt x="244971" y="75506"/>
                      <a:pt x="225219" y="53222"/>
                    </a:cubicBezTo>
                    <a:cubicBezTo>
                      <a:pt x="205644" y="31291"/>
                      <a:pt x="180954" y="15904"/>
                      <a:pt x="151327" y="7061"/>
                    </a:cubicBezTo>
                  </a:path>
                </a:pathLst>
              </a:custGeom>
              <a:solidFill>
                <a:srgbClr val="FFFFFF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7" name="Freeform 246">
                <a:extLst>
                  <a:ext uri="{FF2B5EF4-FFF2-40B4-BE49-F238E27FC236}">
                    <a16:creationId xmlns:a16="http://schemas.microsoft.com/office/drawing/2014/main" id="{55E91D58-3C45-A4A3-FE83-961125122970}"/>
                  </a:ext>
                </a:extLst>
              </p:cNvPr>
              <p:cNvSpPr/>
              <p:nvPr/>
            </p:nvSpPr>
            <p:spPr>
              <a:xfrm>
                <a:off x="7967351" y="4809393"/>
                <a:ext cx="231504" cy="148267"/>
              </a:xfrm>
              <a:custGeom>
                <a:avLst/>
                <a:gdLst>
                  <a:gd name="connsiteX0" fmla="*/ 159569 w 231504"/>
                  <a:gd name="connsiteY0" fmla="*/ 101529 h 148267"/>
                  <a:gd name="connsiteX1" fmla="*/ 145990 w 231504"/>
                  <a:gd name="connsiteY1" fmla="*/ 112672 h 148267"/>
                  <a:gd name="connsiteX2" fmla="*/ 121653 w 231504"/>
                  <a:gd name="connsiteY2" fmla="*/ 110372 h 148267"/>
                  <a:gd name="connsiteX3" fmla="*/ 86029 w 231504"/>
                  <a:gd name="connsiteY3" fmla="*/ 79952 h 148267"/>
                  <a:gd name="connsiteX4" fmla="*/ 70686 w 231504"/>
                  <a:gd name="connsiteY4" fmla="*/ 45464 h 148267"/>
                  <a:gd name="connsiteX5" fmla="*/ 84442 w 231504"/>
                  <a:gd name="connsiteY5" fmla="*/ 34676 h 148267"/>
                  <a:gd name="connsiteX6" fmla="*/ 108073 w 231504"/>
                  <a:gd name="connsiteY6" fmla="*/ 36798 h 148267"/>
                  <a:gd name="connsiteX7" fmla="*/ 143521 w 231504"/>
                  <a:gd name="connsiteY7" fmla="*/ 66688 h 148267"/>
                  <a:gd name="connsiteX8" fmla="*/ 159393 w 231504"/>
                  <a:gd name="connsiteY8" fmla="*/ 101706 h 148267"/>
                  <a:gd name="connsiteX9" fmla="*/ 146695 w 231504"/>
                  <a:gd name="connsiteY9" fmla="*/ 6555 h 148267"/>
                  <a:gd name="connsiteX10" fmla="*/ 60810 w 231504"/>
                  <a:gd name="connsiteY10" fmla="*/ 4786 h 148267"/>
                  <a:gd name="connsiteX11" fmla="*/ 14429 w 231504"/>
                  <a:gd name="connsiteY11" fmla="*/ 25833 h 148267"/>
                  <a:gd name="connsiteX12" fmla="*/ 144 w 231504"/>
                  <a:gd name="connsiteY12" fmla="*/ 58552 h 148267"/>
                  <a:gd name="connsiteX13" fmla="*/ 15664 w 231504"/>
                  <a:gd name="connsiteY13" fmla="*/ 95870 h 148267"/>
                  <a:gd name="connsiteX14" fmla="*/ 53933 w 231504"/>
                  <a:gd name="connsiteY14" fmla="*/ 128766 h 148267"/>
                  <a:gd name="connsiteX15" fmla="*/ 108250 w 231504"/>
                  <a:gd name="connsiteY15" fmla="*/ 146983 h 148267"/>
                  <a:gd name="connsiteX16" fmla="*/ 170327 w 231504"/>
                  <a:gd name="connsiteY16" fmla="*/ 143446 h 148267"/>
                  <a:gd name="connsiteX17" fmla="*/ 228171 w 231504"/>
                  <a:gd name="connsiteY17" fmla="*/ 107012 h 148267"/>
                  <a:gd name="connsiteX18" fmla="*/ 213357 w 231504"/>
                  <a:gd name="connsiteY18" fmla="*/ 49886 h 148267"/>
                  <a:gd name="connsiteX19" fmla="*/ 146872 w 231504"/>
                  <a:gd name="connsiteY19" fmla="*/ 6378 h 14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31504" h="148267">
                    <a:moveTo>
                      <a:pt x="159569" y="101529"/>
                    </a:moveTo>
                    <a:cubicBezTo>
                      <a:pt x="159040" y="107012"/>
                      <a:pt x="154455" y="110726"/>
                      <a:pt x="145990" y="112672"/>
                    </a:cubicBezTo>
                    <a:cubicBezTo>
                      <a:pt x="137701" y="114617"/>
                      <a:pt x="129412" y="113910"/>
                      <a:pt x="121653" y="110372"/>
                    </a:cubicBezTo>
                    <a:cubicBezTo>
                      <a:pt x="109661" y="105067"/>
                      <a:pt x="97845" y="94985"/>
                      <a:pt x="86029" y="79952"/>
                    </a:cubicBezTo>
                    <a:cubicBezTo>
                      <a:pt x="74390" y="65096"/>
                      <a:pt x="69452" y="53600"/>
                      <a:pt x="70686" y="45464"/>
                    </a:cubicBezTo>
                    <a:cubicBezTo>
                      <a:pt x="71568" y="40159"/>
                      <a:pt x="76153" y="36621"/>
                      <a:pt x="84442" y="34676"/>
                    </a:cubicBezTo>
                    <a:cubicBezTo>
                      <a:pt x="92731" y="32730"/>
                      <a:pt x="100490" y="33438"/>
                      <a:pt x="108073" y="36798"/>
                    </a:cubicBezTo>
                    <a:cubicBezTo>
                      <a:pt x="120066" y="41927"/>
                      <a:pt x="131881" y="51831"/>
                      <a:pt x="143521" y="66688"/>
                    </a:cubicBezTo>
                    <a:cubicBezTo>
                      <a:pt x="155337" y="81544"/>
                      <a:pt x="160804" y="93217"/>
                      <a:pt x="159393" y="101706"/>
                    </a:cubicBezTo>
                    <a:moveTo>
                      <a:pt x="146695" y="6555"/>
                    </a:moveTo>
                    <a:cubicBezTo>
                      <a:pt x="119537" y="-1581"/>
                      <a:pt x="90967" y="-2112"/>
                      <a:pt x="60810" y="4786"/>
                    </a:cubicBezTo>
                    <a:cubicBezTo>
                      <a:pt x="40353" y="9561"/>
                      <a:pt x="25010" y="16636"/>
                      <a:pt x="14429" y="25833"/>
                    </a:cubicBezTo>
                    <a:cubicBezTo>
                      <a:pt x="3848" y="35206"/>
                      <a:pt x="-914" y="45995"/>
                      <a:pt x="144" y="58552"/>
                    </a:cubicBezTo>
                    <a:cubicBezTo>
                      <a:pt x="1202" y="71286"/>
                      <a:pt x="6317" y="83666"/>
                      <a:pt x="15664" y="95870"/>
                    </a:cubicBezTo>
                    <a:cubicBezTo>
                      <a:pt x="25187" y="108250"/>
                      <a:pt x="37884" y="119392"/>
                      <a:pt x="53933" y="128766"/>
                    </a:cubicBezTo>
                    <a:cubicBezTo>
                      <a:pt x="69981" y="138317"/>
                      <a:pt x="88145" y="144507"/>
                      <a:pt x="108250" y="146983"/>
                    </a:cubicBezTo>
                    <a:cubicBezTo>
                      <a:pt x="128531" y="149459"/>
                      <a:pt x="149164" y="148398"/>
                      <a:pt x="170327" y="143446"/>
                    </a:cubicBezTo>
                    <a:cubicBezTo>
                      <a:pt x="201365" y="136194"/>
                      <a:pt x="220764" y="123991"/>
                      <a:pt x="228171" y="107012"/>
                    </a:cubicBezTo>
                    <a:cubicBezTo>
                      <a:pt x="235578" y="90033"/>
                      <a:pt x="230640" y="70932"/>
                      <a:pt x="213357" y="49886"/>
                    </a:cubicBezTo>
                    <a:cubicBezTo>
                      <a:pt x="196427" y="29016"/>
                      <a:pt x="174206" y="14690"/>
                      <a:pt x="146872" y="6378"/>
                    </a:cubicBezTo>
                  </a:path>
                </a:pathLst>
              </a:custGeom>
              <a:solidFill>
                <a:srgbClr val="FFFFFF"/>
              </a:solidFill>
              <a:ln w="176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48" name="Freeform 247">
              <a:extLst>
                <a:ext uri="{FF2B5EF4-FFF2-40B4-BE49-F238E27FC236}">
                  <a16:creationId xmlns:a16="http://schemas.microsoft.com/office/drawing/2014/main" id="{113E51E9-5876-8944-1912-CBD90D2465E1}"/>
                </a:ext>
              </a:extLst>
            </p:cNvPr>
            <p:cNvSpPr/>
            <p:nvPr/>
          </p:nvSpPr>
          <p:spPr>
            <a:xfrm>
              <a:off x="8236084" y="4753693"/>
              <a:ext cx="78478" cy="352485"/>
            </a:xfrm>
            <a:custGeom>
              <a:avLst/>
              <a:gdLst>
                <a:gd name="connsiteX0" fmla="*/ 0 w 78478"/>
                <a:gd name="connsiteY0" fmla="*/ 12027 h 352485"/>
                <a:gd name="connsiteX1" fmla="*/ 23455 w 78478"/>
                <a:gd name="connsiteY1" fmla="*/ 352485 h 352485"/>
                <a:gd name="connsiteX2" fmla="*/ 78478 w 78478"/>
                <a:gd name="connsiteY2" fmla="*/ 339751 h 352485"/>
                <a:gd name="connsiteX3" fmla="*/ 51848 w 78478"/>
                <a:gd name="connsiteY3" fmla="*/ 0 h 352485"/>
                <a:gd name="connsiteX4" fmla="*/ 0 w 78478"/>
                <a:gd name="connsiteY4" fmla="*/ 12027 h 352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478" h="352485">
                  <a:moveTo>
                    <a:pt x="0" y="12027"/>
                  </a:moveTo>
                  <a:lnTo>
                    <a:pt x="23455" y="352485"/>
                  </a:lnTo>
                  <a:lnTo>
                    <a:pt x="78478" y="339751"/>
                  </a:lnTo>
                  <a:lnTo>
                    <a:pt x="51848" y="0"/>
                  </a:lnTo>
                  <a:lnTo>
                    <a:pt x="0" y="12027"/>
                  </a:lnTo>
                  <a:close/>
                </a:path>
              </a:pathLst>
            </a:custGeom>
            <a:solidFill>
              <a:srgbClr val="FFFFFF"/>
            </a:solidFill>
            <a:ln w="176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57668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41F8A0-557E-EA20-B22E-DD6B0B8D2C41}"/>
              </a:ext>
            </a:extLst>
          </p:cNvPr>
          <p:cNvSpPr/>
          <p:nvPr/>
        </p:nvSpPr>
        <p:spPr>
          <a:xfrm>
            <a:off x="0" y="1828800"/>
            <a:ext cx="12192000" cy="4114800"/>
          </a:xfrm>
          <a:prstGeom prst="rect">
            <a:avLst/>
          </a:prstGeom>
          <a:solidFill>
            <a:srgbClr val="333333"/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FEA4CD-20A7-19FA-63EE-E3CD48047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DIGITAL INNOVATION</a:t>
            </a:r>
            <a:b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ED1A3B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</a:b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ED1A3B"/>
                </a:solidFill>
                <a:effectLst/>
                <a:uLnTx/>
                <a:uFillTx/>
                <a:latin typeface="Trebuchet MS"/>
                <a:ea typeface="+mj-ea"/>
                <a:cs typeface="+mj-cs"/>
              </a:rPr>
              <a:t>AI Paves the Way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5BE295-FFF1-65FE-D44C-067FC13CF5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pic>
        <p:nvPicPr>
          <p:cNvPr id="81" name="Graphic 80">
            <a:extLst>
              <a:ext uri="{FF2B5EF4-FFF2-40B4-BE49-F238E27FC236}">
                <a16:creationId xmlns:a16="http://schemas.microsoft.com/office/drawing/2014/main" id="{C03AD7AC-53FB-3DE3-5262-5D093FB63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84156" y="2132649"/>
            <a:ext cx="1958467" cy="3052904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86D72614-FC37-5948-1C84-43B30E89F8C6}"/>
              </a:ext>
            </a:extLst>
          </p:cNvPr>
          <p:cNvSpPr/>
          <p:nvPr/>
        </p:nvSpPr>
        <p:spPr>
          <a:xfrm>
            <a:off x="383118" y="2162629"/>
            <a:ext cx="11425767" cy="3435676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75EA86-0F6A-E844-D9CE-90BB6EC28C18}"/>
              </a:ext>
            </a:extLst>
          </p:cNvPr>
          <p:cNvSpPr/>
          <p:nvPr/>
        </p:nvSpPr>
        <p:spPr>
          <a:xfrm>
            <a:off x="0" y="2551777"/>
            <a:ext cx="6096000" cy="910653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36576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1" indent="0">
              <a:buNone/>
            </a:pPr>
            <a:r>
              <a:rPr lang="en-US" sz="2400" b="1">
                <a:solidFill>
                  <a:schemeClr val="bg1"/>
                </a:solidFill>
              </a:rPr>
              <a:t>WHAT TO EXPECT IN THE YEAR AHEAD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817A99-6D33-C092-2349-814D5D3A0960}"/>
              </a:ext>
            </a:extLst>
          </p:cNvPr>
          <p:cNvSpPr txBox="1"/>
          <p:nvPr/>
        </p:nvSpPr>
        <p:spPr>
          <a:xfrm>
            <a:off x="760328" y="3659101"/>
            <a:ext cx="7913423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lvl="1" indent="-274320" fontAlgn="base">
              <a:spcBef>
                <a:spcPts val="600"/>
              </a:spcBef>
              <a:spcAft>
                <a:spcPts val="600"/>
              </a:spcAft>
              <a:buClr>
                <a:srgbClr val="ED1A3B"/>
              </a:buClr>
              <a:buSzPct val="80000"/>
              <a:buFont typeface="Wingdings 3" panose="05040102010807070707" pitchFamily="18" charset="2"/>
              <a:buChar char="u"/>
            </a:pPr>
            <a:r>
              <a:rPr lang="en-US" sz="2000">
                <a:solidFill>
                  <a:schemeClr val="bg1"/>
                </a:solidFill>
              </a:rPr>
              <a:t>Lean into AI in 2023</a:t>
            </a:r>
          </a:p>
          <a:p>
            <a:pPr marL="274320" lvl="1" indent="-274320" fontAlgn="base">
              <a:spcBef>
                <a:spcPts val="600"/>
              </a:spcBef>
              <a:spcAft>
                <a:spcPts val="600"/>
              </a:spcAft>
              <a:buClr>
                <a:srgbClr val="ED1A3B"/>
              </a:buClr>
              <a:buSzPct val="80000"/>
              <a:buFont typeface="Wingdings 3" panose="05040102010807070707" pitchFamily="18" charset="2"/>
              <a:buChar char="u"/>
            </a:pPr>
            <a:r>
              <a:rPr lang="en-US" sz="2000">
                <a:solidFill>
                  <a:schemeClr val="bg1"/>
                </a:solidFill>
              </a:rPr>
              <a:t>Ultra personalization is the future – follow in the footsteps of specialty retailers to enhance profits</a:t>
            </a:r>
          </a:p>
          <a:p>
            <a:pPr marL="274320" lvl="1" indent="-274320" fontAlgn="base">
              <a:spcBef>
                <a:spcPts val="600"/>
              </a:spcBef>
              <a:spcAft>
                <a:spcPts val="600"/>
              </a:spcAft>
              <a:buClr>
                <a:srgbClr val="ED1A3B"/>
              </a:buClr>
              <a:buSzPct val="80000"/>
              <a:buFont typeface="Wingdings 3" panose="05040102010807070707" pitchFamily="18" charset="2"/>
              <a:buChar char="u"/>
            </a:pPr>
            <a:r>
              <a:rPr lang="en-US" sz="2000">
                <a:solidFill>
                  <a:schemeClr val="bg1"/>
                </a:solidFill>
              </a:rPr>
              <a:t>Prioritize integration between new tech and CX to maximize ROI</a:t>
            </a:r>
          </a:p>
          <a:p>
            <a:pPr marL="274320" lvl="1" indent="-274320" fontAlgn="base">
              <a:spcBef>
                <a:spcPts val="600"/>
              </a:spcBef>
              <a:spcAft>
                <a:spcPts val="600"/>
              </a:spcAft>
              <a:buClr>
                <a:srgbClr val="ED1A3B"/>
              </a:buClr>
              <a:buSzPct val="80000"/>
              <a:buFont typeface="Wingdings 3" panose="05040102010807070707" pitchFamily="18" charset="2"/>
              <a:buChar char="u"/>
            </a:pP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41F1AAD-7B38-6184-2C60-56EB421C16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35454" y="3705110"/>
            <a:ext cx="655931" cy="87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2664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FCC6F9-6EDB-181E-9C94-1A6D93BDD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9" y="1622504"/>
            <a:ext cx="2286000" cy="618893"/>
          </a:xfrm>
        </p:spPr>
        <p:txBody>
          <a:bodyPr/>
          <a:lstStyle/>
          <a:p>
            <a:r>
              <a:rPr lang="en-US"/>
              <a:t>Methodology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EEEE7D-C729-1AC7-402B-5D3224F2DA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F5C80C2-8E1B-707E-5465-F036B24DF106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3075810" y="769434"/>
            <a:ext cx="8844844" cy="5174166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C65BC4-1FA5-8EFB-6DF6-1F3094C2B320}"/>
              </a:ext>
            </a:extLst>
          </p:cNvPr>
          <p:cNvSpPr txBox="1"/>
          <p:nvPr/>
        </p:nvSpPr>
        <p:spPr>
          <a:xfrm>
            <a:off x="376449" y="2344546"/>
            <a:ext cx="2290551" cy="236988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US" sz="1400">
                <a:solidFill>
                  <a:srgbClr val="333333"/>
                </a:solidFill>
                <a:effectLst/>
                <a:latin typeface="Trebuchet MS" panose="020B0703020202090204" pitchFamily="34" charset="0"/>
              </a:rPr>
              <a:t>The </a:t>
            </a:r>
            <a:r>
              <a:rPr lang="en-US" sz="1400" b="1" i="1">
                <a:solidFill>
                  <a:srgbClr val="333333"/>
                </a:solidFill>
                <a:effectLst/>
                <a:latin typeface="Trebuchet MS" panose="020B0703020202090204" pitchFamily="34" charset="0"/>
              </a:rPr>
              <a:t>2023 BDO Retail CFO Outlook Survey </a:t>
            </a:r>
            <a:r>
              <a:rPr lang="en-US" sz="1400">
                <a:solidFill>
                  <a:srgbClr val="333333"/>
                </a:solidFill>
                <a:effectLst/>
                <a:latin typeface="Trebuchet MS" panose="020B0703020202090204" pitchFamily="34" charset="0"/>
              </a:rPr>
              <a:t>polled 100 retail CFOs with revenues ranging from $250 million to over $3 billion in October 2022. The survey was conducted by Rabin Research Company, an independent marketing research firm, using Op4G’s panel of executives. </a:t>
            </a:r>
          </a:p>
        </p:txBody>
      </p:sp>
    </p:spTree>
    <p:extLst>
      <p:ext uri="{BB962C8B-B14F-4D97-AF65-F5344CB8AC3E}">
        <p14:creationId xmlns:p14="http://schemas.microsoft.com/office/powerpoint/2010/main" val="40121697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F1CEF4-90A4-BF65-27A4-D2DB5E2423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pic>
        <p:nvPicPr>
          <p:cNvPr id="7" name="Picture Placeholder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DB2FCAE3-11ED-7C2B-E428-7F0CD446DE1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831" b="831"/>
          <a:stretch>
            <a:fillRect/>
          </a:stretch>
        </p:blipFill>
        <p:spPr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D1D6EBA-8C53-F3F5-3D22-35CE6F0E88DE}"/>
              </a:ext>
            </a:extLst>
          </p:cNvPr>
          <p:cNvGrpSpPr/>
          <p:nvPr/>
        </p:nvGrpSpPr>
        <p:grpSpPr>
          <a:xfrm>
            <a:off x="0" y="2928370"/>
            <a:ext cx="3581400" cy="990915"/>
            <a:chOff x="0" y="2928370"/>
            <a:chExt cx="3581400" cy="990915"/>
          </a:xfrm>
        </p:grpSpPr>
        <p:sp>
          <p:nvSpPr>
            <p:cNvPr id="8" name="Rectangle 7">
              <a:hlinkClick r:id="rId3"/>
              <a:extLst>
                <a:ext uri="{FF2B5EF4-FFF2-40B4-BE49-F238E27FC236}">
                  <a16:creationId xmlns:a16="http://schemas.microsoft.com/office/drawing/2014/main" id="{30BCF720-D40F-9839-E00F-0E61622C3D1A}"/>
                </a:ext>
              </a:extLst>
            </p:cNvPr>
            <p:cNvSpPr/>
            <p:nvPr/>
          </p:nvSpPr>
          <p:spPr>
            <a:xfrm>
              <a:off x="0" y="2928370"/>
              <a:ext cx="3581400" cy="990915"/>
            </a:xfrm>
            <a:prstGeom prst="rect">
              <a:avLst/>
            </a:prstGeom>
            <a:solidFill>
              <a:schemeClr val="accent1"/>
            </a:solidFill>
          </p:spPr>
          <p:txBody>
            <a:bodyPr rot="0" spcFirstLastPara="0" vertOverflow="overflow" horzOverflow="overflow" vert="horz" wrap="square" lIns="36576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9525" lvl="1" fontAlgn="base">
                <a:spcAft>
                  <a:spcPts val="600"/>
                </a:spcAft>
                <a:buClr>
                  <a:srgbClr val="ED1A3B"/>
                </a:buClr>
                <a:buSzPct val="80000"/>
              </a:pPr>
              <a:r>
                <a:rPr lang="en-US" b="1" dirty="0">
                  <a:solidFill>
                    <a:schemeClr val="bg1"/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2023 BDO RETAIL CFO OUTLOOK SURVEY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" name="Triangle 1">
              <a:hlinkClick r:id="rId3"/>
              <a:extLst>
                <a:ext uri="{FF2B5EF4-FFF2-40B4-BE49-F238E27FC236}">
                  <a16:creationId xmlns:a16="http://schemas.microsoft.com/office/drawing/2014/main" id="{F014FADB-928A-1069-6CC3-E42B62EE5A4B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3056778" y="3251907"/>
              <a:ext cx="398855" cy="343840"/>
            </a:xfrm>
            <a:prstGeom prst="triangle">
              <a:avLst/>
            </a:prstGeom>
            <a:solidFill>
              <a:schemeClr val="bg1"/>
            </a:solidFill>
          </p:spPr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Bef>
                  <a:spcPct val="20000"/>
                </a:spcBef>
              </a:pPr>
              <a:endParaRPr lang="en-US" sz="2000" b="0" kern="0">
                <a:solidFill>
                  <a:srgbClr val="404040"/>
                </a:solidFill>
                <a:latin typeface="Trebuchet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5990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252C5-ECBA-4969-8AD1-33AB301800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Agenda</a:t>
            </a:r>
            <a:br>
              <a:rPr lang="en-US"/>
            </a:br>
            <a:r>
              <a:rPr lang="en-US"/>
              <a:t>for Today</a:t>
            </a:r>
          </a:p>
        </p:txBody>
      </p:sp>
      <p:graphicFrame>
        <p:nvGraphicFramePr>
          <p:cNvPr id="13" name="Table 6">
            <a:extLst>
              <a:ext uri="{FF2B5EF4-FFF2-40B4-BE49-F238E27FC236}">
                <a16:creationId xmlns:a16="http://schemas.microsoft.com/office/drawing/2014/main" id="{6AA9E58E-ADDB-41E0-8B64-E942352D849F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477187311"/>
              </p:ext>
            </p:extLst>
          </p:nvPr>
        </p:nvGraphicFramePr>
        <p:xfrm>
          <a:off x="4724400" y="685800"/>
          <a:ext cx="7084480" cy="5257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7778">
                  <a:extLst>
                    <a:ext uri="{9D8B030D-6E8A-4147-A177-3AD203B41FA5}">
                      <a16:colId xmlns:a16="http://schemas.microsoft.com/office/drawing/2014/main" val="432964505"/>
                    </a:ext>
                  </a:extLst>
                </a:gridCol>
                <a:gridCol w="6096702">
                  <a:extLst>
                    <a:ext uri="{9D8B030D-6E8A-4147-A177-3AD203B41FA5}">
                      <a16:colId xmlns:a16="http://schemas.microsoft.com/office/drawing/2014/main" val="3811698823"/>
                    </a:ext>
                  </a:extLst>
                </a:gridCol>
              </a:tblGrid>
              <a:tr h="1051560">
                <a:tc>
                  <a:txBody>
                    <a:bodyPr/>
                    <a:lstStyle/>
                    <a:p>
                      <a:pPr marL="0"/>
                      <a:endParaRPr lang="en-US" sz="2000">
                        <a:solidFill>
                          <a:schemeClr val="accent1"/>
                        </a:solidFill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accent1"/>
                          </a:solidFill>
                          <a:latin typeface="Trebuchet MS"/>
                        </a:rPr>
                        <a:t>Retailers Outlook for 2023 </a:t>
                      </a:r>
                      <a:endParaRPr lang="en-US" sz="1800">
                        <a:solidFill>
                          <a:schemeClr val="accent1"/>
                        </a:solidFill>
                      </a:endParaRPr>
                    </a:p>
                  </a:txBody>
                  <a:tcPr marL="34290" marR="3429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649123"/>
                  </a:ext>
                </a:extLst>
              </a:tr>
              <a:tr h="1051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Trebuchet MS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</a:rPr>
                        <a:t>Distress &amp; Bankruptcy: Cautious Optimism Ahead</a:t>
                      </a:r>
                      <a:endParaRPr kumimoji="0" lang="en-US" sz="1800" b="0" i="0" u="none" strike="noStrike" kern="1200" cap="none" spc="0" normalizeH="0" baseline="0" noProof="0" err="1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290" marR="3429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8142"/>
                  </a:ext>
                </a:extLst>
              </a:tr>
              <a:tr h="1051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Trebuchet MS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</a:rPr>
                        <a:t>Supply Chain: Mitigating Inventory Challenges</a:t>
                      </a: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</a:endParaRPr>
                    </a:p>
                  </a:txBody>
                  <a:tcPr marL="34290" marR="3429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6154633"/>
                  </a:ext>
                </a:extLst>
              </a:tr>
              <a:tr h="1051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Trebuchet MS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</a:rPr>
                        <a:t>Digital Innovation: Customer Analytics Are Key</a:t>
                      </a: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290" marR="3429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706140"/>
                  </a:ext>
                </a:extLst>
              </a:tr>
              <a:tr h="1051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  <a:latin typeface="Trebuchet MS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uLnTx/>
                          <a:uFillTx/>
                        </a:rPr>
                        <a:t>Conclusion &amp; Questions</a:t>
                      </a: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uLnTx/>
                        <a:uFillTx/>
                      </a:endParaRPr>
                    </a:p>
                  </a:txBody>
                  <a:tcPr marL="34290" marR="34290" marT="34290" marB="3429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833166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F91C28-C1D0-44A0-B271-7687074452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7746" y="6356351"/>
            <a:ext cx="4114800" cy="273050"/>
          </a:xfrm>
        </p:spPr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7CB32E60-6571-4B4C-9798-C5A892B24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2737" y="5193490"/>
            <a:ext cx="653142" cy="4572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70BB168D-D7D0-2C27-8C79-4FA54EB93605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22528" y="3042499"/>
            <a:ext cx="583962" cy="583962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CC1D20E7-4602-ABC1-D11D-2657194BE7F2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74374" y="1012205"/>
            <a:ext cx="632116" cy="43710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DE5E245-A07F-4327-053B-213158F3D9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22528" y="1996799"/>
            <a:ext cx="641714" cy="541891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0F1703B-5CCF-69F2-956F-CD00BF801B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925487" y="4043997"/>
            <a:ext cx="498532" cy="66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30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7E60C-5AAE-486B-8815-3C570E153F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b="0"/>
              <a:t>THANK YOU!</a:t>
            </a:r>
            <a:br>
              <a:rPr lang="en-US"/>
            </a:br>
            <a:r>
              <a:rPr lang="en-US"/>
              <a:t>Questions?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15F0A4-A465-48AA-BC5E-F1178939AA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D7AB457-2866-019E-EC18-12A1E05E7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22084" y="2141034"/>
            <a:ext cx="3679898" cy="257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04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80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Placeholder 8">
            <a:extLst>
              <a:ext uri="{FF2B5EF4-FFF2-40B4-BE49-F238E27FC236}">
                <a16:creationId xmlns:a16="http://schemas.microsoft.com/office/drawing/2014/main" id="{7A0E50D6-E378-4CC6-94CD-38321E128681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2188826355"/>
              </p:ext>
            </p:extLst>
          </p:nvPr>
        </p:nvGraphicFramePr>
        <p:xfrm>
          <a:off x="382588" y="3949700"/>
          <a:ext cx="11428412" cy="16230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857103">
                  <a:extLst>
                    <a:ext uri="{9D8B030D-6E8A-4147-A177-3AD203B41FA5}">
                      <a16:colId xmlns:a16="http://schemas.microsoft.com/office/drawing/2014/main" val="4142349068"/>
                    </a:ext>
                  </a:extLst>
                </a:gridCol>
                <a:gridCol w="2857103">
                  <a:extLst>
                    <a:ext uri="{9D8B030D-6E8A-4147-A177-3AD203B41FA5}">
                      <a16:colId xmlns:a16="http://schemas.microsoft.com/office/drawing/2014/main" val="4172118088"/>
                    </a:ext>
                  </a:extLst>
                </a:gridCol>
                <a:gridCol w="2857103">
                  <a:extLst>
                    <a:ext uri="{9D8B030D-6E8A-4147-A177-3AD203B41FA5}">
                      <a16:colId xmlns:a16="http://schemas.microsoft.com/office/drawing/2014/main" val="4269715815"/>
                    </a:ext>
                  </a:extLst>
                </a:gridCol>
                <a:gridCol w="2857103">
                  <a:extLst>
                    <a:ext uri="{9D8B030D-6E8A-4147-A177-3AD203B41FA5}">
                      <a16:colId xmlns:a16="http://schemas.microsoft.com/office/drawing/2014/main" val="42721215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all" spc="0" normalizeH="0" baseline="0" noProof="0">
                          <a:ln>
                            <a:noFill/>
                          </a:ln>
                          <a:solidFill>
                            <a:srgbClr val="ED1A3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Natalie </a:t>
                      </a:r>
                      <a:r>
                        <a:rPr kumimoji="0" lang="en-US" sz="1800" b="1" i="0" u="none" strike="noStrike" kern="1200" cap="all" spc="0" normalizeH="0" baseline="0" noProof="0" err="1">
                          <a:ln>
                            <a:noFill/>
                          </a:ln>
                          <a:solidFill>
                            <a:srgbClr val="ED1A3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kotlyar</a:t>
                      </a:r>
                      <a:endParaRPr kumimoji="0" lang="en-US" sz="1800" b="1" i="0" u="none" strike="noStrike" kern="1200" cap="all" spc="0" normalizeH="0" baseline="0" noProof="0">
                        <a:ln>
                          <a:noFill/>
                        </a:ln>
                        <a:solidFill>
                          <a:srgbClr val="ED1A3B"/>
                        </a:solidFill>
                        <a:effectLst/>
                        <a:uLnTx/>
                        <a:uFillTx/>
                        <a:latin typeface="Trebuchet MS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Assurance Partner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Retail &amp; Consumer Products National Leader</a:t>
                      </a: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Trebuchet MS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Trebuchet MS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2"/>
                        </a:rPr>
                        <a:t>nkotlyar@bdo.com</a:t>
                      </a: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Trebuchet MS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all" spc="0" normalizeH="0" baseline="0" noProof="0">
                          <a:ln>
                            <a:noFill/>
                          </a:ln>
                          <a:solidFill>
                            <a:srgbClr val="ED1A3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David </a:t>
                      </a:r>
                      <a:r>
                        <a:rPr kumimoji="0" lang="en-US" sz="1800" b="1" i="0" u="none" strike="noStrike" kern="1200" cap="all" spc="0" normalizeH="0" baseline="0" noProof="0" err="1">
                          <a:ln>
                            <a:noFill/>
                          </a:ln>
                          <a:solidFill>
                            <a:srgbClr val="ED1A3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berliner</a:t>
                      </a:r>
                      <a:endParaRPr kumimoji="0" lang="en-US" sz="1800" b="1" i="0" u="none" strike="noStrike" kern="1200" cap="all" spc="0" normalizeH="0" baseline="0" noProof="0">
                        <a:ln>
                          <a:noFill/>
                        </a:ln>
                        <a:solidFill>
                          <a:srgbClr val="ED1A3B"/>
                        </a:solidFill>
                        <a:effectLst/>
                        <a:uLnTx/>
                        <a:uFillTx/>
                        <a:latin typeface="Trebuchet MS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Partner and National Leader Business Restructuring &amp; Turnaround Services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3"/>
                        </a:rPr>
                        <a:t>dberliner@bdo.com</a:t>
                      </a: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3"/>
                        </a:rPr>
                        <a:t> </a:t>
                      </a: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all" spc="0" normalizeH="0" baseline="0" noProof="0">
                          <a:ln>
                            <a:noFill/>
                          </a:ln>
                          <a:solidFill>
                            <a:srgbClr val="ED1A3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Ted </a:t>
                      </a:r>
                      <a:r>
                        <a:rPr kumimoji="0" lang="en-US" sz="1800" b="1" i="0" u="none" strike="noStrike" kern="1200" cap="all" spc="0" normalizeH="0" baseline="0" noProof="0" err="1">
                          <a:ln>
                            <a:noFill/>
                          </a:ln>
                          <a:solidFill>
                            <a:srgbClr val="ED1A3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vaughan</a:t>
                      </a:r>
                      <a:endParaRPr kumimoji="0" lang="en-US" sz="1800" b="1" i="0" u="none" strike="noStrike" kern="1200" cap="all" spc="0" normalizeH="0" baseline="0" noProof="0">
                        <a:ln>
                          <a:noFill/>
                        </a:ln>
                        <a:solidFill>
                          <a:srgbClr val="ED1A3B"/>
                        </a:solidFill>
                        <a:effectLst/>
                        <a:uLnTx/>
                        <a:uFillTx/>
                        <a:latin typeface="Trebuchet MS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Assurance Partner </a:t>
                      </a:r>
                      <a:b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Southwest Regional Leader</a:t>
                      </a:r>
                      <a:b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Retail &amp; Consumer Products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Trebuchet MS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4"/>
                        </a:rPr>
                        <a:t>tvaughan@bdo.com</a:t>
                      </a: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Trebuchet MS"/>
                          <a:ea typeface="+mn-ea"/>
                          <a:cs typeface="+mn-cs"/>
                          <a:hlinkClick r:id="rId4"/>
                        </a:rPr>
                        <a:t> </a:t>
                      </a: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Trebuchet MS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all" spc="0" normalizeH="0" baseline="0" noProof="0">
                          <a:ln>
                            <a:noFill/>
                          </a:ln>
                          <a:solidFill>
                            <a:srgbClr val="ED1A3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Robert brown</a:t>
                      </a:r>
                      <a:endParaRPr kumimoji="0" lang="en-US" sz="1800" b="1" i="0" u="none" strike="noStrike" kern="1200" cap="all" spc="0" normalizeH="0" baseline="0" noProof="0">
                        <a:ln>
                          <a:noFill/>
                        </a:ln>
                        <a:solidFill>
                          <a:srgbClr val="ED1A3B"/>
                        </a:solidFill>
                        <a:effectLst/>
                        <a:uLnTx/>
                        <a:uFillTx/>
                        <a:latin typeface="Trebuchet MS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National Digital Leader Retail &amp; Consumer Products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Trebuchet MS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Trebuchet MS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hlinkClick r:id="rId5"/>
                        </a:rPr>
                        <a:t>robert.brown@bdo.com</a:t>
                      </a: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Trebuchet MS"/>
                          <a:ea typeface="+mn-ea"/>
                          <a:cs typeface="+mn-cs"/>
                          <a:hlinkClick r:id="rId5"/>
                        </a:rPr>
                        <a:t> </a:t>
                      </a:r>
                      <a:endParaRPr kumimoji="0" lang="en-US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uLnTx/>
                        <a:uFillTx/>
                        <a:latin typeface="Trebuchet MS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392507"/>
                  </a:ext>
                </a:extLst>
              </a:tr>
            </a:tbl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4871B438-9DE4-4937-ACF5-057946CD6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With You Today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99568F0-A1F8-4E06-8820-608AE26494E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pic>
        <p:nvPicPr>
          <p:cNvPr id="5" name="Picture Placeholder 5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D1E5107E-7BA1-28C6-071F-8D54DAE555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/>
          <a:srcRect/>
          <a:stretch>
            <a:fillRect/>
          </a:stretch>
        </p:blipFill>
        <p:spPr/>
      </p:pic>
      <p:pic>
        <p:nvPicPr>
          <p:cNvPr id="10" name="Picture Placeholder 8" descr="A person wearing glasses and a suit&#10;&#10;Description automatically generated with medium confidence">
            <a:extLst>
              <a:ext uri="{FF2B5EF4-FFF2-40B4-BE49-F238E27FC236}">
                <a16:creationId xmlns:a16="http://schemas.microsoft.com/office/drawing/2014/main" id="{B61F061E-B2E6-BEDC-BD9C-F2ED1F528CA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7"/>
          <a:srcRect/>
          <a:stretch>
            <a:fillRect/>
          </a:stretch>
        </p:blipFill>
        <p:spPr/>
      </p:pic>
      <p:pic>
        <p:nvPicPr>
          <p:cNvPr id="11" name="Picture Placeholder 15" descr="A person in a suit smiling&#10;&#10;Description automatically generated with medium confidence">
            <a:extLst>
              <a:ext uri="{FF2B5EF4-FFF2-40B4-BE49-F238E27FC236}">
                <a16:creationId xmlns:a16="http://schemas.microsoft.com/office/drawing/2014/main" id="{9A031E65-8146-60F5-8B11-E035E25B954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/>
          <a:srcRect/>
          <a:stretch>
            <a:fillRect/>
          </a:stretch>
        </p:blipFill>
        <p:spPr/>
      </p:pic>
      <p:pic>
        <p:nvPicPr>
          <p:cNvPr id="13" name="Picture Placeholder 17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14D78F0C-0895-45D8-715F-0954F6050B3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9"/>
          <a:srcRect l="24198" t="6214" r="22193" b="18736"/>
          <a:stretch/>
        </p:blipFill>
        <p:spPr>
          <a:xfrm>
            <a:off x="9512300" y="1828799"/>
            <a:ext cx="1828800" cy="1828800"/>
          </a:xfrm>
        </p:spPr>
      </p:pic>
    </p:spTree>
    <p:extLst>
      <p:ext uri="{BB962C8B-B14F-4D97-AF65-F5344CB8AC3E}">
        <p14:creationId xmlns:p14="http://schemas.microsoft.com/office/powerpoint/2010/main" val="3519722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AA99B3DF-515F-E097-5B38-97ABAE764D12}"/>
              </a:ext>
            </a:extLst>
          </p:cNvPr>
          <p:cNvSpPr txBox="1"/>
          <p:nvPr/>
        </p:nvSpPr>
        <p:spPr>
          <a:xfrm>
            <a:off x="0" y="2453530"/>
            <a:ext cx="12192000" cy="1334034"/>
          </a:xfrm>
          <a:prstGeom prst="rect">
            <a:avLst/>
          </a:prstGeom>
          <a:solidFill>
            <a:schemeClr val="accent6"/>
          </a:solidFill>
        </p:spPr>
        <p:txBody>
          <a:bodyPr wrap="square" lIns="91440" tIns="182880" bIns="274320" anchor="t" anchorCtr="0">
            <a:no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TOP TWO RISKS: 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2B3861-30BE-14EA-EDA9-A11258E84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18" y="1828800"/>
            <a:ext cx="11425767" cy="440580"/>
          </a:xfrm>
        </p:spPr>
        <p:txBody>
          <a:bodyPr/>
          <a:lstStyle/>
          <a:p>
            <a:pPr algn="ctr"/>
            <a:r>
              <a:rPr lang="en-US" sz="2400" b="1">
                <a:solidFill>
                  <a:schemeClr val="accent1"/>
                </a:solidFill>
              </a:rPr>
              <a:t>Retailers </a:t>
            </a:r>
            <a:r>
              <a:rPr lang="en-US" sz="2400" b="1" dirty="0">
                <a:solidFill>
                  <a:schemeClr val="accent1"/>
                </a:solidFill>
              </a:rPr>
              <a:t>are</a:t>
            </a:r>
            <a:r>
              <a:rPr lang="en-US" sz="2400" b="1">
                <a:solidFill>
                  <a:schemeClr val="accent1"/>
                </a:solidFill>
              </a:rPr>
              <a:t> approaching this year with cautious optimism.</a:t>
            </a: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261276D4-8EF9-6A31-C542-DC5936ACB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Retailers Outlook for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D553F2-39C5-872D-F71B-A00F97877C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CFF8EAE-CA78-D848-7423-9FB50E366862}"/>
              </a:ext>
            </a:extLst>
          </p:cNvPr>
          <p:cNvGrpSpPr/>
          <p:nvPr/>
        </p:nvGrpSpPr>
        <p:grpSpPr>
          <a:xfrm>
            <a:off x="908756" y="3205228"/>
            <a:ext cx="4928108" cy="1334034"/>
            <a:chOff x="795798" y="3034950"/>
            <a:chExt cx="4928108" cy="13340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0930E50-1E75-277E-B99C-64D5E7FAAEF1}"/>
                </a:ext>
              </a:extLst>
            </p:cNvPr>
            <p:cNvSpPr/>
            <p:nvPr/>
          </p:nvSpPr>
          <p:spPr>
            <a:xfrm>
              <a:off x="795798" y="3034950"/>
              <a:ext cx="4928108" cy="133403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Bef>
                  <a:spcPct val="20000"/>
                </a:spcBef>
              </a:pPr>
              <a:endParaRPr lang="en-US" b="0" kern="0">
                <a:solidFill>
                  <a:srgbClr val="404040"/>
                </a:solidFill>
                <a:latin typeface="Trebuchet M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FA50D7-C735-A2EC-EF67-90D3964B9A86}"/>
                </a:ext>
              </a:extLst>
            </p:cNvPr>
            <p:cNvSpPr txBox="1"/>
            <p:nvPr/>
          </p:nvSpPr>
          <p:spPr>
            <a:xfrm>
              <a:off x="984250" y="3091887"/>
              <a:ext cx="1906524" cy="11924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7200" b="1" kern="200" spc="-8">
                  <a:solidFill>
                    <a:schemeClr val="accent1"/>
                  </a:solidFill>
                </a:rPr>
                <a:t>36%</a:t>
              </a:r>
              <a:endParaRPr lang="en-US" sz="7200">
                <a:solidFill>
                  <a:schemeClr val="accent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CB158B8-A686-6ADD-12CF-936C79B294F5}"/>
                </a:ext>
              </a:extLst>
            </p:cNvPr>
            <p:cNvSpPr txBox="1"/>
            <p:nvPr/>
          </p:nvSpPr>
          <p:spPr>
            <a:xfrm>
              <a:off x="2931759" y="3389144"/>
              <a:ext cx="26448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/>
                <a:t>said falling behind on tech is top risk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0B08F4D-A577-465E-8A72-4226D152C08C}"/>
              </a:ext>
            </a:extLst>
          </p:cNvPr>
          <p:cNvGrpSpPr/>
          <p:nvPr/>
        </p:nvGrpSpPr>
        <p:grpSpPr>
          <a:xfrm>
            <a:off x="6334009" y="3205228"/>
            <a:ext cx="4928108" cy="1334034"/>
            <a:chOff x="6468096" y="3021078"/>
            <a:chExt cx="4928108" cy="133403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F8E502A-7924-31A2-95BC-AC271A030D25}"/>
                </a:ext>
              </a:extLst>
            </p:cNvPr>
            <p:cNvSpPr/>
            <p:nvPr/>
          </p:nvSpPr>
          <p:spPr>
            <a:xfrm>
              <a:off x="6468096" y="3021078"/>
              <a:ext cx="4928108" cy="133403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2"/>
              </a:solidFill>
            </a:ln>
          </p:spPr>
          <p:txBody>
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Bef>
                  <a:spcPct val="20000"/>
                </a:spcBef>
              </a:pPr>
              <a:endParaRPr lang="en-US" b="0" kern="0">
                <a:solidFill>
                  <a:srgbClr val="404040"/>
                </a:solidFill>
                <a:latin typeface="Trebuchet M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1C5C4A2-37DC-D859-3532-0C8F03194622}"/>
                </a:ext>
              </a:extLst>
            </p:cNvPr>
            <p:cNvSpPr txBox="1"/>
            <p:nvPr/>
          </p:nvSpPr>
          <p:spPr>
            <a:xfrm>
              <a:off x="6656548" y="3078015"/>
              <a:ext cx="1906524" cy="11924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7200" b="1" kern="200" spc="-8">
                  <a:solidFill>
                    <a:schemeClr val="accent1"/>
                  </a:solidFill>
                </a:rPr>
                <a:t>35%</a:t>
              </a:r>
              <a:endParaRPr lang="en-US" sz="7200">
                <a:solidFill>
                  <a:schemeClr val="accent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AE2A5F1-8B5B-9B50-66B7-2D2BE9C84080}"/>
                </a:ext>
              </a:extLst>
            </p:cNvPr>
            <p:cNvSpPr txBox="1"/>
            <p:nvPr/>
          </p:nvSpPr>
          <p:spPr>
            <a:xfrm>
              <a:off x="8576760" y="3364929"/>
              <a:ext cx="246629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/>
                <a:t>said economic volatility is top risk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877D96B-0CFF-2FBC-FDE0-C4270BC08A07}"/>
              </a:ext>
            </a:extLst>
          </p:cNvPr>
          <p:cNvSpPr txBox="1"/>
          <p:nvPr/>
        </p:nvSpPr>
        <p:spPr>
          <a:xfrm>
            <a:off x="383118" y="4904884"/>
            <a:ext cx="11430003" cy="87416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>
              <a:spcBef>
                <a:spcPts val="1200"/>
              </a:spcBef>
            </a:pPr>
            <a:r>
              <a:rPr lang="en-US" sz="2000" b="1">
                <a:solidFill>
                  <a:schemeClr val="tx2"/>
                </a:solidFill>
              </a:rPr>
              <a:t>This perhaps underlines the main takeaway for the year:</a:t>
            </a:r>
            <a:r>
              <a:rPr lang="en-US" sz="2000" b="1">
                <a:solidFill>
                  <a:schemeClr val="accent1"/>
                </a:solidFill>
              </a:rPr>
              <a:t> </a:t>
            </a:r>
            <a:br>
              <a:rPr lang="en-US" sz="2000" b="1">
                <a:solidFill>
                  <a:schemeClr val="accent1"/>
                </a:solidFill>
              </a:rPr>
            </a:br>
            <a:r>
              <a:rPr lang="en-US" sz="2000" b="1">
                <a:solidFill>
                  <a:schemeClr val="accent1"/>
                </a:solidFill>
              </a:rPr>
              <a:t>Invest in tech now to stay competitive in a turbulent economic market.</a:t>
            </a:r>
          </a:p>
        </p:txBody>
      </p:sp>
    </p:spTree>
    <p:extLst>
      <p:ext uri="{BB962C8B-B14F-4D97-AF65-F5344CB8AC3E}">
        <p14:creationId xmlns:p14="http://schemas.microsoft.com/office/powerpoint/2010/main" val="61334834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B2D0740-D31A-06AF-8B3C-990B97B281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002" r="851" b="18755"/>
          <a:stretch/>
        </p:blipFill>
        <p:spPr>
          <a:xfrm>
            <a:off x="0" y="2148115"/>
            <a:ext cx="12191999" cy="3410856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C93EE289-18C4-2C6E-A0EB-EC4853996DC2}"/>
              </a:ext>
            </a:extLst>
          </p:cNvPr>
          <p:cNvSpPr/>
          <p:nvPr/>
        </p:nvSpPr>
        <p:spPr>
          <a:xfrm>
            <a:off x="8128000" y="3044899"/>
            <a:ext cx="3683000" cy="190848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txBody>
          <a:bodyPr rot="0" spcFirstLastPara="0" vertOverflow="overflow" horzOverflow="overflow" vert="horz" wrap="square" lIns="10972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20000"/>
              </a:spcBef>
            </a:pPr>
            <a:r>
              <a:rPr lang="en-US" sz="2000" b="1">
                <a:solidFill>
                  <a:schemeClr val="tx2"/>
                </a:solidFill>
              </a:rPr>
              <a:t>Monitor their global supply chains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643C7B-29D5-E3D8-FD5E-7B9A528A8523}"/>
              </a:ext>
            </a:extLst>
          </p:cNvPr>
          <p:cNvSpPr/>
          <p:nvPr/>
        </p:nvSpPr>
        <p:spPr>
          <a:xfrm>
            <a:off x="369497" y="3048228"/>
            <a:ext cx="3683000" cy="190848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0" tIns="182880" rIns="9144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20000"/>
              </a:spcBef>
            </a:pPr>
            <a:r>
              <a:rPr lang="en-US" sz="2000" b="1">
                <a:solidFill>
                  <a:schemeClr val="tx2"/>
                </a:solidFill>
              </a:rPr>
              <a:t>Have strong (and different) strategies for retaining and attracting customers</a:t>
            </a:r>
            <a:endParaRPr lang="en-US" sz="2000" b="1">
              <a:solidFill>
                <a:schemeClr val="tx2"/>
              </a:solidFill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2F5B6F-2D6F-431B-F715-3AE461BDE9AF}"/>
              </a:ext>
            </a:extLst>
          </p:cNvPr>
          <p:cNvSpPr/>
          <p:nvPr/>
        </p:nvSpPr>
        <p:spPr>
          <a:xfrm>
            <a:off x="984250" y="1834923"/>
            <a:ext cx="10377714" cy="709840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20000"/>
              </a:spcBef>
            </a:pPr>
            <a:r>
              <a:rPr lang="en-US" sz="2000" b="1">
                <a:solidFill>
                  <a:schemeClr val="bg1"/>
                </a:solidFill>
              </a:rPr>
              <a:t>IF RETAILERS WANT TO BE SUCCESSFUL IN 2023, THEY NEED TO DO THREE THINGS: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73D384-BA97-A944-5BE1-9F6645ADB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Retailers Outlook for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A4917A-7A49-629B-4D43-51A3C04EC5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7E945A9-DD2A-1423-C38B-C827D90A5330}"/>
              </a:ext>
            </a:extLst>
          </p:cNvPr>
          <p:cNvSpPr txBox="1"/>
          <p:nvPr/>
        </p:nvSpPr>
        <p:spPr>
          <a:xfrm>
            <a:off x="354983" y="3205388"/>
            <a:ext cx="83962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0" b="1">
                <a:solidFill>
                  <a:schemeClr val="accent6"/>
                </a:solidFill>
              </a:rPr>
              <a:t>1</a:t>
            </a:r>
            <a:r>
              <a:rPr lang="en-US" sz="10000" b="1">
                <a:solidFill>
                  <a:schemeClr val="accent1"/>
                </a:solidFill>
              </a:rPr>
              <a:t> </a:t>
            </a:r>
            <a:endParaRPr lang="en-US" sz="10000">
              <a:solidFill>
                <a:schemeClr val="accent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3D240BE-658D-40C1-B4D4-855022360BE2}"/>
              </a:ext>
            </a:extLst>
          </p:cNvPr>
          <p:cNvSpPr/>
          <p:nvPr/>
        </p:nvSpPr>
        <p:spPr>
          <a:xfrm>
            <a:off x="4240798" y="3048228"/>
            <a:ext cx="3683000" cy="190848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txBody>
          <a:bodyPr rot="0" spcFirstLastPara="0" vertOverflow="overflow" horzOverflow="overflow" vert="horz" wrap="square" lIns="10972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20000"/>
              </a:spcBef>
            </a:pPr>
            <a:r>
              <a:rPr lang="en-US" sz="2000" b="1">
                <a:solidFill>
                  <a:schemeClr val="tx2"/>
                </a:solidFill>
              </a:rPr>
              <a:t>Revisit their cost infrastructures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14B4AB9-F277-238E-A019-94C8C42942D0}"/>
              </a:ext>
            </a:extLst>
          </p:cNvPr>
          <p:cNvSpPr txBox="1"/>
          <p:nvPr/>
        </p:nvSpPr>
        <p:spPr>
          <a:xfrm>
            <a:off x="4357532" y="3183535"/>
            <a:ext cx="83962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0" b="1">
                <a:solidFill>
                  <a:schemeClr val="accent6"/>
                </a:solidFill>
              </a:rPr>
              <a:t>2</a:t>
            </a:r>
            <a:r>
              <a:rPr lang="en-US" sz="10000" b="1">
                <a:solidFill>
                  <a:schemeClr val="accent1"/>
                </a:solidFill>
              </a:rPr>
              <a:t> </a:t>
            </a:r>
            <a:endParaRPr lang="en-US" sz="10000">
              <a:solidFill>
                <a:schemeClr val="accent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15F23A-1CD7-283A-8B17-F6C906F97EC6}"/>
              </a:ext>
            </a:extLst>
          </p:cNvPr>
          <p:cNvSpPr txBox="1"/>
          <p:nvPr/>
        </p:nvSpPr>
        <p:spPr>
          <a:xfrm>
            <a:off x="8229600" y="3183535"/>
            <a:ext cx="83962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0" b="1">
                <a:solidFill>
                  <a:schemeClr val="accent6"/>
                </a:solidFill>
              </a:rPr>
              <a:t>3</a:t>
            </a:r>
            <a:r>
              <a:rPr lang="en-US" sz="10000" b="1">
                <a:solidFill>
                  <a:schemeClr val="accent1"/>
                </a:solidFill>
              </a:rPr>
              <a:t> </a:t>
            </a:r>
            <a:endParaRPr lang="en-US" sz="100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25788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8B80A-274F-4F2B-930F-8ACA7B63CC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Distress &amp; Bankruptcy: Cautious Optimism Ahead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4E561A-9D4C-4731-8428-FF36FA5AF5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2023 Will Be About Capturing Wallet Share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FF6BAD-D0FE-4D44-81BC-D4F89855D0C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248CB4E-0636-032A-6667-C0AB9ED7F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86751" y="1955866"/>
            <a:ext cx="3116774" cy="263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31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0F5813D-EBE8-3B0E-D334-1953CF4B6A09}"/>
              </a:ext>
            </a:extLst>
          </p:cNvPr>
          <p:cNvSpPr/>
          <p:nvPr/>
        </p:nvSpPr>
        <p:spPr>
          <a:xfrm>
            <a:off x="4514851" y="1828800"/>
            <a:ext cx="7677148" cy="4114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83EF6F-0C43-18AF-0122-A8AC9E39AB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002" r="63297" b="8592"/>
          <a:stretch/>
        </p:blipFill>
        <p:spPr>
          <a:xfrm>
            <a:off x="1" y="1828800"/>
            <a:ext cx="4514850" cy="41148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4F6787A7-EE76-9415-5AF2-3D3A5C700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>
                <a:solidFill>
                  <a:schemeClr val="tx2"/>
                </a:solidFill>
              </a:rPr>
              <a:t>DISTRESS &amp; BANKRUPTCY</a:t>
            </a:r>
            <a:br>
              <a:rPr lang="en-US"/>
            </a:br>
            <a:r>
              <a:rPr lang="en-US"/>
              <a:t>Where We Are, Where We're Going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4C4AF7-00A1-7161-0307-8539300D5C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D2EF03-3B62-3894-6E32-E87BE408B790}"/>
              </a:ext>
            </a:extLst>
          </p:cNvPr>
          <p:cNvSpPr txBox="1"/>
          <p:nvPr/>
        </p:nvSpPr>
        <p:spPr>
          <a:xfrm>
            <a:off x="385236" y="2274317"/>
            <a:ext cx="3674532" cy="16110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lIns="182880" tIns="274320" rIns="182880" bIns="91440" anchor="ctr" anchorCtr="0">
            <a:noAutofit/>
          </a:bodyPr>
          <a:lstStyle>
            <a:defPPr>
              <a:defRPr lang="en-US"/>
            </a:defPPr>
            <a:lvl2pPr marL="274320" lvl="1" indent="-274320" fontAlgn="base">
              <a:spcAft>
                <a:spcPts val="600"/>
              </a:spcAft>
              <a:buClr>
                <a:srgbClr val="ED1A3B"/>
              </a:buClr>
              <a:buSzPct val="80000"/>
              <a:buFont typeface="Wingdings 3" panose="05040102010807070707" pitchFamily="18" charset="2"/>
              <a:buChar char="u"/>
              <a:defRPr>
                <a:solidFill>
                  <a:schemeClr val="tx2"/>
                </a:solidFill>
              </a:defRPr>
            </a:lvl2pPr>
          </a:lstStyle>
          <a:p>
            <a:pPr lvl="1"/>
            <a:r>
              <a:rPr lang="en-US"/>
              <a:t>Relatively quiet year for retail bankruptcies</a:t>
            </a:r>
          </a:p>
          <a:p>
            <a:pPr lvl="1"/>
            <a:r>
              <a:rPr lang="en-US"/>
              <a:t>Holiday season not as strong as many hoped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911A6E-7293-E84C-8152-DABA264B9F66}"/>
              </a:ext>
            </a:extLst>
          </p:cNvPr>
          <p:cNvSpPr txBox="1"/>
          <p:nvPr/>
        </p:nvSpPr>
        <p:spPr>
          <a:xfrm>
            <a:off x="383118" y="4367577"/>
            <a:ext cx="3674532" cy="12699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lIns="182880" tIns="274320" rIns="182880" bIns="91440" anchor="ctr" anchorCtr="0">
            <a:noAutofit/>
          </a:bodyPr>
          <a:lstStyle/>
          <a:p>
            <a:pPr marL="274320" lvl="1" indent="-274320" fontAlgn="base">
              <a:spcAft>
                <a:spcPts val="600"/>
              </a:spcAft>
              <a:buClr>
                <a:srgbClr val="ED1A3B"/>
              </a:buClr>
              <a:buSzPct val="80000"/>
              <a:buFont typeface="Wingdings 3" panose="05040102010807070707" pitchFamily="18" charset="2"/>
              <a:buChar char="u"/>
            </a:pPr>
            <a:r>
              <a:rPr lang="en-US" sz="1800">
                <a:solidFill>
                  <a:schemeClr val="tx2"/>
                </a:solidFill>
              </a:rPr>
              <a:t>Off to a somewhat rocky start with multiple bankruptcies announced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88522B-3EB1-DD0E-4FA7-CD2CDAA3096A}"/>
              </a:ext>
            </a:extLst>
          </p:cNvPr>
          <p:cNvSpPr txBox="1"/>
          <p:nvPr/>
        </p:nvSpPr>
        <p:spPr>
          <a:xfrm>
            <a:off x="657073" y="4182849"/>
            <a:ext cx="983343" cy="426021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txBody>
          <a:bodyPr wrap="square" lIns="182880" tIns="91440" rIns="182880" bIns="91440" anchor="ctr" anchorCtr="0">
            <a:no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2023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8CCDA1-6996-56DE-BF92-AF2CC8BF2768}"/>
              </a:ext>
            </a:extLst>
          </p:cNvPr>
          <p:cNvSpPr txBox="1"/>
          <p:nvPr/>
        </p:nvSpPr>
        <p:spPr>
          <a:xfrm>
            <a:off x="657072" y="2072779"/>
            <a:ext cx="983343" cy="426021"/>
          </a:xfrm>
          <a:prstGeom prst="rect">
            <a:avLst/>
          </a:prstGeom>
          <a:solidFill>
            <a:schemeClr val="accent1"/>
          </a:solidFill>
          <a:ln w="28575">
            <a:noFill/>
          </a:ln>
        </p:spPr>
        <p:txBody>
          <a:bodyPr wrap="square" lIns="182880" tIns="91440" rIns="182880" bIns="91440" anchor="ctr" anchorCtr="0">
            <a:no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2022 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C1E90EDD-37D4-542F-6E99-F82DF6162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78632">
            <a:off x="8557556" y="2530840"/>
            <a:ext cx="3153602" cy="27030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28F53F-B138-B5FC-49A5-8FFAD60744D1}"/>
              </a:ext>
            </a:extLst>
          </p:cNvPr>
          <p:cNvSpPr txBox="1"/>
          <p:nvPr/>
        </p:nvSpPr>
        <p:spPr>
          <a:xfrm>
            <a:off x="4969934" y="2638875"/>
            <a:ext cx="3259666" cy="249299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b="1">
                <a:solidFill>
                  <a:schemeClr val="accent1"/>
                </a:solidFill>
              </a:rPr>
              <a:t>What should retailers focus on to remain competitive?</a:t>
            </a:r>
          </a:p>
          <a:p>
            <a:pPr marL="11113" lvl="1">
              <a:spcBef>
                <a:spcPts val="600"/>
              </a:spcBef>
              <a:spcAft>
                <a:spcPts val="600"/>
              </a:spcAft>
            </a:pPr>
            <a:r>
              <a:rPr lang="en-US" sz="2000" b="1"/>
              <a:t>Capturing wallet share to maximize sell through and clear out remaining inventory.</a:t>
            </a:r>
          </a:p>
        </p:txBody>
      </p:sp>
    </p:spTree>
    <p:extLst>
      <p:ext uri="{BB962C8B-B14F-4D97-AF65-F5344CB8AC3E}">
        <p14:creationId xmlns:p14="http://schemas.microsoft.com/office/powerpoint/2010/main" val="1535140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73D384-BA97-A944-5BE1-9F6645ADB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>
                <a:solidFill>
                  <a:schemeClr val="tx2"/>
                </a:solidFill>
              </a:rPr>
              <a:t>DISTRESS &amp; BANKRUPTCY</a:t>
            </a:r>
            <a:br>
              <a:rPr lang="en-US"/>
            </a:br>
            <a:r>
              <a:rPr lang="en-US"/>
              <a:t>Resiliency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A4917A-7A49-629B-4D43-51A3C04EC5F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5F0C0B1-3FB0-A28D-F71B-CC82781F470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81001" y="1828800"/>
            <a:ext cx="4699202" cy="4114800"/>
          </a:xfrm>
        </p:spPr>
        <p:txBody>
          <a:bodyPr/>
          <a:lstStyle/>
          <a:p>
            <a:pPr lvl="1"/>
            <a:r>
              <a:rPr lang="en-US"/>
              <a:t>Building resilience in 2023 will be critical </a:t>
            </a:r>
          </a:p>
          <a:p>
            <a:pPr lvl="1"/>
            <a:r>
              <a:rPr lang="en-US"/>
              <a:t>Retailers look to take on more debt for two reasons</a:t>
            </a:r>
          </a:p>
          <a:p>
            <a:pPr lvl="1"/>
            <a:r>
              <a:rPr lang="en-US"/>
              <a:t>Strategies to consider amid economic headwinds:</a:t>
            </a:r>
          </a:p>
          <a:p>
            <a:pPr lvl="2"/>
            <a:r>
              <a:rPr lang="en-US"/>
              <a:t>Adjusting SKUs</a:t>
            </a:r>
          </a:p>
          <a:p>
            <a:pPr lvl="2"/>
            <a:r>
              <a:rPr lang="en-US"/>
              <a:t>Decreasing headcount</a:t>
            </a:r>
          </a:p>
          <a:p>
            <a:pPr lvl="2"/>
            <a:r>
              <a:rPr lang="en-US"/>
              <a:t>Revisiting payment structures</a:t>
            </a:r>
          </a:p>
          <a:p>
            <a:pPr lvl="1"/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039537E-2C43-A2DE-F735-1410A5E9D6A9}"/>
              </a:ext>
            </a:extLst>
          </p:cNvPr>
          <p:cNvGrpSpPr/>
          <p:nvPr/>
        </p:nvGrpSpPr>
        <p:grpSpPr>
          <a:xfrm>
            <a:off x="5640537" y="1371600"/>
            <a:ext cx="5512811" cy="4173699"/>
            <a:chOff x="5130602" y="2019426"/>
            <a:chExt cx="5257418" cy="3980344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A96BEA1D-A329-4C06-4B4F-C1C7FCBB8E80}"/>
                </a:ext>
              </a:extLst>
            </p:cNvPr>
            <p:cNvGrpSpPr/>
            <p:nvPr/>
          </p:nvGrpSpPr>
          <p:grpSpPr>
            <a:xfrm>
              <a:off x="5130602" y="2019426"/>
              <a:ext cx="5257418" cy="1750423"/>
              <a:chOff x="5130602" y="2364377"/>
              <a:chExt cx="5257418" cy="1750423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86631466-A5CF-F05E-45E5-547F4938E9B0}"/>
                  </a:ext>
                </a:extLst>
              </p:cNvPr>
              <p:cNvSpPr/>
              <p:nvPr/>
            </p:nvSpPr>
            <p:spPr>
              <a:xfrm>
                <a:off x="5130602" y="2364377"/>
                <a:ext cx="5257418" cy="1750423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spcBef>
                    <a:spcPct val="20000"/>
                  </a:spcBef>
                </a:pPr>
                <a:endParaRPr lang="en-US" sz="2000" b="0" kern="0">
                  <a:solidFill>
                    <a:srgbClr val="404040"/>
                  </a:solidFill>
                  <a:latin typeface="Trebuchet MS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2A0FEC6-C48E-C45A-FE06-4E044D27CA9C}"/>
                  </a:ext>
                </a:extLst>
              </p:cNvPr>
              <p:cNvSpPr txBox="1"/>
              <p:nvPr/>
            </p:nvSpPr>
            <p:spPr>
              <a:xfrm>
                <a:off x="5228861" y="2507103"/>
                <a:ext cx="2227726" cy="1452915"/>
              </a:xfrm>
              <a:prstGeom prst="rect">
                <a:avLst/>
              </a:prstGeom>
              <a:noFill/>
            </p:spPr>
            <p:txBody>
              <a:bodyPr wrap="square" lIns="182880" tIns="182880" rIns="182880" bIns="182880">
                <a:spAutoFit/>
              </a:bodyPr>
              <a:lstStyle/>
              <a:p>
                <a:r>
                  <a:rPr lang="en-US" sz="7500" b="1" kern="200" spc="-8">
                    <a:solidFill>
                      <a:schemeClr val="bg1"/>
                    </a:solidFill>
                  </a:rPr>
                  <a:t>46%</a:t>
                </a:r>
                <a:endParaRPr lang="en-US" sz="750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430FDC11-127B-0B3A-7F7D-ADB25305E49F}"/>
                  </a:ext>
                </a:extLst>
              </p:cNvPr>
              <p:cNvSpPr txBox="1"/>
              <p:nvPr/>
            </p:nvSpPr>
            <p:spPr>
              <a:xfrm>
                <a:off x="7323359" y="2968771"/>
                <a:ext cx="2676850" cy="633898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noAutofit/>
              </a:bodyPr>
              <a:lstStyle/>
              <a:p>
                <a:r>
                  <a:rPr lang="en-US" sz="1800" kern="200" spc="-8">
                    <a:solidFill>
                      <a:schemeClr val="bg1"/>
                    </a:solidFill>
                  </a:rPr>
                  <a:t>of retailers plan to take </a:t>
                </a:r>
                <a:br>
                  <a:rPr lang="en-US" sz="1800" kern="200" spc="-8">
                    <a:solidFill>
                      <a:schemeClr val="bg1"/>
                    </a:solidFill>
                  </a:rPr>
                </a:br>
                <a:r>
                  <a:rPr lang="en-US" sz="1800" kern="200" spc="-8">
                    <a:solidFill>
                      <a:schemeClr val="bg1"/>
                    </a:solidFill>
                  </a:rPr>
                  <a:t>on more debt in 2023</a:t>
                </a:r>
              </a:p>
            </p:txBody>
          </p:sp>
        </p:grpSp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F27534DD-3E8D-E932-BB8B-3597C5102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316763" y="3485170"/>
              <a:ext cx="4071257" cy="2514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6942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41F8A0-557E-EA20-B22E-DD6B0B8D2C41}"/>
              </a:ext>
            </a:extLst>
          </p:cNvPr>
          <p:cNvSpPr/>
          <p:nvPr/>
        </p:nvSpPr>
        <p:spPr>
          <a:xfrm>
            <a:off x="22459" y="1828800"/>
            <a:ext cx="12192000" cy="4114800"/>
          </a:xfrm>
          <a:prstGeom prst="rect">
            <a:avLst/>
          </a:prstGeom>
          <a:solidFill>
            <a:srgbClr val="333333"/>
          </a:solidFill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FEA4CD-20A7-19FA-63EE-E3CD48047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>
                <a:solidFill>
                  <a:schemeClr val="tx2"/>
                </a:solidFill>
              </a:rPr>
              <a:t>DISTRESS &amp; BANKRUPTCY</a:t>
            </a:r>
            <a:br>
              <a:rPr lang="en-US"/>
            </a:br>
            <a:r>
              <a:rPr lang="en-US"/>
              <a:t>Profitability Expectations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5BE295-FFF1-65FE-D44C-067FC13CF5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Retail CFO Survey Results: Key Trends &amp; Industry Predictions</a:t>
            </a:r>
          </a:p>
        </p:txBody>
      </p:sp>
      <p:pic>
        <p:nvPicPr>
          <p:cNvPr id="81" name="Graphic 80">
            <a:extLst>
              <a:ext uri="{FF2B5EF4-FFF2-40B4-BE49-F238E27FC236}">
                <a16:creationId xmlns:a16="http://schemas.microsoft.com/office/drawing/2014/main" id="{C03AD7AC-53FB-3DE3-5262-5D093FB63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84156" y="2126233"/>
            <a:ext cx="1958467" cy="3052904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86D72614-FC37-5948-1C84-43B30E89F8C6}"/>
              </a:ext>
            </a:extLst>
          </p:cNvPr>
          <p:cNvSpPr/>
          <p:nvPr/>
        </p:nvSpPr>
        <p:spPr>
          <a:xfrm>
            <a:off x="383118" y="2162629"/>
            <a:ext cx="11425767" cy="3435676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</a:ln>
        </p:spPr>
        <p:txBody>
    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ct val="20000"/>
              </a:spcBef>
            </a:pPr>
            <a:endParaRPr lang="en-US" sz="2000" b="0" kern="0">
              <a:solidFill>
                <a:srgbClr val="404040"/>
              </a:solidFill>
              <a:latin typeface="Trebuchet M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75EA86-0F6A-E844-D9CE-90BB6EC28C18}"/>
              </a:ext>
            </a:extLst>
          </p:cNvPr>
          <p:cNvSpPr/>
          <p:nvPr/>
        </p:nvSpPr>
        <p:spPr>
          <a:xfrm>
            <a:off x="0" y="2551777"/>
            <a:ext cx="6096000" cy="910653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36576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1" indent="0">
              <a:buNone/>
            </a:pPr>
            <a:r>
              <a:rPr lang="en-US" sz="2400" b="1">
                <a:solidFill>
                  <a:schemeClr val="bg1"/>
                </a:solidFill>
              </a:rPr>
              <a:t>WHAT TO EXPECT IN THE YEAR AHEAD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817A99-6D33-C092-2349-814D5D3A0960}"/>
              </a:ext>
            </a:extLst>
          </p:cNvPr>
          <p:cNvSpPr txBox="1"/>
          <p:nvPr/>
        </p:nvSpPr>
        <p:spPr>
          <a:xfrm>
            <a:off x="760328" y="3825359"/>
            <a:ext cx="79134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lvl="1" indent="-274320" fontAlgn="base">
              <a:spcBef>
                <a:spcPts val="600"/>
              </a:spcBef>
              <a:spcAft>
                <a:spcPts val="600"/>
              </a:spcAft>
              <a:buClr>
                <a:srgbClr val="ED1A3B"/>
              </a:buClr>
              <a:buSzPct val="80000"/>
              <a:buFont typeface="Wingdings 3" panose="05040102010807070707" pitchFamily="18" charset="2"/>
              <a:buChar char="u"/>
            </a:pPr>
            <a:r>
              <a:rPr lang="en-US" sz="2000">
                <a:solidFill>
                  <a:schemeClr val="bg1"/>
                </a:solidFill>
              </a:rPr>
              <a:t>Cost optimization instead of cost cutting</a:t>
            </a:r>
          </a:p>
          <a:p>
            <a:pPr marL="274320" lvl="1" indent="-274320" fontAlgn="base">
              <a:spcBef>
                <a:spcPts val="600"/>
              </a:spcBef>
              <a:spcAft>
                <a:spcPts val="600"/>
              </a:spcAft>
              <a:buClr>
                <a:srgbClr val="ED1A3B"/>
              </a:buClr>
              <a:buSzPct val="80000"/>
              <a:buFont typeface="Wingdings 3" panose="05040102010807070707" pitchFamily="18" charset="2"/>
              <a:buChar char="u"/>
            </a:pPr>
            <a:r>
              <a:rPr lang="en-US" sz="2000">
                <a:solidFill>
                  <a:schemeClr val="bg1"/>
                </a:solidFill>
              </a:rPr>
              <a:t>Dampened profitability but bright spots remain</a:t>
            </a:r>
          </a:p>
          <a:p>
            <a:pPr marL="274320" lvl="1" indent="-274320" fontAlgn="base">
              <a:spcBef>
                <a:spcPts val="600"/>
              </a:spcBef>
              <a:spcAft>
                <a:spcPts val="600"/>
              </a:spcAft>
              <a:buClr>
                <a:srgbClr val="ED1A3B"/>
              </a:buClr>
              <a:buSzPct val="80000"/>
              <a:buFont typeface="Wingdings 3" panose="05040102010807070707" pitchFamily="18" charset="2"/>
              <a:buChar char="u"/>
            </a:pPr>
            <a:r>
              <a:rPr lang="en-US" sz="2000" b="1">
                <a:solidFill>
                  <a:schemeClr val="bg1"/>
                </a:solidFill>
              </a:rPr>
              <a:t>52% expect profitability to increase in 2023 by 1-25%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09930DA-B9EA-D07F-F0C5-A4F9856359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08248" y="3825358"/>
            <a:ext cx="884180" cy="74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02976"/>
      </p:ext>
    </p:extLst>
  </p:cSld>
  <p:clrMapOvr>
    <a:masterClrMapping/>
  </p:clrMapOvr>
</p:sld>
</file>

<file path=ppt/theme/theme1.xml><?xml version="1.0" encoding="utf-8"?>
<a:theme xmlns:a="http://schemas.openxmlformats.org/drawingml/2006/main" name="BDO_PowerPoint_2007_std_310709">
  <a:themeElements>
    <a:clrScheme name="BDO Palette 2023 (P1)">
      <a:dk1>
        <a:srgbClr val="404040"/>
      </a:dk1>
      <a:lt1>
        <a:srgbClr val="FFFFFF"/>
      </a:lt1>
      <a:dk2>
        <a:srgbClr val="404040"/>
      </a:dk2>
      <a:lt2>
        <a:srgbClr val="F2F2F2"/>
      </a:lt2>
      <a:accent1>
        <a:srgbClr val="E81A3B"/>
      </a:accent1>
      <a:accent2>
        <a:srgbClr val="02A5E2"/>
      </a:accent2>
      <a:accent3>
        <a:srgbClr val="DF8639"/>
      </a:accent3>
      <a:accent4>
        <a:srgbClr val="218F8B"/>
      </a:accent4>
      <a:accent5>
        <a:srgbClr val="98002E"/>
      </a:accent5>
      <a:accent6>
        <a:srgbClr val="5B6D7F"/>
      </a:accent6>
      <a:hlink>
        <a:srgbClr val="0062B8"/>
      </a:hlink>
      <a:folHlink>
        <a:srgbClr val="0062B8"/>
      </a:folHlink>
    </a:clrScheme>
    <a:fontScheme name="Default 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</a:spPr>
      <a:bodyPr rot="0" spcFirstLastPara="0" vertOverflow="overflow" horzOverflow="overflow" vert="horz" wrap="square" lIns="91440" tIns="91440" rIns="91440" bIns="9144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spcBef>
            <a:spcPct val="20000"/>
          </a:spcBef>
          <a:defRPr sz="2000" b="0" kern="0" smtClean="0">
            <a:solidFill>
              <a:srgbClr val="404040"/>
            </a:solidFill>
            <a:latin typeface="Trebuchet MS"/>
          </a:defRPr>
        </a:defPPr>
      </a:lstStyle>
    </a:spDef>
    <a:lnDef>
      <a:spPr bwMode="auto">
        <a:solidFill>
          <a:schemeClr val="accent1"/>
        </a:solidFill>
        <a:ln w="25400" cap="flat" cmpd="sng" algn="ctr">
          <a:solidFill>
            <a:schemeClr val="accent6"/>
          </a:solidFill>
          <a:prstDash val="solid"/>
          <a:round/>
          <a:headEnd type="none" w="med" len="med"/>
          <a:tailEnd type="none" w="lg" len="med"/>
        </a:ln>
        <a:effectLst/>
      </a:spPr>
      <a:bodyPr/>
      <a:lstStyle/>
    </a:lnDef>
    <a:txDef>
      <a:spPr>
        <a:noFill/>
      </a:spPr>
      <a:bodyPr wrap="square" lIns="0" tIns="0" rIns="0" bIns="0" rtlCol="0">
        <a:noAutofit/>
      </a:bodyPr>
      <a:lstStyle>
        <a:defPPr algn="l">
          <a:defRPr dirty="0" smtClean="0">
            <a:solidFill>
              <a:schemeClr val="tx2"/>
            </a:solidFill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786860"/>
        </a:dk2>
        <a:lt2>
          <a:srgbClr val="D1108C"/>
        </a:lt2>
        <a:accent1>
          <a:srgbClr val="ED1A3B"/>
        </a:accent1>
        <a:accent2>
          <a:srgbClr val="2EAFA4"/>
        </a:accent2>
        <a:accent3>
          <a:srgbClr val="FFFFFF"/>
        </a:accent3>
        <a:accent4>
          <a:srgbClr val="000000"/>
        </a:accent4>
        <a:accent5>
          <a:srgbClr val="F4ABAF"/>
        </a:accent5>
        <a:accent6>
          <a:srgbClr val="299E94"/>
        </a:accent6>
        <a:hlink>
          <a:srgbClr val="98002E"/>
        </a:hlink>
        <a:folHlink>
          <a:srgbClr val="62CAE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4" id="{FC994518-D75A-B845-80B7-31FF90826CC7}" vid="{09568F65-A120-2043-8A3A-3B7536DECE9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1890464-5002-4369-97CB-C1B4AC2EFC55}">
  <we:reference id="b0430364-2ab6-47cd-907e-f8b72239b204" version="3.19.222.0" store="EXCatalog" storeType="EXCatalog"/>
  <we:alternateReferences>
    <we:reference id="WA200000729" version="3.19.222.0" store="en-US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21a81c5-c2aa-422e-be4c-7e15eb71e17d" xsi:nil="true"/>
    <lcf76f155ced4ddcb4097134ff3c332f xmlns="2fc2d533-9b0d-40aa-b29c-89c2b22ec5a4">
      <Terms xmlns="http://schemas.microsoft.com/office/infopath/2007/PartnerControls"/>
    </lcf76f155ced4ddcb4097134ff3c332f>
    <Industry xmlns="2fc2d533-9b0d-40aa-b29c-89c2b22ec5a4" xsi:nil="true"/>
    <BusinessLine xmlns="2fc2d533-9b0d-40aa-b29c-89c2b22ec5a4" xsi:nil="true"/>
    <EventLead_x002a_ xmlns="2fc2d533-9b0d-40aa-b29c-89c2b22ec5a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5D1064C7D56A4685CA4C45C0C28791" ma:contentTypeVersion="20" ma:contentTypeDescription="Create a new document." ma:contentTypeScope="" ma:versionID="32f7b8d7be7bc12e247a8aa3067db2b1">
  <xsd:schema xmlns:xsd="http://www.w3.org/2001/XMLSchema" xmlns:xs="http://www.w3.org/2001/XMLSchema" xmlns:p="http://schemas.microsoft.com/office/2006/metadata/properties" xmlns:ns2="2fc2d533-9b0d-40aa-b29c-89c2b22ec5a4" xmlns:ns3="421a81c5-c2aa-422e-be4c-7e15eb71e17d" targetNamespace="http://schemas.microsoft.com/office/2006/metadata/properties" ma:root="true" ma:fieldsID="8b4cc6b2e231fc6a315c282819eaa0af" ns2:_="" ns3:_="">
    <xsd:import namespace="2fc2d533-9b0d-40aa-b29c-89c2b22ec5a4"/>
    <xsd:import namespace="421a81c5-c2aa-422e-be4c-7e15eb71e1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EventLead_x002a_" minOccurs="0"/>
                <xsd:element ref="ns2:Industry" minOccurs="0"/>
                <xsd:element ref="ns2:BusinessLine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c2d533-9b0d-40aa-b29c-89c2b22ec5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EventLead_x002a_" ma:index="16" nillable="true" ma:displayName="Event Lead" ma:format="Dropdown" ma:internalName="EventLead_x002a_">
      <xsd:simpleType>
        <xsd:restriction base="dms:Choice">
          <xsd:enumeration value="Kathy"/>
          <xsd:enumeration value="Stacey"/>
          <xsd:enumeration value="Kathleen"/>
          <xsd:enumeration value="Natasha"/>
          <xsd:enumeration value="Kara"/>
          <xsd:enumeration value="Colleen"/>
        </xsd:restriction>
      </xsd:simpleType>
    </xsd:element>
    <xsd:element name="Industry" ma:index="17" nillable="true" ma:displayName="Industry" ma:format="Dropdown" ma:internalName="Industry">
      <xsd:simpleType>
        <xsd:restriction base="dms:Choice">
          <xsd:enumeration value="Financial Institutions &amp; Specialty Finance"/>
          <xsd:enumeration value="Financial Services"/>
          <xsd:enumeration value="Gaming, Hospitality &amp; Leisure"/>
          <xsd:enumeration value="GovCon"/>
          <xsd:enumeration value="Healthcare"/>
          <xsd:enumeration value="Life Sciences"/>
          <xsd:enumeration value="Manufacturing &amp; Distribution"/>
          <xsd:enumeration value="Natural Resources"/>
          <xsd:enumeration value="Nonprofit &amp; Education"/>
          <xsd:enumeration value="Private Equity"/>
          <xsd:enumeration value="Professional Services"/>
          <xsd:enumeration value="Public Sector"/>
          <xsd:enumeration value="Real Estate &amp; Construction"/>
          <xsd:enumeration value="Restaurants"/>
          <xsd:enumeration value="Retail &amp; Consumer Products"/>
          <xsd:enumeration value="Technology"/>
        </xsd:restriction>
      </xsd:simpleType>
    </xsd:element>
    <xsd:element name="BusinessLine" ma:index="18" nillable="true" ma:displayName="Business Line" ma:format="Dropdown" ma:internalName="BusinessLine">
      <xsd:simpleType>
        <xsd:restriction base="dms:Choice">
          <xsd:enumeration value="Advisory"/>
          <xsd:enumeration value="Assurance"/>
          <xsd:enumeration value="Tax"/>
        </xsd:restriction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8cdd53a2-6de3-4582-87cc-fbed6815d8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1a81c5-c2aa-422e-be4c-7e15eb71e17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44d70fa7-3117-42ed-a90a-3cc9dc112e0c}" ma:internalName="TaxCatchAll" ma:showField="CatchAllData" ma:web="421a81c5-c2aa-422e-be4c-7e15eb71e1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DA26F1A-F513-4DD9-9568-5726C602B669}">
  <ds:schemaRefs>
    <ds:schemaRef ds:uri="11a9a4b2-ed95-4adb-be24-b7f689c9cbb7"/>
    <ds:schemaRef ds:uri="http://www.w3.org/XML/1998/namespace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e6d8c927-6a40-476e-bbac-9bbac00e4090"/>
    <ds:schemaRef ds:uri="http://purl.org/dc/elements/1.1/"/>
    <ds:schemaRef ds:uri="421a81c5-c2aa-422e-be4c-7e15eb71e17d"/>
    <ds:schemaRef ds:uri="2fc2d533-9b0d-40aa-b29c-89c2b22ec5a4"/>
  </ds:schemaRefs>
</ds:datastoreItem>
</file>

<file path=customXml/itemProps2.xml><?xml version="1.0" encoding="utf-8"?>
<ds:datastoreItem xmlns:ds="http://schemas.openxmlformats.org/officeDocument/2006/customXml" ds:itemID="{915580F0-9882-4060-B0E7-BAB39F8999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c2d533-9b0d-40aa-b29c-89c2b22ec5a4"/>
    <ds:schemaRef ds:uri="421a81c5-c2aa-422e-be4c-7e15eb71e1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BF04794-B506-4DFB-A37C-7EF6C901A6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BDO_PowerPoint_2007_std_310709</Template>
  <TotalTime>1</TotalTime>
  <Words>2521</Words>
  <Application>Microsoft Office PowerPoint</Application>
  <PresentationFormat>Widescreen</PresentationFormat>
  <Paragraphs>237</Paragraphs>
  <Slides>21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Arial,Sans-Serif</vt:lpstr>
      <vt:lpstr>Calibri</vt:lpstr>
      <vt:lpstr>Courier New</vt:lpstr>
      <vt:lpstr>Courier New,monospace</vt:lpstr>
      <vt:lpstr>Symbol</vt:lpstr>
      <vt:lpstr>Symbol,Sans-Serif</vt:lpstr>
      <vt:lpstr>Trebuchet MS</vt:lpstr>
      <vt:lpstr>Univers HSBCPB Con 520</vt:lpstr>
      <vt:lpstr>Wingdings 3</vt:lpstr>
      <vt:lpstr>BDO_PowerPoint_2007_std_310709</vt:lpstr>
      <vt:lpstr>Retail CFO Survey Results Key Trends &amp; Industry Predictions</vt:lpstr>
      <vt:lpstr>Agenda for Today</vt:lpstr>
      <vt:lpstr>With You Today</vt:lpstr>
      <vt:lpstr>Retailers Outlook for 2023</vt:lpstr>
      <vt:lpstr>Retailers Outlook for 2023</vt:lpstr>
      <vt:lpstr>Distress &amp; Bankruptcy: Cautious Optimism Ahead</vt:lpstr>
      <vt:lpstr>DISTRESS &amp; BANKRUPTCY Where We Are, Where We're Going</vt:lpstr>
      <vt:lpstr>DISTRESS &amp; BANKRUPTCY Resiliency</vt:lpstr>
      <vt:lpstr>DISTRESS &amp; BANKRUPTCY Profitability Expectations</vt:lpstr>
      <vt:lpstr>Supply Chain: Mitigating Inventory Challenges</vt:lpstr>
      <vt:lpstr>SUPPLY CHAIN Where We Are, Where We're Going</vt:lpstr>
      <vt:lpstr>SUPPLY CHAIN Technology</vt:lpstr>
      <vt:lpstr>SUPPLY CHAIN To Discount or Not to Discount?</vt:lpstr>
      <vt:lpstr>Digital Innovation: Customer Analytics  Are Key</vt:lpstr>
      <vt:lpstr>DIGITAL INNOVATION Where We Are, Where We're Going</vt:lpstr>
      <vt:lpstr>DIGITAL INNOVATION Customer Experience</vt:lpstr>
      <vt:lpstr>DIGITAL INNOVATION AI Paves the Way</vt:lpstr>
      <vt:lpstr>Methodology</vt:lpstr>
      <vt:lpstr>PowerPoint Presentation</vt:lpstr>
      <vt:lpstr>THANK YOU! Questions?</vt:lpstr>
      <vt:lpstr>PowerPoint Presentation</vt:lpstr>
    </vt:vector>
  </TitlesOfParts>
  <Manager>Creative Services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Megan Koehler</dc:creator>
  <cp:lastModifiedBy>Melissa Souza</cp:lastModifiedBy>
  <cp:revision>4</cp:revision>
  <dcterms:created xsi:type="dcterms:W3CDTF">2023-02-17T18:11:12Z</dcterms:created>
  <dcterms:modified xsi:type="dcterms:W3CDTF">2023-03-08T17:19:39Z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0x01010063B81982808D884FB48AA42CDE9376D7</vt:lpwstr>
  </property>
  <property fmtid="{D5CDD505-2E9C-101B-9397-08002B2CF9AE}" pid="3" name="Business Line">
    <vt:lpwstr>69;#Business Development Business Line|3f515798-37bd-4056-a1f1-f37f62d7e49d</vt:lpwstr>
  </property>
  <property fmtid="{D5CDD505-2E9C-101B-9397-08002B2CF9AE}" pid="4" name="Document Type">
    <vt:lpwstr>60;#Presentation|e48427ea-b0bf-43ec-8d68-0e4969610f93</vt:lpwstr>
  </property>
  <property fmtid="{D5CDD505-2E9C-101B-9397-08002B2CF9AE}" pid="5" name="MediaServiceImageTags">
    <vt:lpwstr/>
  </property>
</Properties>
</file>