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6"/>
  </p:sldMasterIdLst>
  <p:notesMasterIdLst>
    <p:notesMasterId r:id="rId19"/>
  </p:notesMasterIdLst>
  <p:handoutMasterIdLst>
    <p:handoutMasterId r:id="rId20"/>
  </p:handoutMasterIdLst>
  <p:sldIdLst>
    <p:sldId id="256" r:id="rId7"/>
    <p:sldId id="102915" r:id="rId8"/>
    <p:sldId id="102916" r:id="rId9"/>
    <p:sldId id="102917" r:id="rId10"/>
    <p:sldId id="102934" r:id="rId11"/>
    <p:sldId id="102935" r:id="rId12"/>
    <p:sldId id="102936" r:id="rId13"/>
    <p:sldId id="102937" r:id="rId14"/>
    <p:sldId id="102938" r:id="rId15"/>
    <p:sldId id="102940" r:id="rId16"/>
    <p:sldId id="102939" r:id="rId17"/>
    <p:sldId id="1028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2D4403-76E1-6C6F-929B-64340A91ED34}" name="Megan Koehler" initials="MK" userId="S::mkoehler@bdo.com::50cfa4c0-b35d-42c3-9d66-2ed2181e5a04" providerId="AD"/>
  <p188:author id="{570DEE70-685D-44D5-1061-EC1C06D457CA}" name="Meredith Burall" initials="MB" userId="S::mburall@bdo.com::6fc563d7-3af2-4248-889d-1012c3fe93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dia Humenycky" initials="LH" lastIdx="1" clrIdx="0">
    <p:extLst>
      <p:ext uri="{19B8F6BF-5375-455C-9EA6-DF929625EA0E}">
        <p15:presenceInfo xmlns:p15="http://schemas.microsoft.com/office/powerpoint/2012/main" userId="S-1-5-21-4083790691-3944967354-608316658-180059" providerId="AD"/>
      </p:ext>
    </p:extLst>
  </p:cmAuthor>
  <p:cmAuthor id="2" name="Erica Orsini" initials="EO" lastIdx="10" clrIdx="1">
    <p:extLst>
      <p:ext uri="{19B8F6BF-5375-455C-9EA6-DF929625EA0E}">
        <p15:presenceInfo xmlns:p15="http://schemas.microsoft.com/office/powerpoint/2012/main" userId="S-1-5-21-4083790691-3944967354-608316658-304979" providerId="AD"/>
      </p:ext>
    </p:extLst>
  </p:cmAuthor>
  <p:cmAuthor id="3" name="Meredith Burall" initials="MB" lastIdx="7" clrIdx="2">
    <p:extLst>
      <p:ext uri="{19B8F6BF-5375-455C-9EA6-DF929625EA0E}">
        <p15:presenceInfo xmlns:p15="http://schemas.microsoft.com/office/powerpoint/2012/main" userId="S::mburall@bdo.com::6fc563d7-3af2-4248-889d-1012c3fe935a" providerId="AD"/>
      </p:ext>
    </p:extLst>
  </p:cmAuthor>
  <p:cmAuthor id="4" name="Author" initials="A"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62B8"/>
    <a:srgbClr val="5B6E7F"/>
    <a:srgbClr val="E81A3B"/>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5930D-32EE-4CA1-AD9D-0954F3DBC647}" v="5" dt="2025-04-14T17:17:28.368"/>
    <p1510:client id="{D6B239B4-4872-AD12-26E7-B373FFAA28F0}" v="40" dt="2025-04-14T17:57:17.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82" autoAdjust="0"/>
    <p:restoredTop sz="93773"/>
  </p:normalViewPr>
  <p:slideViewPr>
    <p:cSldViewPr snapToGrid="0">
      <p:cViewPr varScale="1">
        <p:scale>
          <a:sx n="104" d="100"/>
          <a:sy n="104" d="100"/>
        </p:scale>
        <p:origin x="546" y="96"/>
      </p:cViewPr>
      <p:guideLst/>
    </p:cSldViewPr>
  </p:slideViewPr>
  <p:notesTextViewPr>
    <p:cViewPr>
      <p:scale>
        <a:sx n="1" d="1"/>
        <a:sy n="1" d="1"/>
      </p:scale>
      <p:origin x="0" y="0"/>
    </p:cViewPr>
  </p:notesTextViewPr>
  <p:notesViewPr>
    <p:cSldViewPr snapToGrid="0">
      <p:cViewPr>
        <p:scale>
          <a:sx n="1" d="2"/>
          <a:sy n="1" d="2"/>
        </p:scale>
        <p:origin x="306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9383D-0541-445C-ADF8-8D5E23E4EF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58EC76-738C-47EC-997C-B734DD5CA7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36F66-81B4-43EF-89CD-DAD94CFC4EDB}" type="datetimeFigureOut">
              <a:rPr lang="en-US" smtClean="0"/>
              <a:t>4/21/2025</a:t>
            </a:fld>
            <a:endParaRPr lang="en-US"/>
          </a:p>
        </p:txBody>
      </p:sp>
      <p:sp>
        <p:nvSpPr>
          <p:cNvPr id="4" name="Footer Placeholder 3">
            <a:extLst>
              <a:ext uri="{FF2B5EF4-FFF2-40B4-BE49-F238E27FC236}">
                <a16:creationId xmlns:a16="http://schemas.microsoft.com/office/drawing/2014/main" id="{86F68E5C-8A2D-4644-AED7-B639752FA9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9B58E62-98E5-4D73-AE20-7C79E1ED1C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0255B0-EA92-4AD7-A50C-AA837DC63BE7}" type="slidenum">
              <a:rPr lang="en-US" smtClean="0"/>
              <a:t>‹#›</a:t>
            </a:fld>
            <a:endParaRPr lang="en-US"/>
          </a:p>
        </p:txBody>
      </p:sp>
    </p:spTree>
    <p:extLst>
      <p:ext uri="{BB962C8B-B14F-4D97-AF65-F5344CB8AC3E}">
        <p14:creationId xmlns:p14="http://schemas.microsoft.com/office/powerpoint/2010/main" val="318371015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CC7D0-AE6A-414B-BE25-BCD4CAB29F88}"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7F951-9A7F-440E-887C-D05ECD739538}" type="slidenum">
              <a:rPr lang="en-US" smtClean="0"/>
              <a:t>‹#›</a:t>
            </a:fld>
            <a:endParaRPr lang="en-US"/>
          </a:p>
        </p:txBody>
      </p:sp>
    </p:spTree>
    <p:extLst>
      <p:ext uri="{BB962C8B-B14F-4D97-AF65-F5344CB8AC3E}">
        <p14:creationId xmlns:p14="http://schemas.microsoft.com/office/powerpoint/2010/main" val="24593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47F951-9A7F-440E-887C-D05ECD739538}" type="slidenum">
              <a:rPr lang="en-US" smtClean="0"/>
              <a:t>1</a:t>
            </a:fld>
            <a:endParaRPr lang="en-US"/>
          </a:p>
        </p:txBody>
      </p:sp>
    </p:spTree>
    <p:extLst>
      <p:ext uri="{BB962C8B-B14F-4D97-AF65-F5344CB8AC3E}">
        <p14:creationId xmlns:p14="http://schemas.microsoft.com/office/powerpoint/2010/main" val="341513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F1721-7CBC-D5EE-90D1-149E1FDB6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66C81-A8CC-28C9-2F30-33B82C7712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FCD9FD-42C4-DA53-60E0-925CC68EEA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46704D-4F88-76E8-F1B2-B0A108A25472}"/>
              </a:ext>
            </a:extLst>
          </p:cNvPr>
          <p:cNvSpPr>
            <a:spLocks noGrp="1"/>
          </p:cNvSpPr>
          <p:nvPr>
            <p:ph type="sldNum" sz="quarter" idx="5"/>
          </p:nvPr>
        </p:nvSpPr>
        <p:spPr/>
        <p:txBody>
          <a:bodyPr/>
          <a:lstStyle/>
          <a:p>
            <a:fld id="{B747F951-9A7F-440E-887C-D05ECD739538}" type="slidenum">
              <a:rPr lang="en-US" smtClean="0"/>
              <a:t>2</a:t>
            </a:fld>
            <a:endParaRPr lang="en-US"/>
          </a:p>
        </p:txBody>
      </p:sp>
    </p:spTree>
    <p:extLst>
      <p:ext uri="{BB962C8B-B14F-4D97-AF65-F5344CB8AC3E}">
        <p14:creationId xmlns:p14="http://schemas.microsoft.com/office/powerpoint/2010/main" val="353996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47F951-9A7F-440E-887C-D05ECD739538}" type="slidenum">
              <a:rPr lang="en-US" smtClean="0"/>
              <a:t>3</a:t>
            </a:fld>
            <a:endParaRPr lang="en-US"/>
          </a:p>
        </p:txBody>
      </p:sp>
    </p:spTree>
    <p:extLst>
      <p:ext uri="{BB962C8B-B14F-4D97-AF65-F5344CB8AC3E}">
        <p14:creationId xmlns:p14="http://schemas.microsoft.com/office/powerpoint/2010/main" val="2069789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ver A">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FEB985C-F5C5-34C4-C235-29CF08E87A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flipV="1">
            <a:off x="2289902" y="0"/>
            <a:ext cx="9921976" cy="5592763"/>
          </a:xfrm>
          <a:prstGeom prst="rect">
            <a:avLst/>
          </a:prstGeom>
        </p:spPr>
      </p:pic>
      <p:pic>
        <p:nvPicPr>
          <p:cNvPr id="22" name="Picture 21">
            <a:extLst>
              <a:ext uri="{FF2B5EF4-FFF2-40B4-BE49-F238E27FC236}">
                <a16:creationId xmlns:a16="http://schemas.microsoft.com/office/drawing/2014/main" id="{FC12C817-34B8-473A-BC8C-D57EA242489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860" r="11551"/>
          <a:stretch/>
        </p:blipFill>
        <p:spPr>
          <a:xfrm>
            <a:off x="1" y="0"/>
            <a:ext cx="11836399" cy="6858000"/>
          </a:xfrm>
          <a:prstGeom prst="rect">
            <a:avLst/>
          </a:prstGeom>
        </p:spPr>
      </p:pic>
      <p:sp>
        <p:nvSpPr>
          <p:cNvPr id="7170" name="Rectangle 2"/>
          <p:cNvSpPr>
            <a:spLocks noGrp="1" noChangeArrowheads="1"/>
          </p:cNvSpPr>
          <p:nvPr>
            <p:ph type="ctrTitle" hasCustomPrompt="1"/>
          </p:nvPr>
        </p:nvSpPr>
        <p:spPr bwMode="gray">
          <a:xfrm>
            <a:off x="457200" y="2286000"/>
            <a:ext cx="5302469" cy="1782421"/>
          </a:xfrm>
        </p:spPr>
        <p:txBody>
          <a:bodyPr/>
          <a:lstStyle>
            <a:lvl1pPr>
              <a:defRPr sz="3600" b="1" cap="none" baseline="0">
                <a:solidFill>
                  <a:schemeClr val="bg1"/>
                </a:solidFill>
              </a:defRPr>
            </a:lvl1pPr>
          </a:lstStyle>
          <a:p>
            <a:r>
              <a:rPr lang="en-US" dirty="0"/>
              <a:t>Click To Edit Master Title Style</a:t>
            </a:r>
            <a:endParaRPr lang="en-GB" dirty="0"/>
          </a:p>
        </p:txBody>
      </p:sp>
      <p:sp>
        <p:nvSpPr>
          <p:cNvPr id="40" name="TextBox 39">
            <a:extLst>
              <a:ext uri="{FF2B5EF4-FFF2-40B4-BE49-F238E27FC236}">
                <a16:creationId xmlns:a16="http://schemas.microsoft.com/office/drawing/2014/main" id="{05FA64D7-3F3C-4E2B-9921-C5D9A5DBF107}"/>
              </a:ext>
            </a:extLst>
          </p:cNvPr>
          <p:cNvSpPr txBox="1"/>
          <p:nvPr userDrawn="1"/>
        </p:nvSpPr>
        <p:spPr>
          <a:xfrm>
            <a:off x="457200" y="6412412"/>
            <a:ext cx="5119618" cy="216988"/>
          </a:xfrm>
          <a:prstGeom prst="rect">
            <a:avLst/>
          </a:prstGeom>
          <a:noFill/>
        </p:spPr>
        <p:txBody>
          <a:bodyPr wrap="square" lIns="0" tIns="0" rIns="0" bIns="0" rtlCol="0">
            <a:spAutoFit/>
          </a:bodyPr>
          <a:lstStyle/>
          <a:p>
            <a:pPr algn="l"/>
            <a:r>
              <a:rPr lang="en-US" sz="700" b="0" kern="1200" dirty="0">
                <a:solidFill>
                  <a:schemeClr val="bg1"/>
                </a:solidFill>
                <a:latin typeface="Trebuchet MS" pitchFamily="34" charset="0"/>
                <a:ea typeface="+mn-ea"/>
                <a:cs typeface="+mn-cs"/>
              </a:rPr>
              <a:t>BDO USA, P.C, a Virginia professional corporation, is the U.S. member of BDO International Limited, a UK company limited by guarantee, and forms part of the international BDO network of independent member firms.</a:t>
            </a:r>
          </a:p>
        </p:txBody>
      </p:sp>
      <p:sp>
        <p:nvSpPr>
          <p:cNvPr id="6" name="Rectangle 3">
            <a:extLst>
              <a:ext uri="{FF2B5EF4-FFF2-40B4-BE49-F238E27FC236}">
                <a16:creationId xmlns:a16="http://schemas.microsoft.com/office/drawing/2014/main" id="{61741366-7764-8494-5C3C-621B2CCF55D3}"/>
              </a:ext>
            </a:extLst>
          </p:cNvPr>
          <p:cNvSpPr>
            <a:spLocks noGrp="1" noChangeArrowheads="1"/>
          </p:cNvSpPr>
          <p:nvPr>
            <p:ph type="subTitle" idx="1"/>
          </p:nvPr>
        </p:nvSpPr>
        <p:spPr bwMode="gray">
          <a:xfrm>
            <a:off x="457201" y="5257800"/>
            <a:ext cx="5990770" cy="276999"/>
          </a:xfrm>
          <a:prstGeom prst="rect">
            <a:avLst/>
          </a:prstGeom>
          <a:noFill/>
        </p:spPr>
        <p:txBody>
          <a:bodyPr wrap="square" lIns="0" tIns="0" rIns="0" bIns="0" anchor="b">
            <a:spAutoFit/>
          </a:bodyPr>
          <a:lstStyle>
            <a:lvl1pPr>
              <a:defRPr cap="all" baseline="0">
                <a:solidFill>
                  <a:schemeClr val="bg1"/>
                </a:solidFill>
              </a:defRPr>
            </a:lvl1pPr>
          </a:lstStyle>
          <a:p>
            <a:r>
              <a:rPr lang="en-US" dirty="0"/>
              <a:t>Click to edit Master subtitle style</a:t>
            </a:r>
            <a:endParaRPr lang="en-GB" dirty="0"/>
          </a:p>
        </p:txBody>
      </p:sp>
      <p:pic>
        <p:nvPicPr>
          <p:cNvPr id="11" name="Graphic 6">
            <a:extLst>
              <a:ext uri="{FF2B5EF4-FFF2-40B4-BE49-F238E27FC236}">
                <a16:creationId xmlns:a16="http://schemas.microsoft.com/office/drawing/2014/main" id="{AAF4E6DB-1622-4816-9A37-E1AF2F89AFDA}"/>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Tree>
    <p:extLst>
      <p:ext uri="{BB962C8B-B14F-4D97-AF65-F5344CB8AC3E}">
        <p14:creationId xmlns:p14="http://schemas.microsoft.com/office/powerpoint/2010/main" val="3124395370"/>
      </p:ext>
    </p:extLst>
  </p:cSld>
  <p:clrMapOvr>
    <a:masterClrMapping/>
  </p:clrMapOvr>
  <p:extLst>
    <p:ext uri="{DCECCB84-F9BA-43D5-87BE-67443E8EF086}">
      <p15:sldGuideLst xmlns:p15="http://schemas.microsoft.com/office/powerpoint/2012/main">
        <p15:guide id="2" orient="horz" pos="1440" userDrawn="1">
          <p15:clr>
            <a:srgbClr val="FBAE40"/>
          </p15:clr>
        </p15:guide>
        <p15:guide id="3" orient="horz" pos="3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Agenda F">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542724-8195-313D-E15C-907E2A8F34CE}"/>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sp>
        <p:nvSpPr>
          <p:cNvPr id="7" name="Freeform 6">
            <a:extLst>
              <a:ext uri="{FF2B5EF4-FFF2-40B4-BE49-F238E27FC236}">
                <a16:creationId xmlns:a16="http://schemas.microsoft.com/office/drawing/2014/main" id="{A48607CA-F6A3-5003-C1AA-8D929825F0C6}"/>
              </a:ext>
            </a:extLst>
          </p:cNvPr>
          <p:cNvSpPr>
            <a:spLocks noChangeAspect="1"/>
          </p:cNvSpPr>
          <p:nvPr userDrawn="1"/>
        </p:nvSpPr>
        <p:spPr>
          <a:xfrm rot="16200000">
            <a:off x="5034432" y="-299567"/>
            <a:ext cx="6857997" cy="7457139"/>
          </a:xfrm>
          <a:custGeom>
            <a:avLst/>
            <a:gdLst>
              <a:gd name="connsiteX0" fmla="*/ 6857997 w 6857997"/>
              <a:gd name="connsiteY0" fmla="*/ 4808109 h 7457139"/>
              <a:gd name="connsiteX1" fmla="*/ 6857997 w 6857997"/>
              <a:gd name="connsiteY1" fmla="*/ 7457139 h 7457139"/>
              <a:gd name="connsiteX2" fmla="*/ 0 w 6857997"/>
              <a:gd name="connsiteY2" fmla="*/ 7457139 h 7457139"/>
              <a:gd name="connsiteX3" fmla="*/ 0 w 6857997"/>
              <a:gd name="connsiteY3" fmla="*/ 0 h 7457139"/>
            </a:gdLst>
            <a:ahLst/>
            <a:cxnLst>
              <a:cxn ang="0">
                <a:pos x="connsiteX0" y="connsiteY0"/>
              </a:cxn>
              <a:cxn ang="0">
                <a:pos x="connsiteX1" y="connsiteY1"/>
              </a:cxn>
              <a:cxn ang="0">
                <a:pos x="connsiteX2" y="connsiteY2"/>
              </a:cxn>
              <a:cxn ang="0">
                <a:pos x="connsiteX3" y="connsiteY3"/>
              </a:cxn>
            </a:cxnLst>
            <a:rect l="l" t="t" r="r" b="b"/>
            <a:pathLst>
              <a:path w="6857997" h="7457139">
                <a:moveTo>
                  <a:pt x="6857997" y="4808109"/>
                </a:moveTo>
                <a:lnTo>
                  <a:pt x="6857997" y="7457139"/>
                </a:lnTo>
                <a:lnTo>
                  <a:pt x="0" y="7457139"/>
                </a:lnTo>
                <a:lnTo>
                  <a:pt x="0" y="0"/>
                </a:lnTo>
                <a:close/>
              </a:path>
            </a:pathLst>
          </a:custGeom>
          <a:gradFill>
            <a:gsLst>
              <a:gs pos="0">
                <a:schemeClr val="accent1"/>
              </a:gs>
              <a:gs pos="100000">
                <a:schemeClr val="accent3"/>
              </a:gs>
            </a:gsLst>
            <a:lin ang="5400000" scaled="1"/>
          </a:gradFill>
        </p:spPr>
        <p:txBody>
          <a:bodyPr wrap="square" lIns="0" tIns="0" rIns="0" bIns="0" rtlCol="0" anchor="ctr">
            <a:noAutofit/>
          </a:bodyPr>
          <a:lstStyle/>
          <a:p>
            <a:pPr marL="0" marR="0" lvl="0" indent="0" defTabSz="913943" eaLnBrk="1" fontAlgn="auto" latinLnBrk="0" hangingPunct="1">
              <a:lnSpc>
                <a:spcPct val="100000"/>
              </a:lnSpc>
              <a:spcBef>
                <a:spcPct val="20000"/>
              </a:spcBef>
              <a:spcAft>
                <a:spcPts val="0"/>
              </a:spcAft>
              <a:buClrTx/>
              <a:buSzTx/>
              <a:buFontTx/>
              <a:buNone/>
              <a:tabLst/>
            </a:pPr>
            <a:endParaRPr kumimoji="0" lang="en-US" sz="1999" b="0" i="0" u="none" strike="noStrike" kern="0" cap="none" spc="0" normalizeH="0" baseline="0" noProof="0">
              <a:ln>
                <a:noFill/>
              </a:ln>
              <a:solidFill>
                <a:srgbClr val="404040"/>
              </a:solidFill>
              <a:effectLst/>
              <a:uLnTx/>
              <a:uFillTx/>
              <a:latin typeface="Trebuchet MS"/>
            </a:endParaRPr>
          </a:p>
        </p:txBody>
      </p:sp>
      <p:sp>
        <p:nvSpPr>
          <p:cNvPr id="16" name="Content Placeholder 6">
            <a:extLst>
              <a:ext uri="{FF2B5EF4-FFF2-40B4-BE49-F238E27FC236}">
                <a16:creationId xmlns:a16="http://schemas.microsoft.com/office/drawing/2014/main" id="{BDD92B52-0D81-4589-A3C0-1B4D6751048B}"/>
              </a:ext>
            </a:extLst>
          </p:cNvPr>
          <p:cNvSpPr>
            <a:spLocks noGrp="1"/>
          </p:cNvSpPr>
          <p:nvPr>
            <p:ph sz="quarter" idx="15"/>
          </p:nvPr>
        </p:nvSpPr>
        <p:spPr>
          <a:xfrm>
            <a:off x="9525000" y="2240096"/>
            <a:ext cx="2209801" cy="914401"/>
          </a:xfrm>
          <a:noFill/>
        </p:spPr>
        <p:txBody>
          <a:bodyPr lIns="0" tIns="0" rIns="0" bIns="0" anchor="ctr"/>
          <a:lstStyle>
            <a:lvl1pPr>
              <a:defRPr sz="1600">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8" name="Picture Placeholder 8">
            <a:extLst>
              <a:ext uri="{FF2B5EF4-FFF2-40B4-BE49-F238E27FC236}">
                <a16:creationId xmlns:a16="http://schemas.microsoft.com/office/drawing/2014/main" id="{32BFF9DF-B5F6-4664-B0C6-4349B217D640}"/>
              </a:ext>
            </a:extLst>
          </p:cNvPr>
          <p:cNvSpPr>
            <a:spLocks noGrp="1"/>
          </p:cNvSpPr>
          <p:nvPr>
            <p:ph type="pic" sz="quarter" idx="16" hasCustomPrompt="1"/>
          </p:nvPr>
        </p:nvSpPr>
        <p:spPr>
          <a:xfrm>
            <a:off x="8382001" y="2240097"/>
            <a:ext cx="914400" cy="914400"/>
          </a:xfrm>
          <a:prstGeom prst="ellipse">
            <a:avLst/>
          </a:prstGeom>
          <a:noFill/>
        </p:spPr>
        <p:txBody>
          <a:bodyPr anchor="ctr"/>
          <a:lstStyle>
            <a:lvl1pPr algn="ctr">
              <a:defRPr sz="1100" b="1"/>
            </a:lvl1pPr>
          </a:lstStyle>
          <a:p>
            <a:r>
              <a:rPr lang="en-US" dirty="0"/>
              <a:t>Headshot</a:t>
            </a:r>
          </a:p>
        </p:txBody>
      </p:sp>
      <p:sp>
        <p:nvSpPr>
          <p:cNvPr id="19" name="Content Placeholder 6">
            <a:extLst>
              <a:ext uri="{FF2B5EF4-FFF2-40B4-BE49-F238E27FC236}">
                <a16:creationId xmlns:a16="http://schemas.microsoft.com/office/drawing/2014/main" id="{27133A1E-1BF0-440B-9042-1719789550A6}"/>
              </a:ext>
            </a:extLst>
          </p:cNvPr>
          <p:cNvSpPr>
            <a:spLocks noGrp="1"/>
          </p:cNvSpPr>
          <p:nvPr>
            <p:ph sz="quarter" idx="17"/>
          </p:nvPr>
        </p:nvSpPr>
        <p:spPr>
          <a:xfrm>
            <a:off x="9525000" y="3356243"/>
            <a:ext cx="2209801" cy="914401"/>
          </a:xfrm>
          <a:noFill/>
        </p:spPr>
        <p:txBody>
          <a:bodyPr lIns="0" tIns="0" rIns="0" bIns="0" anchor="ctr"/>
          <a:lstStyle>
            <a:lvl1pPr>
              <a:defRPr sz="1600">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Picture Placeholder 8">
            <a:extLst>
              <a:ext uri="{FF2B5EF4-FFF2-40B4-BE49-F238E27FC236}">
                <a16:creationId xmlns:a16="http://schemas.microsoft.com/office/drawing/2014/main" id="{14CF42AE-A0F2-43D8-B2F7-27614755FDEA}"/>
              </a:ext>
            </a:extLst>
          </p:cNvPr>
          <p:cNvSpPr>
            <a:spLocks noGrp="1"/>
          </p:cNvSpPr>
          <p:nvPr>
            <p:ph type="pic" sz="quarter" idx="18" hasCustomPrompt="1"/>
          </p:nvPr>
        </p:nvSpPr>
        <p:spPr>
          <a:xfrm>
            <a:off x="8382001" y="3356244"/>
            <a:ext cx="914400" cy="914400"/>
          </a:xfrm>
          <a:prstGeom prst="ellipse">
            <a:avLst/>
          </a:prstGeom>
          <a:noFill/>
        </p:spPr>
        <p:txBody>
          <a:bodyPr anchor="ctr"/>
          <a:lstStyle>
            <a:lvl1pPr algn="ctr">
              <a:defRPr sz="1100" b="1"/>
            </a:lvl1pPr>
          </a:lstStyle>
          <a:p>
            <a:r>
              <a:rPr lang="en-US"/>
              <a:t>Headshot</a:t>
            </a:r>
          </a:p>
        </p:txBody>
      </p:sp>
      <p:sp>
        <p:nvSpPr>
          <p:cNvPr id="31" name="Title 2">
            <a:extLst>
              <a:ext uri="{FF2B5EF4-FFF2-40B4-BE49-F238E27FC236}">
                <a16:creationId xmlns:a16="http://schemas.microsoft.com/office/drawing/2014/main" id="{8CB9BC1C-368B-436F-B2FC-82C0AF385E10}"/>
              </a:ext>
            </a:extLst>
          </p:cNvPr>
          <p:cNvSpPr txBox="1">
            <a:spLocks/>
          </p:cNvSpPr>
          <p:nvPr/>
        </p:nvSpPr>
        <p:spPr bwMode="auto">
          <a:xfrm>
            <a:off x="8382001" y="1832528"/>
            <a:ext cx="3352800" cy="29472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2800" b="0" cap="none" baseline="0">
                <a:solidFill>
                  <a:schemeClr val="bg1"/>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a:lstStyle>
          <a:p>
            <a:pPr algn="ctr"/>
            <a:r>
              <a:rPr lang="en-US" sz="2000" b="1" kern="0" dirty="0">
                <a:solidFill>
                  <a:schemeClr val="bg1"/>
                </a:solidFill>
              </a:rPr>
              <a:t>WITH YOU TODAY</a:t>
            </a:r>
          </a:p>
        </p:txBody>
      </p:sp>
      <p:sp>
        <p:nvSpPr>
          <p:cNvPr id="2" name="Footer Placeholder 1">
            <a:extLst>
              <a:ext uri="{FF2B5EF4-FFF2-40B4-BE49-F238E27FC236}">
                <a16:creationId xmlns:a16="http://schemas.microsoft.com/office/drawing/2014/main" id="{328C3185-42BF-95EA-0AFE-86582EF09569}"/>
              </a:ext>
            </a:extLst>
          </p:cNvPr>
          <p:cNvSpPr>
            <a:spLocks noGrp="1"/>
          </p:cNvSpPr>
          <p:nvPr>
            <p:ph type="ftr" sz="quarter" idx="19"/>
          </p:nvPr>
        </p:nvSpPr>
        <p:spPr/>
        <p:txBody>
          <a:bodyPr/>
          <a:lstStyle>
            <a:lvl1pPr>
              <a:defRPr>
                <a:solidFill>
                  <a:schemeClr val="bg1"/>
                </a:solidFill>
              </a:defRPr>
            </a:lvl1pPr>
          </a:lstStyle>
          <a:p>
            <a:r>
              <a:rPr lang="en-US"/>
              <a:t>Executing Compliance with Global Teams</a:t>
            </a:r>
            <a:endParaRPr lang="en-US" dirty="0"/>
          </a:p>
        </p:txBody>
      </p:sp>
      <p:sp>
        <p:nvSpPr>
          <p:cNvPr id="13" name="Content Placeholder 9">
            <a:extLst>
              <a:ext uri="{FF2B5EF4-FFF2-40B4-BE49-F238E27FC236}">
                <a16:creationId xmlns:a16="http://schemas.microsoft.com/office/drawing/2014/main" id="{7F3FD644-328F-4A02-B615-CDAEA7F45866}"/>
              </a:ext>
            </a:extLst>
          </p:cNvPr>
          <p:cNvSpPr>
            <a:spLocks noGrp="1"/>
          </p:cNvSpPr>
          <p:nvPr>
            <p:ph sz="quarter" idx="11"/>
          </p:nvPr>
        </p:nvSpPr>
        <p:spPr>
          <a:xfrm>
            <a:off x="457200" y="1828800"/>
            <a:ext cx="7467600" cy="4114800"/>
          </a:xfrm>
          <a:solidFill>
            <a:schemeClr val="bg1"/>
          </a:solidFill>
          <a:effectLst>
            <a:outerShdw blurRad="190500" algn="t" rotWithShape="0">
              <a:prstClr val="black">
                <a:alpha val="15000"/>
              </a:prstClr>
            </a:outerShdw>
          </a:effectLst>
        </p:spPr>
        <p:txBody>
          <a:bodyPr vert="horz" lIns="182880" tIns="182880" rIns="182880" bIns="182880" rtlCol="0" anchor="ctr">
            <a:noAutofit/>
          </a:bodyPr>
          <a:lstStyle>
            <a:lvl1pPr>
              <a:defRPr lang="en-US" sz="1800"/>
            </a:lvl1pPr>
            <a:lvl2pPr>
              <a:defRPr lang="en-US" sz="1800"/>
            </a:lvl2pPr>
            <a:lvl3pPr>
              <a:defRPr lang="en-US"/>
            </a:lvl3pPr>
            <a:lvl4pPr>
              <a:defRPr lang="en-US" sz="1400"/>
            </a:lvl4pPr>
            <a:lvl5pPr>
              <a:defRPr lang="en-US" sz="1400"/>
            </a:lvl5pPr>
          </a:lstStyle>
          <a:p>
            <a:pPr lvl="0">
              <a:spcBef>
                <a:spcPts val="12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B55041A9-F7BF-41D7-AA04-4BCABB4609AB}"/>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20" name="Content Placeholder 6">
            <a:extLst>
              <a:ext uri="{FF2B5EF4-FFF2-40B4-BE49-F238E27FC236}">
                <a16:creationId xmlns:a16="http://schemas.microsoft.com/office/drawing/2014/main" id="{426632F9-6AA5-450D-B287-E9C57994210B}"/>
              </a:ext>
            </a:extLst>
          </p:cNvPr>
          <p:cNvSpPr>
            <a:spLocks noGrp="1"/>
          </p:cNvSpPr>
          <p:nvPr>
            <p:ph sz="quarter" idx="20"/>
          </p:nvPr>
        </p:nvSpPr>
        <p:spPr>
          <a:xfrm>
            <a:off x="9525000" y="4472390"/>
            <a:ext cx="2209801" cy="914401"/>
          </a:xfrm>
          <a:noFill/>
        </p:spPr>
        <p:txBody>
          <a:bodyPr lIns="0" tIns="0" rIns="0" bIns="0" anchor="ctr"/>
          <a:lstStyle>
            <a:lvl1pPr>
              <a:defRPr sz="1600">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2" name="Picture Placeholder 8">
            <a:extLst>
              <a:ext uri="{FF2B5EF4-FFF2-40B4-BE49-F238E27FC236}">
                <a16:creationId xmlns:a16="http://schemas.microsoft.com/office/drawing/2014/main" id="{1398DAE0-79AE-498C-865B-01C6D2619867}"/>
              </a:ext>
            </a:extLst>
          </p:cNvPr>
          <p:cNvSpPr>
            <a:spLocks noGrp="1"/>
          </p:cNvSpPr>
          <p:nvPr>
            <p:ph type="pic" sz="quarter" idx="21" hasCustomPrompt="1"/>
          </p:nvPr>
        </p:nvSpPr>
        <p:spPr>
          <a:xfrm>
            <a:off x="8382001" y="4472391"/>
            <a:ext cx="914400" cy="914400"/>
          </a:xfrm>
          <a:prstGeom prst="ellipse">
            <a:avLst/>
          </a:prstGeom>
          <a:noFill/>
        </p:spPr>
        <p:txBody>
          <a:bodyPr anchor="ctr"/>
          <a:lstStyle>
            <a:lvl1pPr algn="ctr">
              <a:defRPr sz="1100" b="1"/>
            </a:lvl1pPr>
          </a:lstStyle>
          <a:p>
            <a:r>
              <a:rPr lang="en-US"/>
              <a:t>Headshot</a:t>
            </a:r>
          </a:p>
        </p:txBody>
      </p:sp>
      <p:sp>
        <p:nvSpPr>
          <p:cNvPr id="15" name="Slide Number Placeholder 5">
            <a:extLst>
              <a:ext uri="{FF2B5EF4-FFF2-40B4-BE49-F238E27FC236}">
                <a16:creationId xmlns:a16="http://schemas.microsoft.com/office/drawing/2014/main" id="{FA20B866-B5AE-4723-BDD8-1F4B3BB303D3}"/>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505811392"/>
      </p:ext>
    </p:extLst>
  </p:cSld>
  <p:clrMapOvr>
    <a:masterClrMapping/>
  </p:clrMapOvr>
  <p:extLst>
    <p:ext uri="{DCECCB84-F9BA-43D5-87BE-67443E8EF086}">
      <p15:sldGuideLst xmlns:p15="http://schemas.microsoft.com/office/powerpoint/2012/main">
        <p15:guide id="1" pos="4992">
          <p15:clr>
            <a:srgbClr val="FBAE40"/>
          </p15:clr>
        </p15:guide>
        <p15:guide id="2" pos="5280">
          <p15:clr>
            <a:srgbClr val="FBAE40"/>
          </p15:clr>
        </p15:guide>
        <p15:guide id="3" orient="horz" pos="1152">
          <p15:clr>
            <a:srgbClr val="FBAE40"/>
          </p15:clr>
        </p15:guide>
        <p15:guide id="4" orient="horz" pos="10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4 items (#)">
    <p:spTree>
      <p:nvGrpSpPr>
        <p:cNvPr id="1" name=""/>
        <p:cNvGrpSpPr/>
        <p:nvPr/>
      </p:nvGrpSpPr>
      <p:grpSpPr>
        <a:xfrm>
          <a:off x="0" y="0"/>
          <a:ext cx="0" cy="0"/>
          <a:chOff x="0" y="0"/>
          <a:chExt cx="0" cy="0"/>
        </a:xfrm>
      </p:grpSpPr>
      <p:sp>
        <p:nvSpPr>
          <p:cNvPr id="8" name="background_04">
            <a:extLst>
              <a:ext uri="{FF2B5EF4-FFF2-40B4-BE49-F238E27FC236}">
                <a16:creationId xmlns:a16="http://schemas.microsoft.com/office/drawing/2014/main" id="{52CD11BC-1AD1-B8CD-E425-B728C8211E9D}"/>
              </a:ext>
            </a:extLst>
          </p:cNvPr>
          <p:cNvSpPr>
            <a:spLocks/>
          </p:cNvSpPr>
          <p:nvPr userDrawn="1"/>
        </p:nvSpPr>
        <p:spPr>
          <a:xfrm>
            <a:off x="9063601" y="1712913"/>
            <a:ext cx="26712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7" name="background_03">
            <a:extLst>
              <a:ext uri="{FF2B5EF4-FFF2-40B4-BE49-F238E27FC236}">
                <a16:creationId xmlns:a16="http://schemas.microsoft.com/office/drawing/2014/main" id="{85B67BFA-7DF4-B884-8ABD-A0987844A970}"/>
              </a:ext>
            </a:extLst>
          </p:cNvPr>
          <p:cNvSpPr>
            <a:spLocks/>
          </p:cNvSpPr>
          <p:nvPr userDrawn="1"/>
        </p:nvSpPr>
        <p:spPr>
          <a:xfrm>
            <a:off x="6204076" y="1715738"/>
            <a:ext cx="26712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6" name="background_02">
            <a:extLst>
              <a:ext uri="{FF2B5EF4-FFF2-40B4-BE49-F238E27FC236}">
                <a16:creationId xmlns:a16="http://schemas.microsoft.com/office/drawing/2014/main" id="{D451403C-192E-09C1-231E-A88118D0B1C4}"/>
              </a:ext>
            </a:extLst>
          </p:cNvPr>
          <p:cNvSpPr>
            <a:spLocks/>
          </p:cNvSpPr>
          <p:nvPr userDrawn="1"/>
        </p:nvSpPr>
        <p:spPr>
          <a:xfrm>
            <a:off x="3344550" y="1712913"/>
            <a:ext cx="26712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5" name="background_01">
            <a:extLst>
              <a:ext uri="{FF2B5EF4-FFF2-40B4-BE49-F238E27FC236}">
                <a16:creationId xmlns:a16="http://schemas.microsoft.com/office/drawing/2014/main" id="{FA9A59CF-DEE9-0778-1CDF-73EF80391BF6}"/>
              </a:ext>
            </a:extLst>
          </p:cNvPr>
          <p:cNvSpPr>
            <a:spLocks/>
          </p:cNvSpPr>
          <p:nvPr userDrawn="1"/>
        </p:nvSpPr>
        <p:spPr>
          <a:xfrm>
            <a:off x="485024" y="1712913"/>
            <a:ext cx="26712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11" name="04">
            <a:extLst>
              <a:ext uri="{FF2B5EF4-FFF2-40B4-BE49-F238E27FC236}">
                <a16:creationId xmlns:a16="http://schemas.microsoft.com/office/drawing/2014/main" id="{B5307645-3F29-15E5-9D13-618638049A3C}"/>
              </a:ext>
            </a:extLst>
          </p:cNvPr>
          <p:cNvSpPr txBox="1">
            <a:spLocks/>
          </p:cNvSpPr>
          <p:nvPr userDrawn="1"/>
        </p:nvSpPr>
        <p:spPr>
          <a:xfrm>
            <a:off x="9063601" y="1712913"/>
            <a:ext cx="2671200" cy="1377724"/>
          </a:xfrm>
          <a:prstGeom prst="rect">
            <a:avLst/>
          </a:prstGeom>
          <a:noFill/>
        </p:spPr>
        <p:txBody>
          <a:bodyPr wrap="square" lIns="179906" tIns="89953" rIns="179906" bIns="359813" rtlCol="0" anchor="t" anchorCtr="0">
            <a:spAutoFit/>
          </a:bodyPr>
          <a:lstStyle/>
          <a:p>
            <a:pPr marL="0" indent="0" algn="l">
              <a:buFont typeface="Arial" panose="020B0604020202020204" pitchFamily="34" charset="0"/>
              <a:buNone/>
            </a:pPr>
            <a:r>
              <a:rPr lang="en-US" sz="5997" b="1">
                <a:solidFill>
                  <a:schemeClr val="accent1"/>
                </a:solidFill>
                <a:latin typeface="Trebuchet MS" panose="020B0603020202020204" pitchFamily="34" charset="0"/>
              </a:rPr>
              <a:t>04</a:t>
            </a:r>
            <a:endParaRPr lang="en-GB" sz="5997" b="1">
              <a:solidFill>
                <a:schemeClr val="accent1"/>
              </a:solidFill>
              <a:latin typeface="Trebuchet MS" panose="020B0603020202020204" pitchFamily="34" charset="0"/>
            </a:endParaRPr>
          </a:p>
        </p:txBody>
      </p:sp>
      <p:sp>
        <p:nvSpPr>
          <p:cNvPr id="13" name="03">
            <a:extLst>
              <a:ext uri="{FF2B5EF4-FFF2-40B4-BE49-F238E27FC236}">
                <a16:creationId xmlns:a16="http://schemas.microsoft.com/office/drawing/2014/main" id="{38EF50B6-134B-B48F-294B-B8979802E060}"/>
              </a:ext>
            </a:extLst>
          </p:cNvPr>
          <p:cNvSpPr txBox="1">
            <a:spLocks/>
          </p:cNvSpPr>
          <p:nvPr userDrawn="1"/>
        </p:nvSpPr>
        <p:spPr>
          <a:xfrm>
            <a:off x="6204076" y="1712913"/>
            <a:ext cx="2671200" cy="1377724"/>
          </a:xfrm>
          <a:prstGeom prst="rect">
            <a:avLst/>
          </a:prstGeom>
          <a:noFill/>
        </p:spPr>
        <p:txBody>
          <a:bodyPr wrap="square" lIns="179906" tIns="89953" rIns="179906" bIns="359813" rtlCol="0" anchor="t" anchorCtr="0">
            <a:spAutoFit/>
          </a:bodyPr>
          <a:lstStyle/>
          <a:p>
            <a:pPr marL="0" indent="0" algn="l">
              <a:buFont typeface="Arial" panose="020B0604020202020204" pitchFamily="34" charset="0"/>
              <a:buNone/>
            </a:pPr>
            <a:r>
              <a:rPr lang="en-US" sz="5997" b="1">
                <a:solidFill>
                  <a:schemeClr val="accent1"/>
                </a:solidFill>
                <a:latin typeface="Trebuchet MS" panose="020B0603020202020204" pitchFamily="34" charset="0"/>
              </a:rPr>
              <a:t>03</a:t>
            </a:r>
            <a:endParaRPr lang="en-GB" sz="5997" b="1">
              <a:solidFill>
                <a:schemeClr val="accent1"/>
              </a:solidFill>
              <a:latin typeface="Trebuchet MS" panose="020B0603020202020204" pitchFamily="34" charset="0"/>
            </a:endParaRPr>
          </a:p>
        </p:txBody>
      </p:sp>
      <p:sp>
        <p:nvSpPr>
          <p:cNvPr id="12" name="02">
            <a:extLst>
              <a:ext uri="{FF2B5EF4-FFF2-40B4-BE49-F238E27FC236}">
                <a16:creationId xmlns:a16="http://schemas.microsoft.com/office/drawing/2014/main" id="{234D7BBB-AC0E-10CA-8CD6-BA58718143BC}"/>
              </a:ext>
            </a:extLst>
          </p:cNvPr>
          <p:cNvSpPr txBox="1">
            <a:spLocks/>
          </p:cNvSpPr>
          <p:nvPr userDrawn="1"/>
        </p:nvSpPr>
        <p:spPr>
          <a:xfrm>
            <a:off x="3344550" y="1712913"/>
            <a:ext cx="2671200" cy="1377724"/>
          </a:xfrm>
          <a:prstGeom prst="rect">
            <a:avLst/>
          </a:prstGeom>
          <a:noFill/>
        </p:spPr>
        <p:txBody>
          <a:bodyPr wrap="square" lIns="179906" tIns="89953" rIns="179906" bIns="35981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02</a:t>
            </a:r>
            <a:endParaRPr lang="en-GB" sz="5997" b="1" dirty="0">
              <a:solidFill>
                <a:schemeClr val="accent1"/>
              </a:solidFill>
              <a:latin typeface="Trebuchet MS" panose="020B0603020202020204" pitchFamily="34" charset="0"/>
            </a:endParaRPr>
          </a:p>
        </p:txBody>
      </p:sp>
      <p:sp>
        <p:nvSpPr>
          <p:cNvPr id="10" name="01">
            <a:extLst>
              <a:ext uri="{FF2B5EF4-FFF2-40B4-BE49-F238E27FC236}">
                <a16:creationId xmlns:a16="http://schemas.microsoft.com/office/drawing/2014/main" id="{D4780C65-59E3-F680-F8D0-DED4CB25F6C0}"/>
              </a:ext>
            </a:extLst>
          </p:cNvPr>
          <p:cNvSpPr txBox="1">
            <a:spLocks/>
          </p:cNvSpPr>
          <p:nvPr userDrawn="1"/>
        </p:nvSpPr>
        <p:spPr>
          <a:xfrm>
            <a:off x="485023" y="1712913"/>
            <a:ext cx="2671200" cy="1377724"/>
          </a:xfrm>
          <a:prstGeom prst="rect">
            <a:avLst/>
          </a:prstGeom>
          <a:noFill/>
        </p:spPr>
        <p:txBody>
          <a:bodyPr wrap="square" lIns="179906" tIns="89953" rIns="179906" bIns="35981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01</a:t>
            </a:r>
            <a:endParaRPr lang="en-GB" sz="5997" b="1" dirty="0">
              <a:solidFill>
                <a:schemeClr val="accent1"/>
              </a:solidFill>
              <a:latin typeface="Trebuchet MS" panose="020B0603020202020204" pitchFamily="34" charset="0"/>
            </a:endParaRPr>
          </a:p>
        </p:txBody>
      </p:sp>
      <p:sp>
        <p:nvSpPr>
          <p:cNvPr id="17" name="text placeholder_04">
            <a:extLst>
              <a:ext uri="{FF2B5EF4-FFF2-40B4-BE49-F238E27FC236}">
                <a16:creationId xmlns:a16="http://schemas.microsoft.com/office/drawing/2014/main" id="{60B12DA6-AD59-720F-7D85-596B2C0B8463}"/>
              </a:ext>
            </a:extLst>
          </p:cNvPr>
          <p:cNvSpPr>
            <a:spLocks noGrp="1"/>
          </p:cNvSpPr>
          <p:nvPr>
            <p:ph type="body" sz="quarter" idx="16"/>
          </p:nvPr>
        </p:nvSpPr>
        <p:spPr>
          <a:xfrm>
            <a:off x="9063601" y="3090637"/>
            <a:ext cx="2671200" cy="2852963"/>
          </a:xfrm>
        </p:spPr>
        <p:txBody>
          <a:bodyPr lIns="180000" tIns="0" rIns="180000" bIns="180000"/>
          <a:lstStyle/>
          <a:p>
            <a:pPr lvl="0"/>
            <a:endParaRPr lang="en-US" dirty="0"/>
          </a:p>
        </p:txBody>
      </p:sp>
      <p:sp>
        <p:nvSpPr>
          <p:cNvPr id="16" name="text placeholder_03">
            <a:extLst>
              <a:ext uri="{FF2B5EF4-FFF2-40B4-BE49-F238E27FC236}">
                <a16:creationId xmlns:a16="http://schemas.microsoft.com/office/drawing/2014/main" id="{CA5BEDBB-DA63-72EB-6D99-DDE2A4439235}"/>
              </a:ext>
            </a:extLst>
          </p:cNvPr>
          <p:cNvSpPr>
            <a:spLocks noGrp="1"/>
          </p:cNvSpPr>
          <p:nvPr>
            <p:ph type="body" sz="quarter" idx="15"/>
          </p:nvPr>
        </p:nvSpPr>
        <p:spPr>
          <a:xfrm>
            <a:off x="6204076" y="3090637"/>
            <a:ext cx="2671200" cy="2852963"/>
          </a:xfrm>
        </p:spPr>
        <p:txBody>
          <a:bodyPr lIns="180000" tIns="0" rIns="180000" bIns="180000"/>
          <a:lstStyle/>
          <a:p>
            <a:pPr lvl="0"/>
            <a:endParaRPr lang="en-US" dirty="0"/>
          </a:p>
        </p:txBody>
      </p:sp>
      <p:sp>
        <p:nvSpPr>
          <p:cNvPr id="15" name="text placeholder_02">
            <a:extLst>
              <a:ext uri="{FF2B5EF4-FFF2-40B4-BE49-F238E27FC236}">
                <a16:creationId xmlns:a16="http://schemas.microsoft.com/office/drawing/2014/main" id="{56C39C35-E7C5-C69C-307C-BD30E80EF1B0}"/>
              </a:ext>
            </a:extLst>
          </p:cNvPr>
          <p:cNvSpPr>
            <a:spLocks noGrp="1"/>
          </p:cNvSpPr>
          <p:nvPr>
            <p:ph type="body" sz="quarter" idx="14"/>
          </p:nvPr>
        </p:nvSpPr>
        <p:spPr>
          <a:xfrm>
            <a:off x="3344550" y="3090637"/>
            <a:ext cx="2671200" cy="2852963"/>
          </a:xfrm>
        </p:spPr>
        <p:txBody>
          <a:bodyPr lIns="180000" tIns="0" rIns="180000" bIns="180000"/>
          <a:lstStyle/>
          <a:p>
            <a:pPr lvl="0"/>
            <a:endParaRPr lang="en-US"/>
          </a:p>
        </p:txBody>
      </p:sp>
      <p:sp>
        <p:nvSpPr>
          <p:cNvPr id="14" name="text placeholder_01">
            <a:extLst>
              <a:ext uri="{FF2B5EF4-FFF2-40B4-BE49-F238E27FC236}">
                <a16:creationId xmlns:a16="http://schemas.microsoft.com/office/drawing/2014/main" id="{B92BE7B0-1E71-18DA-C572-909A863621A7}"/>
              </a:ext>
            </a:extLst>
          </p:cNvPr>
          <p:cNvSpPr>
            <a:spLocks noGrp="1"/>
          </p:cNvSpPr>
          <p:nvPr>
            <p:ph type="body" sz="quarter" idx="13"/>
          </p:nvPr>
        </p:nvSpPr>
        <p:spPr>
          <a:xfrm>
            <a:off x="483438" y="3090637"/>
            <a:ext cx="2671200" cy="2852963"/>
          </a:xfrm>
        </p:spPr>
        <p:txBody>
          <a:bodyPr lIns="180000" tIns="0" rIns="180000" bIns="180000"/>
          <a:lstStyle>
            <a:lvl1pPr>
              <a:defRPr/>
            </a:lvl1pPr>
          </a:lstStyle>
          <a:p>
            <a:pPr lvl="0"/>
            <a:endParaRPr lang="en-US" dirty="0"/>
          </a:p>
        </p:txBody>
      </p:sp>
      <p:sp>
        <p:nvSpPr>
          <p:cNvPr id="2" name="Footer Placeholder 1">
            <a:extLst>
              <a:ext uri="{FF2B5EF4-FFF2-40B4-BE49-F238E27FC236}">
                <a16:creationId xmlns:a16="http://schemas.microsoft.com/office/drawing/2014/main" id="{3B3A9EF5-7B33-A95A-210D-569052C65EEB}"/>
              </a:ext>
            </a:extLst>
          </p:cNvPr>
          <p:cNvSpPr>
            <a:spLocks noGrp="1"/>
          </p:cNvSpPr>
          <p:nvPr>
            <p:ph type="ftr" sz="quarter" idx="17"/>
          </p:nvPr>
        </p:nvSpPr>
        <p:spPr/>
        <p:txBody>
          <a:bodyPr/>
          <a:lstStyle/>
          <a:p>
            <a:r>
              <a:rPr lang="en-US"/>
              <a:t>Executing Compliance with Global Teams</a:t>
            </a:r>
            <a:endParaRPr lang="en-US" dirty="0"/>
          </a:p>
        </p:txBody>
      </p:sp>
      <p:sp>
        <p:nvSpPr>
          <p:cNvPr id="9" name="Title 8">
            <a:extLst>
              <a:ext uri="{FF2B5EF4-FFF2-40B4-BE49-F238E27FC236}">
                <a16:creationId xmlns:a16="http://schemas.microsoft.com/office/drawing/2014/main" id="{60E938DE-7308-4ECB-8D81-FEB53009F4E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4849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5 items (#)">
    <p:spTree>
      <p:nvGrpSpPr>
        <p:cNvPr id="1" name=""/>
        <p:cNvGrpSpPr/>
        <p:nvPr/>
      </p:nvGrpSpPr>
      <p:grpSpPr>
        <a:xfrm>
          <a:off x="0" y="0"/>
          <a:ext cx="0" cy="0"/>
          <a:chOff x="0" y="0"/>
          <a:chExt cx="0" cy="0"/>
        </a:xfrm>
      </p:grpSpPr>
      <p:sp>
        <p:nvSpPr>
          <p:cNvPr id="12" name="background_05">
            <a:extLst>
              <a:ext uri="{FF2B5EF4-FFF2-40B4-BE49-F238E27FC236}">
                <a16:creationId xmlns:a16="http://schemas.microsoft.com/office/drawing/2014/main" id="{062BF3AA-CFBE-EA27-8351-C23619876ED2}"/>
              </a:ext>
            </a:extLst>
          </p:cNvPr>
          <p:cNvSpPr>
            <a:spLocks/>
          </p:cNvSpPr>
          <p:nvPr userDrawn="1"/>
        </p:nvSpPr>
        <p:spPr>
          <a:xfrm>
            <a:off x="9636000" y="1712913"/>
            <a:ext cx="20988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10" name="background_04">
            <a:extLst>
              <a:ext uri="{FF2B5EF4-FFF2-40B4-BE49-F238E27FC236}">
                <a16:creationId xmlns:a16="http://schemas.microsoft.com/office/drawing/2014/main" id="{B7BE3AF5-909A-6E2A-7624-3794F43DBD1C}"/>
              </a:ext>
            </a:extLst>
          </p:cNvPr>
          <p:cNvSpPr>
            <a:spLocks/>
          </p:cNvSpPr>
          <p:nvPr userDrawn="1"/>
        </p:nvSpPr>
        <p:spPr>
          <a:xfrm>
            <a:off x="7341696" y="1712913"/>
            <a:ext cx="20988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11" name="background_03">
            <a:extLst>
              <a:ext uri="{FF2B5EF4-FFF2-40B4-BE49-F238E27FC236}">
                <a16:creationId xmlns:a16="http://schemas.microsoft.com/office/drawing/2014/main" id="{1BE1CF78-3A85-E1E9-3478-37C02C29B672}"/>
              </a:ext>
            </a:extLst>
          </p:cNvPr>
          <p:cNvSpPr>
            <a:spLocks/>
          </p:cNvSpPr>
          <p:nvPr userDrawn="1"/>
        </p:nvSpPr>
        <p:spPr>
          <a:xfrm>
            <a:off x="5047393" y="1712913"/>
            <a:ext cx="20988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9" name="background_02">
            <a:extLst>
              <a:ext uri="{FF2B5EF4-FFF2-40B4-BE49-F238E27FC236}">
                <a16:creationId xmlns:a16="http://schemas.microsoft.com/office/drawing/2014/main" id="{592B63F8-FFC2-684D-86ED-B30B0D36EBCC}"/>
              </a:ext>
            </a:extLst>
          </p:cNvPr>
          <p:cNvSpPr>
            <a:spLocks/>
          </p:cNvSpPr>
          <p:nvPr userDrawn="1"/>
        </p:nvSpPr>
        <p:spPr>
          <a:xfrm>
            <a:off x="2753090" y="1712913"/>
            <a:ext cx="20988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5" name="background_01">
            <a:extLst>
              <a:ext uri="{FF2B5EF4-FFF2-40B4-BE49-F238E27FC236}">
                <a16:creationId xmlns:a16="http://schemas.microsoft.com/office/drawing/2014/main" id="{FA9A59CF-DEE9-0778-1CDF-73EF80391BF6}"/>
              </a:ext>
            </a:extLst>
          </p:cNvPr>
          <p:cNvSpPr>
            <a:spLocks/>
          </p:cNvSpPr>
          <p:nvPr userDrawn="1"/>
        </p:nvSpPr>
        <p:spPr>
          <a:xfrm>
            <a:off x="458787" y="1712913"/>
            <a:ext cx="20988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26" name="05">
            <a:extLst>
              <a:ext uri="{FF2B5EF4-FFF2-40B4-BE49-F238E27FC236}">
                <a16:creationId xmlns:a16="http://schemas.microsoft.com/office/drawing/2014/main" id="{3088ADD7-56E1-B6C8-548B-DC655CCDF0EC}"/>
              </a:ext>
            </a:extLst>
          </p:cNvPr>
          <p:cNvSpPr txBox="1">
            <a:spLocks/>
          </p:cNvSpPr>
          <p:nvPr userDrawn="1"/>
        </p:nvSpPr>
        <p:spPr>
          <a:xfrm>
            <a:off x="9636000" y="1712913"/>
            <a:ext cx="2098800" cy="1377724"/>
          </a:xfrm>
          <a:prstGeom prst="rect">
            <a:avLst/>
          </a:prstGeom>
          <a:noFill/>
        </p:spPr>
        <p:txBody>
          <a:bodyPr wrap="square" lIns="179906" tIns="89953" rIns="179906" bIns="35981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05</a:t>
            </a:r>
            <a:endParaRPr lang="en-GB" sz="5997" b="1" dirty="0">
              <a:solidFill>
                <a:schemeClr val="accent1"/>
              </a:solidFill>
              <a:latin typeface="Trebuchet MS" panose="020B0603020202020204" pitchFamily="34" charset="0"/>
            </a:endParaRPr>
          </a:p>
        </p:txBody>
      </p:sp>
      <p:sp>
        <p:nvSpPr>
          <p:cNvPr id="3" name="04">
            <a:extLst>
              <a:ext uri="{FF2B5EF4-FFF2-40B4-BE49-F238E27FC236}">
                <a16:creationId xmlns:a16="http://schemas.microsoft.com/office/drawing/2014/main" id="{D1520554-5DFE-F234-FA71-903EE8174EC2}"/>
              </a:ext>
            </a:extLst>
          </p:cNvPr>
          <p:cNvSpPr txBox="1">
            <a:spLocks/>
          </p:cNvSpPr>
          <p:nvPr userDrawn="1"/>
        </p:nvSpPr>
        <p:spPr>
          <a:xfrm>
            <a:off x="7341696" y="1712913"/>
            <a:ext cx="2098800" cy="1377724"/>
          </a:xfrm>
          <a:prstGeom prst="rect">
            <a:avLst/>
          </a:prstGeom>
          <a:noFill/>
        </p:spPr>
        <p:txBody>
          <a:bodyPr wrap="square" lIns="179906" tIns="89953" rIns="179906" bIns="35981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04</a:t>
            </a:r>
            <a:endParaRPr lang="en-GB" sz="5997" b="1" dirty="0">
              <a:solidFill>
                <a:schemeClr val="accent1"/>
              </a:solidFill>
              <a:latin typeface="Trebuchet MS" panose="020B0603020202020204" pitchFamily="34" charset="0"/>
            </a:endParaRPr>
          </a:p>
        </p:txBody>
      </p:sp>
      <p:sp>
        <p:nvSpPr>
          <p:cNvPr id="7" name="03">
            <a:extLst>
              <a:ext uri="{FF2B5EF4-FFF2-40B4-BE49-F238E27FC236}">
                <a16:creationId xmlns:a16="http://schemas.microsoft.com/office/drawing/2014/main" id="{9ACCFA20-6D02-8EED-BAF5-8C8F69BCF154}"/>
              </a:ext>
            </a:extLst>
          </p:cNvPr>
          <p:cNvSpPr txBox="1">
            <a:spLocks/>
          </p:cNvSpPr>
          <p:nvPr userDrawn="1"/>
        </p:nvSpPr>
        <p:spPr>
          <a:xfrm>
            <a:off x="5044799" y="1712913"/>
            <a:ext cx="2098800" cy="1377724"/>
          </a:xfrm>
          <a:prstGeom prst="rect">
            <a:avLst/>
          </a:prstGeom>
          <a:noFill/>
        </p:spPr>
        <p:txBody>
          <a:bodyPr wrap="square" lIns="179906" tIns="89953" rIns="179906" bIns="359813" rtlCol="0" anchor="t" anchorCtr="0">
            <a:spAutoFit/>
          </a:bodyPr>
          <a:lstStyle/>
          <a:p>
            <a:pPr marL="0" indent="0" algn="l">
              <a:buFont typeface="Arial" panose="020B0604020202020204" pitchFamily="34" charset="0"/>
              <a:buNone/>
            </a:pPr>
            <a:r>
              <a:rPr lang="en-US" sz="5997" b="1">
                <a:solidFill>
                  <a:schemeClr val="accent1"/>
                </a:solidFill>
                <a:latin typeface="Trebuchet MS" panose="020B0603020202020204" pitchFamily="34" charset="0"/>
              </a:rPr>
              <a:t>03</a:t>
            </a:r>
            <a:endParaRPr lang="en-GB" sz="5997" b="1">
              <a:solidFill>
                <a:schemeClr val="accent1"/>
              </a:solidFill>
              <a:latin typeface="Trebuchet MS" panose="020B0603020202020204" pitchFamily="34" charset="0"/>
            </a:endParaRPr>
          </a:p>
        </p:txBody>
      </p:sp>
      <p:sp>
        <p:nvSpPr>
          <p:cNvPr id="24" name="02">
            <a:extLst>
              <a:ext uri="{FF2B5EF4-FFF2-40B4-BE49-F238E27FC236}">
                <a16:creationId xmlns:a16="http://schemas.microsoft.com/office/drawing/2014/main" id="{7ED93ED9-EB74-136D-7177-B15FD71948B0}"/>
              </a:ext>
            </a:extLst>
          </p:cNvPr>
          <p:cNvSpPr txBox="1">
            <a:spLocks/>
          </p:cNvSpPr>
          <p:nvPr userDrawn="1"/>
        </p:nvSpPr>
        <p:spPr>
          <a:xfrm>
            <a:off x="2753090" y="1712913"/>
            <a:ext cx="2098800" cy="1377724"/>
          </a:xfrm>
          <a:prstGeom prst="rect">
            <a:avLst/>
          </a:prstGeom>
          <a:noFill/>
        </p:spPr>
        <p:txBody>
          <a:bodyPr wrap="square" lIns="179906" tIns="89953" rIns="179906" bIns="35981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02</a:t>
            </a:r>
            <a:endParaRPr lang="en-GB" sz="5997" b="1" dirty="0">
              <a:solidFill>
                <a:schemeClr val="accent1"/>
              </a:solidFill>
              <a:latin typeface="Trebuchet MS" panose="020B0603020202020204" pitchFamily="34" charset="0"/>
            </a:endParaRPr>
          </a:p>
        </p:txBody>
      </p:sp>
      <p:sp>
        <p:nvSpPr>
          <p:cNvPr id="25" name="01">
            <a:extLst>
              <a:ext uri="{FF2B5EF4-FFF2-40B4-BE49-F238E27FC236}">
                <a16:creationId xmlns:a16="http://schemas.microsoft.com/office/drawing/2014/main" id="{450901E1-06A0-E156-9BDE-0828B9606FDD}"/>
              </a:ext>
            </a:extLst>
          </p:cNvPr>
          <p:cNvSpPr txBox="1">
            <a:spLocks/>
          </p:cNvSpPr>
          <p:nvPr userDrawn="1"/>
        </p:nvSpPr>
        <p:spPr>
          <a:xfrm>
            <a:off x="458786" y="1712913"/>
            <a:ext cx="2098800" cy="1377724"/>
          </a:xfrm>
          <a:prstGeom prst="rect">
            <a:avLst/>
          </a:prstGeom>
          <a:noFill/>
        </p:spPr>
        <p:txBody>
          <a:bodyPr wrap="square" lIns="179906" tIns="89953" rIns="179906" bIns="35981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01</a:t>
            </a:r>
            <a:endParaRPr lang="en-GB" sz="5997" b="1" dirty="0">
              <a:solidFill>
                <a:schemeClr val="accent1"/>
              </a:solidFill>
              <a:latin typeface="Trebuchet MS" panose="020B0603020202020204" pitchFamily="34" charset="0"/>
            </a:endParaRPr>
          </a:p>
        </p:txBody>
      </p:sp>
      <p:sp>
        <p:nvSpPr>
          <p:cNvPr id="23" name="text placeholder_05">
            <a:extLst>
              <a:ext uri="{FF2B5EF4-FFF2-40B4-BE49-F238E27FC236}">
                <a16:creationId xmlns:a16="http://schemas.microsoft.com/office/drawing/2014/main" id="{65C06844-A825-6944-9DCE-1BBFB36E1F36}"/>
              </a:ext>
            </a:extLst>
          </p:cNvPr>
          <p:cNvSpPr>
            <a:spLocks noGrp="1"/>
          </p:cNvSpPr>
          <p:nvPr>
            <p:ph type="body" sz="quarter" idx="17"/>
          </p:nvPr>
        </p:nvSpPr>
        <p:spPr>
          <a:xfrm>
            <a:off x="9636002" y="3090637"/>
            <a:ext cx="2098799" cy="2852963"/>
          </a:xfrm>
        </p:spPr>
        <p:txBody>
          <a:bodyPr lIns="180000" tIns="0" rIns="180000" bIns="180000"/>
          <a:lstStyle/>
          <a:p>
            <a:pPr lvl="0"/>
            <a:endParaRPr lang="en-US" dirty="0"/>
          </a:p>
        </p:txBody>
      </p:sp>
      <p:sp>
        <p:nvSpPr>
          <p:cNvPr id="22" name="text placeholder_04">
            <a:extLst>
              <a:ext uri="{FF2B5EF4-FFF2-40B4-BE49-F238E27FC236}">
                <a16:creationId xmlns:a16="http://schemas.microsoft.com/office/drawing/2014/main" id="{B3A27D26-B310-03C4-EF96-9E35A5662768}"/>
              </a:ext>
            </a:extLst>
          </p:cNvPr>
          <p:cNvSpPr>
            <a:spLocks noGrp="1"/>
          </p:cNvSpPr>
          <p:nvPr>
            <p:ph type="body" sz="quarter" idx="16"/>
          </p:nvPr>
        </p:nvSpPr>
        <p:spPr>
          <a:xfrm>
            <a:off x="7341696" y="3090637"/>
            <a:ext cx="2098799" cy="2852963"/>
          </a:xfrm>
        </p:spPr>
        <p:txBody>
          <a:bodyPr lIns="180000" tIns="0" rIns="180000" bIns="180000"/>
          <a:lstStyle/>
          <a:p>
            <a:pPr lvl="0"/>
            <a:endParaRPr lang="en-US"/>
          </a:p>
        </p:txBody>
      </p:sp>
      <p:sp>
        <p:nvSpPr>
          <p:cNvPr id="21" name="text placeholder_03">
            <a:extLst>
              <a:ext uri="{FF2B5EF4-FFF2-40B4-BE49-F238E27FC236}">
                <a16:creationId xmlns:a16="http://schemas.microsoft.com/office/drawing/2014/main" id="{F0E0F468-AEF2-78DC-C0A5-6ADCFA76E2C7}"/>
              </a:ext>
            </a:extLst>
          </p:cNvPr>
          <p:cNvSpPr>
            <a:spLocks noGrp="1"/>
          </p:cNvSpPr>
          <p:nvPr>
            <p:ph type="body" sz="quarter" idx="15"/>
          </p:nvPr>
        </p:nvSpPr>
        <p:spPr>
          <a:xfrm>
            <a:off x="5044008" y="3090637"/>
            <a:ext cx="2098799" cy="2852963"/>
          </a:xfrm>
        </p:spPr>
        <p:txBody>
          <a:bodyPr lIns="180000" tIns="0" rIns="180000" bIns="180000"/>
          <a:lstStyle/>
          <a:p>
            <a:pPr lvl="0"/>
            <a:endParaRPr lang="en-US"/>
          </a:p>
        </p:txBody>
      </p:sp>
      <p:sp>
        <p:nvSpPr>
          <p:cNvPr id="20" name="text placeholder_02">
            <a:extLst>
              <a:ext uri="{FF2B5EF4-FFF2-40B4-BE49-F238E27FC236}">
                <a16:creationId xmlns:a16="http://schemas.microsoft.com/office/drawing/2014/main" id="{D9241C60-8D54-17BB-FD39-63EFCB43C6D6}"/>
              </a:ext>
            </a:extLst>
          </p:cNvPr>
          <p:cNvSpPr>
            <a:spLocks noGrp="1"/>
          </p:cNvSpPr>
          <p:nvPr>
            <p:ph type="body" sz="quarter" idx="14"/>
          </p:nvPr>
        </p:nvSpPr>
        <p:spPr>
          <a:xfrm>
            <a:off x="2753090" y="3090637"/>
            <a:ext cx="2098799" cy="2852963"/>
          </a:xfrm>
        </p:spPr>
        <p:txBody>
          <a:bodyPr lIns="180000" tIns="0" rIns="180000" bIns="180000"/>
          <a:lstStyle/>
          <a:p>
            <a:pPr lvl="0"/>
            <a:endParaRPr lang="en-US" dirty="0"/>
          </a:p>
        </p:txBody>
      </p:sp>
      <p:sp>
        <p:nvSpPr>
          <p:cNvPr id="19" name="text placeholder_01">
            <a:extLst>
              <a:ext uri="{FF2B5EF4-FFF2-40B4-BE49-F238E27FC236}">
                <a16:creationId xmlns:a16="http://schemas.microsoft.com/office/drawing/2014/main" id="{93C0039C-E85E-D14B-3442-2E4C67C4E974}"/>
              </a:ext>
            </a:extLst>
          </p:cNvPr>
          <p:cNvSpPr>
            <a:spLocks noGrp="1"/>
          </p:cNvSpPr>
          <p:nvPr>
            <p:ph type="body" sz="quarter" idx="13"/>
          </p:nvPr>
        </p:nvSpPr>
        <p:spPr>
          <a:xfrm>
            <a:off x="457200" y="3090637"/>
            <a:ext cx="2098799" cy="2852963"/>
          </a:xfrm>
        </p:spPr>
        <p:txBody>
          <a:bodyPr lIns="180000" tIns="0" rIns="180000" bIns="180000"/>
          <a:lstStyle/>
          <a:p>
            <a:pPr lvl="0"/>
            <a:endParaRPr lang="en-US" dirty="0"/>
          </a:p>
        </p:txBody>
      </p:sp>
      <p:sp>
        <p:nvSpPr>
          <p:cNvPr id="2" name="Footer Placeholder 1">
            <a:extLst>
              <a:ext uri="{FF2B5EF4-FFF2-40B4-BE49-F238E27FC236}">
                <a16:creationId xmlns:a16="http://schemas.microsoft.com/office/drawing/2014/main" id="{13F2D24D-20C5-9392-3A61-5115A42394D4}"/>
              </a:ext>
            </a:extLst>
          </p:cNvPr>
          <p:cNvSpPr>
            <a:spLocks noGrp="1"/>
          </p:cNvSpPr>
          <p:nvPr>
            <p:ph type="ftr" sz="quarter" idx="18"/>
          </p:nvPr>
        </p:nvSpPr>
        <p:spPr/>
        <p:txBody>
          <a:bodyPr/>
          <a:lstStyle/>
          <a:p>
            <a:r>
              <a:rPr lang="en-US"/>
              <a:t>Executing Compliance with Global Teams</a:t>
            </a:r>
            <a:endParaRPr lang="en-US" dirty="0"/>
          </a:p>
        </p:txBody>
      </p:sp>
      <p:sp>
        <p:nvSpPr>
          <p:cNvPr id="13" name="Title 12">
            <a:extLst>
              <a:ext uri="{FF2B5EF4-FFF2-40B4-BE49-F238E27FC236}">
                <a16:creationId xmlns:a16="http://schemas.microsoft.com/office/drawing/2014/main" id="{9402E290-DCE7-EED7-E532-8E8811CB76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422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4 items (icons)">
    <p:spTree>
      <p:nvGrpSpPr>
        <p:cNvPr id="1" name=""/>
        <p:cNvGrpSpPr/>
        <p:nvPr/>
      </p:nvGrpSpPr>
      <p:grpSpPr>
        <a:xfrm>
          <a:off x="0" y="0"/>
          <a:ext cx="0" cy="0"/>
          <a:chOff x="0" y="0"/>
          <a:chExt cx="0" cy="0"/>
        </a:xfrm>
      </p:grpSpPr>
      <p:sp>
        <p:nvSpPr>
          <p:cNvPr id="8" name="background_04">
            <a:extLst>
              <a:ext uri="{FF2B5EF4-FFF2-40B4-BE49-F238E27FC236}">
                <a16:creationId xmlns:a16="http://schemas.microsoft.com/office/drawing/2014/main" id="{52CD11BC-1AD1-B8CD-E425-B728C8211E9D}"/>
              </a:ext>
            </a:extLst>
          </p:cNvPr>
          <p:cNvSpPr>
            <a:spLocks/>
          </p:cNvSpPr>
          <p:nvPr userDrawn="1"/>
        </p:nvSpPr>
        <p:spPr>
          <a:xfrm>
            <a:off x="9063600" y="1712913"/>
            <a:ext cx="26712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7" name="background_03">
            <a:extLst>
              <a:ext uri="{FF2B5EF4-FFF2-40B4-BE49-F238E27FC236}">
                <a16:creationId xmlns:a16="http://schemas.microsoft.com/office/drawing/2014/main" id="{85B67BFA-7DF4-B884-8ABD-A0987844A970}"/>
              </a:ext>
            </a:extLst>
          </p:cNvPr>
          <p:cNvSpPr>
            <a:spLocks/>
          </p:cNvSpPr>
          <p:nvPr userDrawn="1"/>
        </p:nvSpPr>
        <p:spPr>
          <a:xfrm>
            <a:off x="6195065" y="1715738"/>
            <a:ext cx="26712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6" name="background_02">
            <a:extLst>
              <a:ext uri="{FF2B5EF4-FFF2-40B4-BE49-F238E27FC236}">
                <a16:creationId xmlns:a16="http://schemas.microsoft.com/office/drawing/2014/main" id="{D451403C-192E-09C1-231E-A88118D0B1C4}"/>
              </a:ext>
            </a:extLst>
          </p:cNvPr>
          <p:cNvSpPr>
            <a:spLocks/>
          </p:cNvSpPr>
          <p:nvPr userDrawn="1"/>
        </p:nvSpPr>
        <p:spPr>
          <a:xfrm>
            <a:off x="3326530" y="1712913"/>
            <a:ext cx="26712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5" name="background_01">
            <a:extLst>
              <a:ext uri="{FF2B5EF4-FFF2-40B4-BE49-F238E27FC236}">
                <a16:creationId xmlns:a16="http://schemas.microsoft.com/office/drawing/2014/main" id="{FA9A59CF-DEE9-0778-1CDF-73EF80391BF6}"/>
              </a:ext>
            </a:extLst>
          </p:cNvPr>
          <p:cNvSpPr>
            <a:spLocks/>
          </p:cNvSpPr>
          <p:nvPr userDrawn="1"/>
        </p:nvSpPr>
        <p:spPr>
          <a:xfrm>
            <a:off x="457995" y="1712913"/>
            <a:ext cx="2671200" cy="4230687"/>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31" name="circle placeholder_04">
            <a:extLst>
              <a:ext uri="{FF2B5EF4-FFF2-40B4-BE49-F238E27FC236}">
                <a16:creationId xmlns:a16="http://schemas.microsoft.com/office/drawing/2014/main" id="{B0CA314C-A73B-5846-5DC5-85C7A5B8A1F0}"/>
              </a:ext>
            </a:extLst>
          </p:cNvPr>
          <p:cNvSpPr>
            <a:spLocks noGrp="1"/>
          </p:cNvSpPr>
          <p:nvPr>
            <p:ph type="body" sz="quarter" idx="35"/>
          </p:nvPr>
        </p:nvSpPr>
        <p:spPr>
          <a:xfrm>
            <a:off x="9931200"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9" name="circle placeholder_03">
            <a:extLst>
              <a:ext uri="{FF2B5EF4-FFF2-40B4-BE49-F238E27FC236}">
                <a16:creationId xmlns:a16="http://schemas.microsoft.com/office/drawing/2014/main" id="{41C997B8-2BBF-8FD9-CC67-A13AFC27CD5D}"/>
              </a:ext>
            </a:extLst>
          </p:cNvPr>
          <p:cNvSpPr>
            <a:spLocks noGrp="1"/>
          </p:cNvSpPr>
          <p:nvPr>
            <p:ph type="body" sz="quarter" idx="33"/>
          </p:nvPr>
        </p:nvSpPr>
        <p:spPr>
          <a:xfrm>
            <a:off x="7062665"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7" name="circle placeholder_02">
            <a:extLst>
              <a:ext uri="{FF2B5EF4-FFF2-40B4-BE49-F238E27FC236}">
                <a16:creationId xmlns:a16="http://schemas.microsoft.com/office/drawing/2014/main" id="{36D9E2C4-A499-0B16-1631-695185FB8141}"/>
              </a:ext>
            </a:extLst>
          </p:cNvPr>
          <p:cNvSpPr>
            <a:spLocks noGrp="1"/>
          </p:cNvSpPr>
          <p:nvPr>
            <p:ph type="body" sz="quarter" idx="31"/>
          </p:nvPr>
        </p:nvSpPr>
        <p:spPr>
          <a:xfrm>
            <a:off x="4194130"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5" name="circle placeholder_01">
            <a:extLst>
              <a:ext uri="{FF2B5EF4-FFF2-40B4-BE49-F238E27FC236}">
                <a16:creationId xmlns:a16="http://schemas.microsoft.com/office/drawing/2014/main" id="{094205F2-9EED-52D3-AE63-D445AF267DD2}"/>
              </a:ext>
            </a:extLst>
          </p:cNvPr>
          <p:cNvSpPr>
            <a:spLocks noGrp="1"/>
          </p:cNvSpPr>
          <p:nvPr>
            <p:ph type="body" sz="quarter" idx="30"/>
          </p:nvPr>
        </p:nvSpPr>
        <p:spPr>
          <a:xfrm>
            <a:off x="1325594"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4" name="text placeholder_04">
            <a:extLst>
              <a:ext uri="{FF2B5EF4-FFF2-40B4-BE49-F238E27FC236}">
                <a16:creationId xmlns:a16="http://schemas.microsoft.com/office/drawing/2014/main" id="{C9ECAB2B-B22E-F112-34B3-6CDE9A208E9B}"/>
              </a:ext>
            </a:extLst>
          </p:cNvPr>
          <p:cNvSpPr>
            <a:spLocks noGrp="1"/>
          </p:cNvSpPr>
          <p:nvPr>
            <p:ph type="body" sz="quarter" idx="16"/>
          </p:nvPr>
        </p:nvSpPr>
        <p:spPr>
          <a:xfrm>
            <a:off x="9063600" y="3090637"/>
            <a:ext cx="2671200" cy="2852963"/>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599"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a:p>
        </p:txBody>
      </p:sp>
      <p:sp>
        <p:nvSpPr>
          <p:cNvPr id="23" name="text placeholder_03">
            <a:extLst>
              <a:ext uri="{FF2B5EF4-FFF2-40B4-BE49-F238E27FC236}">
                <a16:creationId xmlns:a16="http://schemas.microsoft.com/office/drawing/2014/main" id="{793FE13B-5F88-4021-2318-F2E4CCC3AF54}"/>
              </a:ext>
            </a:extLst>
          </p:cNvPr>
          <p:cNvSpPr>
            <a:spLocks noGrp="1"/>
          </p:cNvSpPr>
          <p:nvPr>
            <p:ph type="body" sz="quarter" idx="15"/>
          </p:nvPr>
        </p:nvSpPr>
        <p:spPr>
          <a:xfrm>
            <a:off x="6195065" y="3090637"/>
            <a:ext cx="2671200" cy="2852963"/>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599"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dirty="0"/>
          </a:p>
        </p:txBody>
      </p:sp>
      <p:sp>
        <p:nvSpPr>
          <p:cNvPr id="22" name="text placeholder_02">
            <a:extLst>
              <a:ext uri="{FF2B5EF4-FFF2-40B4-BE49-F238E27FC236}">
                <a16:creationId xmlns:a16="http://schemas.microsoft.com/office/drawing/2014/main" id="{4200B6F5-843E-5126-29C1-69BA8F048041}"/>
              </a:ext>
            </a:extLst>
          </p:cNvPr>
          <p:cNvSpPr>
            <a:spLocks noGrp="1"/>
          </p:cNvSpPr>
          <p:nvPr>
            <p:ph type="body" sz="quarter" idx="14"/>
          </p:nvPr>
        </p:nvSpPr>
        <p:spPr>
          <a:xfrm>
            <a:off x="3326530" y="3090637"/>
            <a:ext cx="2671200" cy="2852963"/>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599"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dirty="0"/>
          </a:p>
        </p:txBody>
      </p:sp>
      <p:sp>
        <p:nvSpPr>
          <p:cNvPr id="21" name="text placeholder_01">
            <a:extLst>
              <a:ext uri="{FF2B5EF4-FFF2-40B4-BE49-F238E27FC236}">
                <a16:creationId xmlns:a16="http://schemas.microsoft.com/office/drawing/2014/main" id="{2B31C2BD-86A9-3FE1-1795-0086C69EA6A9}"/>
              </a:ext>
            </a:extLst>
          </p:cNvPr>
          <p:cNvSpPr>
            <a:spLocks noGrp="1"/>
          </p:cNvSpPr>
          <p:nvPr>
            <p:ph type="body" sz="quarter" idx="13"/>
          </p:nvPr>
        </p:nvSpPr>
        <p:spPr>
          <a:xfrm>
            <a:off x="457200" y="3090640"/>
            <a:ext cx="2671200" cy="2852960"/>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marL="0" indent="0" algn="ctr">
              <a:buNone/>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dirty="0"/>
          </a:p>
        </p:txBody>
      </p:sp>
      <p:sp>
        <p:nvSpPr>
          <p:cNvPr id="2" name="Footer Placeholder 1">
            <a:extLst>
              <a:ext uri="{FF2B5EF4-FFF2-40B4-BE49-F238E27FC236}">
                <a16:creationId xmlns:a16="http://schemas.microsoft.com/office/drawing/2014/main" id="{4E110C2B-30D4-3809-E654-51799CD6C6D6}"/>
              </a:ext>
            </a:extLst>
          </p:cNvPr>
          <p:cNvSpPr>
            <a:spLocks noGrp="1"/>
          </p:cNvSpPr>
          <p:nvPr>
            <p:ph type="ftr" sz="quarter" idx="41"/>
          </p:nvPr>
        </p:nvSpPr>
        <p:spPr/>
        <p:txBody>
          <a:bodyPr/>
          <a:lstStyle/>
          <a:p>
            <a:r>
              <a:rPr lang="en-US"/>
              <a:t>Executing Compliance with Global Teams</a:t>
            </a:r>
            <a:endParaRPr lang="en-US" dirty="0"/>
          </a:p>
        </p:txBody>
      </p:sp>
      <p:sp>
        <p:nvSpPr>
          <p:cNvPr id="9" name="Title 8">
            <a:extLst>
              <a:ext uri="{FF2B5EF4-FFF2-40B4-BE49-F238E27FC236}">
                <a16:creationId xmlns:a16="http://schemas.microsoft.com/office/drawing/2014/main" id="{3FD00F6F-4935-5720-C711-9C7FDD25652C}"/>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2D060A98-2C11-4E86-065C-49EEEBF293DE}"/>
              </a:ext>
            </a:extLst>
          </p:cNvPr>
          <p:cNvSpPr>
            <a:spLocks noGrp="1"/>
          </p:cNvSpPr>
          <p:nvPr>
            <p:ph sz="quarter" idx="42" hasCustomPrompt="1"/>
          </p:nvPr>
        </p:nvSpPr>
        <p:spPr>
          <a:xfrm>
            <a:off x="1433232" y="2108837"/>
            <a:ext cx="720725" cy="720725"/>
          </a:xfrm>
          <a:prstGeom prst="ellipse">
            <a:avLst/>
          </a:prstGeom>
        </p:spPr>
        <p:txBody>
          <a:bodyPr anchor="ctr"/>
          <a:lstStyle>
            <a:lvl1pPr algn="ctr">
              <a:defRPr>
                <a:solidFill>
                  <a:schemeClr val="bg2"/>
                </a:solidFill>
              </a:defRPr>
            </a:lvl1pPr>
          </a:lstStyle>
          <a:p>
            <a:pPr lvl="0"/>
            <a:r>
              <a:rPr lang="en-US" dirty="0"/>
              <a:t>ICON</a:t>
            </a:r>
          </a:p>
        </p:txBody>
      </p:sp>
      <p:sp>
        <p:nvSpPr>
          <p:cNvPr id="10" name="Content Placeholder 3">
            <a:extLst>
              <a:ext uri="{FF2B5EF4-FFF2-40B4-BE49-F238E27FC236}">
                <a16:creationId xmlns:a16="http://schemas.microsoft.com/office/drawing/2014/main" id="{7C89661A-38A7-CA1C-369F-21D7AEF94FA4}"/>
              </a:ext>
            </a:extLst>
          </p:cNvPr>
          <p:cNvSpPr>
            <a:spLocks noGrp="1"/>
          </p:cNvSpPr>
          <p:nvPr>
            <p:ph sz="quarter" idx="43" hasCustomPrompt="1"/>
          </p:nvPr>
        </p:nvSpPr>
        <p:spPr>
          <a:xfrm>
            <a:off x="4301938" y="2108837"/>
            <a:ext cx="720725" cy="720725"/>
          </a:xfrm>
          <a:prstGeom prst="ellipse">
            <a:avLst/>
          </a:prstGeom>
        </p:spPr>
        <p:txBody>
          <a:bodyPr anchor="ctr"/>
          <a:lstStyle>
            <a:lvl1pPr algn="ctr">
              <a:defRPr>
                <a:solidFill>
                  <a:schemeClr val="bg2"/>
                </a:solidFill>
              </a:defRPr>
            </a:lvl1pPr>
          </a:lstStyle>
          <a:p>
            <a:pPr lvl="0"/>
            <a:r>
              <a:rPr lang="en-US" dirty="0"/>
              <a:t>ICON</a:t>
            </a:r>
          </a:p>
        </p:txBody>
      </p:sp>
      <p:sp>
        <p:nvSpPr>
          <p:cNvPr id="11" name="Content Placeholder 3">
            <a:extLst>
              <a:ext uri="{FF2B5EF4-FFF2-40B4-BE49-F238E27FC236}">
                <a16:creationId xmlns:a16="http://schemas.microsoft.com/office/drawing/2014/main" id="{36DCDC32-CD7F-DD8E-3101-6D5017651F32}"/>
              </a:ext>
            </a:extLst>
          </p:cNvPr>
          <p:cNvSpPr>
            <a:spLocks noGrp="1"/>
          </p:cNvSpPr>
          <p:nvPr>
            <p:ph sz="quarter" idx="44" hasCustomPrompt="1"/>
          </p:nvPr>
        </p:nvSpPr>
        <p:spPr>
          <a:xfrm>
            <a:off x="7170303" y="2108837"/>
            <a:ext cx="720725" cy="720725"/>
          </a:xfrm>
          <a:prstGeom prst="ellipse">
            <a:avLst/>
          </a:prstGeom>
        </p:spPr>
        <p:txBody>
          <a:bodyPr anchor="ctr"/>
          <a:lstStyle>
            <a:lvl1pPr algn="ctr">
              <a:defRPr>
                <a:solidFill>
                  <a:schemeClr val="bg2"/>
                </a:solidFill>
              </a:defRPr>
            </a:lvl1pPr>
          </a:lstStyle>
          <a:p>
            <a:pPr lvl="0"/>
            <a:r>
              <a:rPr lang="en-US" dirty="0"/>
              <a:t>ICON</a:t>
            </a:r>
          </a:p>
        </p:txBody>
      </p:sp>
      <p:sp>
        <p:nvSpPr>
          <p:cNvPr id="12" name="Content Placeholder 3">
            <a:extLst>
              <a:ext uri="{FF2B5EF4-FFF2-40B4-BE49-F238E27FC236}">
                <a16:creationId xmlns:a16="http://schemas.microsoft.com/office/drawing/2014/main" id="{6ECCB9D7-922E-9807-02AB-4B315E3FAA4E}"/>
              </a:ext>
            </a:extLst>
          </p:cNvPr>
          <p:cNvSpPr>
            <a:spLocks noGrp="1"/>
          </p:cNvSpPr>
          <p:nvPr>
            <p:ph sz="quarter" idx="45" hasCustomPrompt="1"/>
          </p:nvPr>
        </p:nvSpPr>
        <p:spPr>
          <a:xfrm>
            <a:off x="10039350" y="2108837"/>
            <a:ext cx="720725" cy="720725"/>
          </a:xfrm>
          <a:prstGeom prst="ellipse">
            <a:avLst/>
          </a:prstGeom>
        </p:spPr>
        <p:txBody>
          <a:bodyPr anchor="ctr"/>
          <a:lstStyle>
            <a:lvl1pPr algn="ctr">
              <a:defRPr>
                <a:solidFill>
                  <a:schemeClr val="bg2"/>
                </a:solidFill>
              </a:defRPr>
            </a:lvl1pPr>
          </a:lstStyle>
          <a:p>
            <a:pPr lvl="0"/>
            <a:r>
              <a:rPr lang="en-US" dirty="0"/>
              <a:t>ICON</a:t>
            </a:r>
          </a:p>
        </p:txBody>
      </p:sp>
    </p:spTree>
    <p:extLst>
      <p:ext uri="{BB962C8B-B14F-4D97-AF65-F5344CB8AC3E}">
        <p14:creationId xmlns:p14="http://schemas.microsoft.com/office/powerpoint/2010/main" val="340514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5 items (icons)">
    <p:spTree>
      <p:nvGrpSpPr>
        <p:cNvPr id="1" name=""/>
        <p:cNvGrpSpPr/>
        <p:nvPr/>
      </p:nvGrpSpPr>
      <p:grpSpPr>
        <a:xfrm>
          <a:off x="0" y="0"/>
          <a:ext cx="0" cy="0"/>
          <a:chOff x="0" y="0"/>
          <a:chExt cx="0" cy="0"/>
        </a:xfrm>
      </p:grpSpPr>
      <p:sp>
        <p:nvSpPr>
          <p:cNvPr id="15" name="background_05">
            <a:extLst>
              <a:ext uri="{FF2B5EF4-FFF2-40B4-BE49-F238E27FC236}">
                <a16:creationId xmlns:a16="http://schemas.microsoft.com/office/drawing/2014/main" id="{8B613875-3719-E26B-92FE-13421298BA97}"/>
              </a:ext>
            </a:extLst>
          </p:cNvPr>
          <p:cNvSpPr>
            <a:spLocks/>
          </p:cNvSpPr>
          <p:nvPr userDrawn="1"/>
        </p:nvSpPr>
        <p:spPr>
          <a:xfrm>
            <a:off x="9636000" y="1712915"/>
            <a:ext cx="2098800" cy="4230686"/>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8" name="background_04">
            <a:extLst>
              <a:ext uri="{FF2B5EF4-FFF2-40B4-BE49-F238E27FC236}">
                <a16:creationId xmlns:a16="http://schemas.microsoft.com/office/drawing/2014/main" id="{52CD11BC-1AD1-B8CD-E425-B728C8211E9D}"/>
              </a:ext>
            </a:extLst>
          </p:cNvPr>
          <p:cNvSpPr>
            <a:spLocks/>
          </p:cNvSpPr>
          <p:nvPr userDrawn="1"/>
        </p:nvSpPr>
        <p:spPr>
          <a:xfrm>
            <a:off x="7341300" y="1710090"/>
            <a:ext cx="2098800" cy="4230686"/>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7" name="background_03">
            <a:extLst>
              <a:ext uri="{FF2B5EF4-FFF2-40B4-BE49-F238E27FC236}">
                <a16:creationId xmlns:a16="http://schemas.microsoft.com/office/drawing/2014/main" id="{85B67BFA-7DF4-B884-8ABD-A0987844A970}"/>
              </a:ext>
            </a:extLst>
          </p:cNvPr>
          <p:cNvSpPr>
            <a:spLocks/>
          </p:cNvSpPr>
          <p:nvPr userDrawn="1"/>
        </p:nvSpPr>
        <p:spPr>
          <a:xfrm>
            <a:off x="5046600" y="1712915"/>
            <a:ext cx="2098800" cy="4230686"/>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6" name="background_02">
            <a:extLst>
              <a:ext uri="{FF2B5EF4-FFF2-40B4-BE49-F238E27FC236}">
                <a16:creationId xmlns:a16="http://schemas.microsoft.com/office/drawing/2014/main" id="{D451403C-192E-09C1-231E-A88118D0B1C4}"/>
              </a:ext>
            </a:extLst>
          </p:cNvPr>
          <p:cNvSpPr>
            <a:spLocks/>
          </p:cNvSpPr>
          <p:nvPr userDrawn="1"/>
        </p:nvSpPr>
        <p:spPr>
          <a:xfrm>
            <a:off x="2751900" y="1710090"/>
            <a:ext cx="2098800" cy="4230686"/>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5" name="background_01">
            <a:extLst>
              <a:ext uri="{FF2B5EF4-FFF2-40B4-BE49-F238E27FC236}">
                <a16:creationId xmlns:a16="http://schemas.microsoft.com/office/drawing/2014/main" id="{FA9A59CF-DEE9-0778-1CDF-73EF80391BF6}"/>
              </a:ext>
            </a:extLst>
          </p:cNvPr>
          <p:cNvSpPr>
            <a:spLocks/>
          </p:cNvSpPr>
          <p:nvPr userDrawn="1"/>
        </p:nvSpPr>
        <p:spPr>
          <a:xfrm>
            <a:off x="457200" y="1710090"/>
            <a:ext cx="2098800" cy="4230686"/>
          </a:xfrm>
          <a:prstGeom prst="rect">
            <a:avLst/>
          </a:prstGeom>
          <a:solidFill>
            <a:schemeClr val="bg1"/>
          </a:solidFill>
          <a:effectLst>
            <a:outerShdw blurRad="190500" algn="t" rotWithShape="0">
              <a:prstClr val="black">
                <a:alpha val="15000"/>
              </a:prstClr>
            </a:outerShdw>
          </a:effectLst>
        </p:spPr>
        <p:txBody>
          <a:bodyPr vert="horz" wrap="square" lIns="182785" tIns="182785" rIns="182785" bIns="182785" rtlCol="0" anchor="ctr">
            <a:noAutofit/>
          </a:bodyPr>
          <a:lstStyle/>
          <a:p>
            <a:pPr marR="0" lvl="0" indent="0" fontAlgn="base">
              <a:lnSpc>
                <a:spcPct val="100000"/>
              </a:lnSpc>
              <a:spcBef>
                <a:spcPts val="1199"/>
              </a:spcBef>
              <a:spcAft>
                <a:spcPts val="600"/>
              </a:spcAft>
              <a:buClrTx/>
              <a:buSzTx/>
              <a:buFontTx/>
              <a:buNone/>
              <a:tabLst/>
            </a:pPr>
            <a:endParaRPr lang="nl-NL" sz="1799">
              <a:solidFill>
                <a:schemeClr val="tx2"/>
              </a:solidFill>
            </a:endParaRPr>
          </a:p>
        </p:txBody>
      </p:sp>
      <p:sp>
        <p:nvSpPr>
          <p:cNvPr id="17" name="circle placeholder_05">
            <a:extLst>
              <a:ext uri="{FF2B5EF4-FFF2-40B4-BE49-F238E27FC236}">
                <a16:creationId xmlns:a16="http://schemas.microsoft.com/office/drawing/2014/main" id="{31ED2032-3CF1-1B42-0E6F-6C9C24460C6B}"/>
              </a:ext>
            </a:extLst>
          </p:cNvPr>
          <p:cNvSpPr>
            <a:spLocks noGrp="1"/>
          </p:cNvSpPr>
          <p:nvPr>
            <p:ph type="body" sz="quarter" idx="37"/>
          </p:nvPr>
        </p:nvSpPr>
        <p:spPr>
          <a:xfrm>
            <a:off x="10217400"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31" name="circle placeholder_04">
            <a:extLst>
              <a:ext uri="{FF2B5EF4-FFF2-40B4-BE49-F238E27FC236}">
                <a16:creationId xmlns:a16="http://schemas.microsoft.com/office/drawing/2014/main" id="{B0CA314C-A73B-5846-5DC5-85C7A5B8A1F0}"/>
              </a:ext>
            </a:extLst>
          </p:cNvPr>
          <p:cNvSpPr>
            <a:spLocks noGrp="1"/>
          </p:cNvSpPr>
          <p:nvPr>
            <p:ph type="body" sz="quarter" idx="35"/>
          </p:nvPr>
        </p:nvSpPr>
        <p:spPr>
          <a:xfrm>
            <a:off x="7922700"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9" name="circle placeholder_03">
            <a:extLst>
              <a:ext uri="{FF2B5EF4-FFF2-40B4-BE49-F238E27FC236}">
                <a16:creationId xmlns:a16="http://schemas.microsoft.com/office/drawing/2014/main" id="{41C997B8-2BBF-8FD9-CC67-A13AFC27CD5D}"/>
              </a:ext>
            </a:extLst>
          </p:cNvPr>
          <p:cNvSpPr>
            <a:spLocks noGrp="1"/>
          </p:cNvSpPr>
          <p:nvPr>
            <p:ph type="body" sz="quarter" idx="33"/>
          </p:nvPr>
        </p:nvSpPr>
        <p:spPr>
          <a:xfrm>
            <a:off x="5626199"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7" name="circle placeholder_02">
            <a:extLst>
              <a:ext uri="{FF2B5EF4-FFF2-40B4-BE49-F238E27FC236}">
                <a16:creationId xmlns:a16="http://schemas.microsoft.com/office/drawing/2014/main" id="{36D9E2C4-A499-0B16-1631-695185FB8141}"/>
              </a:ext>
            </a:extLst>
          </p:cNvPr>
          <p:cNvSpPr>
            <a:spLocks noGrp="1"/>
          </p:cNvSpPr>
          <p:nvPr>
            <p:ph type="body" sz="quarter" idx="31"/>
          </p:nvPr>
        </p:nvSpPr>
        <p:spPr>
          <a:xfrm>
            <a:off x="3333300"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5" name="circle placeholder_01">
            <a:extLst>
              <a:ext uri="{FF2B5EF4-FFF2-40B4-BE49-F238E27FC236}">
                <a16:creationId xmlns:a16="http://schemas.microsoft.com/office/drawing/2014/main" id="{094205F2-9EED-52D3-AE63-D445AF267DD2}"/>
              </a:ext>
            </a:extLst>
          </p:cNvPr>
          <p:cNvSpPr>
            <a:spLocks noGrp="1"/>
          </p:cNvSpPr>
          <p:nvPr>
            <p:ph type="body" sz="quarter" idx="30"/>
          </p:nvPr>
        </p:nvSpPr>
        <p:spPr>
          <a:xfrm>
            <a:off x="1038599"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19" name="text placeholder_05">
            <a:extLst>
              <a:ext uri="{FF2B5EF4-FFF2-40B4-BE49-F238E27FC236}">
                <a16:creationId xmlns:a16="http://schemas.microsoft.com/office/drawing/2014/main" id="{85EDD07E-40EE-202F-EBE6-7F5A02E6A385}"/>
              </a:ext>
            </a:extLst>
          </p:cNvPr>
          <p:cNvSpPr>
            <a:spLocks noGrp="1"/>
          </p:cNvSpPr>
          <p:nvPr>
            <p:ph type="body" sz="quarter" idx="39"/>
          </p:nvPr>
        </p:nvSpPr>
        <p:spPr>
          <a:xfrm>
            <a:off x="9636000" y="3093462"/>
            <a:ext cx="2098800" cy="2847314"/>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599"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a:p>
        </p:txBody>
      </p:sp>
      <p:sp>
        <p:nvSpPr>
          <p:cNvPr id="24" name="text placeholder_04">
            <a:extLst>
              <a:ext uri="{FF2B5EF4-FFF2-40B4-BE49-F238E27FC236}">
                <a16:creationId xmlns:a16="http://schemas.microsoft.com/office/drawing/2014/main" id="{C9ECAB2B-B22E-F112-34B3-6CDE9A208E9B}"/>
              </a:ext>
            </a:extLst>
          </p:cNvPr>
          <p:cNvSpPr>
            <a:spLocks noGrp="1"/>
          </p:cNvSpPr>
          <p:nvPr>
            <p:ph type="body" sz="quarter" idx="16"/>
          </p:nvPr>
        </p:nvSpPr>
        <p:spPr>
          <a:xfrm>
            <a:off x="7341300" y="3090637"/>
            <a:ext cx="2098800" cy="2847314"/>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599"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dirty="0"/>
          </a:p>
        </p:txBody>
      </p:sp>
      <p:sp>
        <p:nvSpPr>
          <p:cNvPr id="23" name="text placeholder_03">
            <a:extLst>
              <a:ext uri="{FF2B5EF4-FFF2-40B4-BE49-F238E27FC236}">
                <a16:creationId xmlns:a16="http://schemas.microsoft.com/office/drawing/2014/main" id="{793FE13B-5F88-4021-2318-F2E4CCC3AF54}"/>
              </a:ext>
            </a:extLst>
          </p:cNvPr>
          <p:cNvSpPr>
            <a:spLocks noGrp="1"/>
          </p:cNvSpPr>
          <p:nvPr>
            <p:ph type="body" sz="quarter" idx="15"/>
          </p:nvPr>
        </p:nvSpPr>
        <p:spPr>
          <a:xfrm>
            <a:off x="5044403" y="3090637"/>
            <a:ext cx="2098800" cy="2847314"/>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599"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dirty="0"/>
          </a:p>
        </p:txBody>
      </p:sp>
      <p:sp>
        <p:nvSpPr>
          <p:cNvPr id="22" name="text placeholder_02">
            <a:extLst>
              <a:ext uri="{FF2B5EF4-FFF2-40B4-BE49-F238E27FC236}">
                <a16:creationId xmlns:a16="http://schemas.microsoft.com/office/drawing/2014/main" id="{4200B6F5-843E-5126-29C1-69BA8F048041}"/>
              </a:ext>
            </a:extLst>
          </p:cNvPr>
          <p:cNvSpPr>
            <a:spLocks noGrp="1"/>
          </p:cNvSpPr>
          <p:nvPr>
            <p:ph type="body" sz="quarter" idx="14"/>
          </p:nvPr>
        </p:nvSpPr>
        <p:spPr>
          <a:xfrm>
            <a:off x="2751900" y="3090637"/>
            <a:ext cx="2098800" cy="2847314"/>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lang="en-US" sz="1599" b="0" kern="1200" dirty="0" smtClean="0">
                <a:solidFill>
                  <a:schemeClr val="tx2"/>
                </a:solidFill>
                <a:latin typeface="Trebuchet MS" panose="020B0603020202020204" pitchFamily="34" charset="0"/>
                <a:ea typeface="+mn-ea"/>
                <a:cs typeface="+mn-cs"/>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dirty="0"/>
          </a:p>
        </p:txBody>
      </p:sp>
      <p:sp>
        <p:nvSpPr>
          <p:cNvPr id="21" name="text placeholder_01">
            <a:extLst>
              <a:ext uri="{FF2B5EF4-FFF2-40B4-BE49-F238E27FC236}">
                <a16:creationId xmlns:a16="http://schemas.microsoft.com/office/drawing/2014/main" id="{2B31C2BD-86A9-3FE1-1795-0086C69EA6A9}"/>
              </a:ext>
            </a:extLst>
          </p:cNvPr>
          <p:cNvSpPr>
            <a:spLocks noGrp="1"/>
          </p:cNvSpPr>
          <p:nvPr>
            <p:ph type="body" sz="quarter" idx="13"/>
          </p:nvPr>
        </p:nvSpPr>
        <p:spPr>
          <a:xfrm>
            <a:off x="456405" y="3090639"/>
            <a:ext cx="2098800" cy="2847311"/>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marL="0" indent="0" algn="ctr">
              <a:buNone/>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endParaRPr lang="en-US" dirty="0"/>
          </a:p>
        </p:txBody>
      </p:sp>
      <p:sp>
        <p:nvSpPr>
          <p:cNvPr id="2" name="Footer Placeholder 1">
            <a:extLst>
              <a:ext uri="{FF2B5EF4-FFF2-40B4-BE49-F238E27FC236}">
                <a16:creationId xmlns:a16="http://schemas.microsoft.com/office/drawing/2014/main" id="{2442F082-C397-E547-D00B-9846CE67D033}"/>
              </a:ext>
            </a:extLst>
          </p:cNvPr>
          <p:cNvSpPr>
            <a:spLocks noGrp="1"/>
          </p:cNvSpPr>
          <p:nvPr>
            <p:ph type="ftr" sz="quarter" idx="45"/>
          </p:nvPr>
        </p:nvSpPr>
        <p:spPr/>
        <p:txBody>
          <a:bodyPr/>
          <a:lstStyle/>
          <a:p>
            <a:r>
              <a:rPr lang="en-US"/>
              <a:t>Executing Compliance with Global Teams</a:t>
            </a:r>
            <a:endParaRPr lang="en-US" dirty="0"/>
          </a:p>
        </p:txBody>
      </p:sp>
      <p:sp>
        <p:nvSpPr>
          <p:cNvPr id="9" name="Title 8">
            <a:extLst>
              <a:ext uri="{FF2B5EF4-FFF2-40B4-BE49-F238E27FC236}">
                <a16:creationId xmlns:a16="http://schemas.microsoft.com/office/drawing/2014/main" id="{4A1C3D24-FF9A-DCBF-2C02-310DBE0866C7}"/>
              </a:ext>
            </a:extLst>
          </p:cNvPr>
          <p:cNvSpPr>
            <a:spLocks noGrp="1"/>
          </p:cNvSpPr>
          <p:nvPr>
            <p:ph type="title"/>
          </p:nvPr>
        </p:nvSpPr>
        <p:spPr/>
        <p:txBody>
          <a:bodyPr/>
          <a:lstStyle/>
          <a:p>
            <a:r>
              <a:rPr lang="en-US"/>
              <a:t>Click to edit Master title style</a:t>
            </a:r>
          </a:p>
        </p:txBody>
      </p:sp>
      <p:sp>
        <p:nvSpPr>
          <p:cNvPr id="3" name="Content Placeholder 3">
            <a:extLst>
              <a:ext uri="{FF2B5EF4-FFF2-40B4-BE49-F238E27FC236}">
                <a16:creationId xmlns:a16="http://schemas.microsoft.com/office/drawing/2014/main" id="{E45249DD-B112-9658-CF23-E2C2A56D99BB}"/>
              </a:ext>
            </a:extLst>
          </p:cNvPr>
          <p:cNvSpPr>
            <a:spLocks noGrp="1"/>
          </p:cNvSpPr>
          <p:nvPr>
            <p:ph sz="quarter" idx="42" hasCustomPrompt="1"/>
          </p:nvPr>
        </p:nvSpPr>
        <p:spPr>
          <a:xfrm>
            <a:off x="1145840" y="2108837"/>
            <a:ext cx="720725" cy="720725"/>
          </a:xfrm>
          <a:prstGeom prst="ellipse">
            <a:avLst/>
          </a:prstGeom>
        </p:spPr>
        <p:txBody>
          <a:bodyPr anchor="ctr"/>
          <a:lstStyle>
            <a:lvl1pPr algn="ctr">
              <a:defRPr>
                <a:solidFill>
                  <a:schemeClr val="bg2"/>
                </a:solidFill>
              </a:defRPr>
            </a:lvl1pPr>
          </a:lstStyle>
          <a:p>
            <a:pPr lvl="0"/>
            <a:r>
              <a:rPr lang="en-US" dirty="0"/>
              <a:t>ICON</a:t>
            </a:r>
          </a:p>
        </p:txBody>
      </p:sp>
      <p:sp>
        <p:nvSpPr>
          <p:cNvPr id="4" name="Content Placeholder 3">
            <a:extLst>
              <a:ext uri="{FF2B5EF4-FFF2-40B4-BE49-F238E27FC236}">
                <a16:creationId xmlns:a16="http://schemas.microsoft.com/office/drawing/2014/main" id="{EE293120-C7E2-F07D-E57F-F9C7EB897BA1}"/>
              </a:ext>
            </a:extLst>
          </p:cNvPr>
          <p:cNvSpPr>
            <a:spLocks noGrp="1"/>
          </p:cNvSpPr>
          <p:nvPr>
            <p:ph sz="quarter" idx="46" hasCustomPrompt="1"/>
          </p:nvPr>
        </p:nvSpPr>
        <p:spPr>
          <a:xfrm>
            <a:off x="3440805" y="2108837"/>
            <a:ext cx="720725" cy="720725"/>
          </a:xfrm>
          <a:prstGeom prst="ellipse">
            <a:avLst/>
          </a:prstGeom>
        </p:spPr>
        <p:txBody>
          <a:bodyPr anchor="ctr"/>
          <a:lstStyle>
            <a:lvl1pPr algn="ctr">
              <a:defRPr>
                <a:solidFill>
                  <a:schemeClr val="bg2"/>
                </a:solidFill>
              </a:defRPr>
            </a:lvl1pPr>
          </a:lstStyle>
          <a:p>
            <a:pPr lvl="0"/>
            <a:r>
              <a:rPr lang="en-US" dirty="0"/>
              <a:t>ICON</a:t>
            </a:r>
          </a:p>
        </p:txBody>
      </p:sp>
      <p:sp>
        <p:nvSpPr>
          <p:cNvPr id="10" name="Content Placeholder 3">
            <a:extLst>
              <a:ext uri="{FF2B5EF4-FFF2-40B4-BE49-F238E27FC236}">
                <a16:creationId xmlns:a16="http://schemas.microsoft.com/office/drawing/2014/main" id="{DA6167CA-8C70-CBBF-AED9-0652154E510C}"/>
              </a:ext>
            </a:extLst>
          </p:cNvPr>
          <p:cNvSpPr>
            <a:spLocks noGrp="1"/>
          </p:cNvSpPr>
          <p:nvPr>
            <p:ph sz="quarter" idx="47" hasCustomPrompt="1"/>
          </p:nvPr>
        </p:nvSpPr>
        <p:spPr>
          <a:xfrm>
            <a:off x="5735769" y="2108837"/>
            <a:ext cx="720725" cy="720725"/>
          </a:xfrm>
          <a:prstGeom prst="ellipse">
            <a:avLst/>
          </a:prstGeom>
        </p:spPr>
        <p:txBody>
          <a:bodyPr anchor="ctr"/>
          <a:lstStyle>
            <a:lvl1pPr algn="ctr">
              <a:defRPr>
                <a:solidFill>
                  <a:schemeClr val="bg2"/>
                </a:solidFill>
              </a:defRPr>
            </a:lvl1pPr>
          </a:lstStyle>
          <a:p>
            <a:pPr lvl="0"/>
            <a:r>
              <a:rPr lang="en-US" dirty="0"/>
              <a:t>ICON</a:t>
            </a:r>
          </a:p>
        </p:txBody>
      </p:sp>
      <p:sp>
        <p:nvSpPr>
          <p:cNvPr id="11" name="Content Placeholder 3">
            <a:extLst>
              <a:ext uri="{FF2B5EF4-FFF2-40B4-BE49-F238E27FC236}">
                <a16:creationId xmlns:a16="http://schemas.microsoft.com/office/drawing/2014/main" id="{566BF394-E828-E42C-35EC-795168C89DAA}"/>
              </a:ext>
            </a:extLst>
          </p:cNvPr>
          <p:cNvSpPr>
            <a:spLocks noGrp="1"/>
          </p:cNvSpPr>
          <p:nvPr>
            <p:ph sz="quarter" idx="48" hasCustomPrompt="1"/>
          </p:nvPr>
        </p:nvSpPr>
        <p:spPr>
          <a:xfrm>
            <a:off x="8030734" y="2108837"/>
            <a:ext cx="720725" cy="720725"/>
          </a:xfrm>
          <a:prstGeom prst="ellipse">
            <a:avLst/>
          </a:prstGeom>
        </p:spPr>
        <p:txBody>
          <a:bodyPr anchor="ctr"/>
          <a:lstStyle>
            <a:lvl1pPr algn="ctr">
              <a:defRPr>
                <a:solidFill>
                  <a:schemeClr val="bg2"/>
                </a:solidFill>
              </a:defRPr>
            </a:lvl1pPr>
          </a:lstStyle>
          <a:p>
            <a:pPr lvl="0"/>
            <a:r>
              <a:rPr lang="en-US" dirty="0"/>
              <a:t>ICON</a:t>
            </a:r>
          </a:p>
        </p:txBody>
      </p:sp>
      <p:sp>
        <p:nvSpPr>
          <p:cNvPr id="12" name="Content Placeholder 3">
            <a:extLst>
              <a:ext uri="{FF2B5EF4-FFF2-40B4-BE49-F238E27FC236}">
                <a16:creationId xmlns:a16="http://schemas.microsoft.com/office/drawing/2014/main" id="{7B1E58C1-669C-DF2C-CFD4-1D8608AEAF96}"/>
              </a:ext>
            </a:extLst>
          </p:cNvPr>
          <p:cNvSpPr>
            <a:spLocks noGrp="1"/>
          </p:cNvSpPr>
          <p:nvPr>
            <p:ph sz="quarter" idx="49" hasCustomPrompt="1"/>
          </p:nvPr>
        </p:nvSpPr>
        <p:spPr>
          <a:xfrm>
            <a:off x="10325698" y="2108837"/>
            <a:ext cx="720725" cy="720725"/>
          </a:xfrm>
          <a:prstGeom prst="ellipse">
            <a:avLst/>
          </a:prstGeom>
        </p:spPr>
        <p:txBody>
          <a:bodyPr anchor="ctr"/>
          <a:lstStyle>
            <a:lvl1pPr algn="ctr">
              <a:defRPr>
                <a:solidFill>
                  <a:schemeClr val="bg2"/>
                </a:solidFill>
              </a:defRPr>
            </a:lvl1pPr>
          </a:lstStyle>
          <a:p>
            <a:pPr lvl="0"/>
            <a:r>
              <a:rPr lang="en-US" dirty="0"/>
              <a:t>ICON</a:t>
            </a:r>
          </a:p>
        </p:txBody>
      </p:sp>
    </p:spTree>
    <p:extLst>
      <p:ext uri="{BB962C8B-B14F-4D97-AF65-F5344CB8AC3E}">
        <p14:creationId xmlns:p14="http://schemas.microsoft.com/office/powerpoint/2010/main" val="1455185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4 items (separate pictures)">
    <p:spTree>
      <p:nvGrpSpPr>
        <p:cNvPr id="1" name=""/>
        <p:cNvGrpSpPr/>
        <p:nvPr/>
      </p:nvGrpSpPr>
      <p:grpSpPr>
        <a:xfrm>
          <a:off x="0" y="0"/>
          <a:ext cx="0" cy="0"/>
          <a:chOff x="0" y="0"/>
          <a:chExt cx="0" cy="0"/>
        </a:xfrm>
      </p:grpSpPr>
      <p:sp>
        <p:nvSpPr>
          <p:cNvPr id="3" name="04">
            <a:extLst>
              <a:ext uri="{FF2B5EF4-FFF2-40B4-BE49-F238E27FC236}">
                <a16:creationId xmlns:a16="http://schemas.microsoft.com/office/drawing/2014/main" id="{FBEB2E8B-6441-2400-EBCC-6D3F59BDF99B}"/>
              </a:ext>
            </a:extLst>
          </p:cNvPr>
          <p:cNvSpPr txBox="1">
            <a:spLocks/>
          </p:cNvSpPr>
          <p:nvPr userDrawn="1"/>
        </p:nvSpPr>
        <p:spPr>
          <a:xfrm>
            <a:off x="9063600" y="3935990"/>
            <a:ext cx="26712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a:solidFill>
                  <a:schemeClr val="accent1"/>
                </a:solidFill>
                <a:latin typeface="Trebuchet MS" panose="020B0603020202020204" pitchFamily="34" charset="0"/>
              </a:rPr>
              <a:t>04</a:t>
            </a:r>
            <a:endParaRPr lang="en-GB" sz="5997" b="1">
              <a:solidFill>
                <a:schemeClr val="accent1"/>
              </a:solidFill>
              <a:latin typeface="Trebuchet MS" panose="020B0603020202020204" pitchFamily="34" charset="0"/>
            </a:endParaRPr>
          </a:p>
        </p:txBody>
      </p:sp>
      <p:sp>
        <p:nvSpPr>
          <p:cNvPr id="6" name="03">
            <a:extLst>
              <a:ext uri="{FF2B5EF4-FFF2-40B4-BE49-F238E27FC236}">
                <a16:creationId xmlns:a16="http://schemas.microsoft.com/office/drawing/2014/main" id="{D4A161B4-E01C-3ACE-11A1-1F335BFAA27B}"/>
              </a:ext>
            </a:extLst>
          </p:cNvPr>
          <p:cNvSpPr txBox="1">
            <a:spLocks/>
          </p:cNvSpPr>
          <p:nvPr userDrawn="1"/>
        </p:nvSpPr>
        <p:spPr>
          <a:xfrm>
            <a:off x="6198349" y="3935990"/>
            <a:ext cx="26712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03</a:t>
            </a:r>
            <a:endParaRPr lang="en-GB" sz="5997" b="1" dirty="0">
              <a:solidFill>
                <a:schemeClr val="accent1"/>
              </a:solidFill>
              <a:latin typeface="Trebuchet MS" panose="020B0603020202020204" pitchFamily="34" charset="0"/>
            </a:endParaRPr>
          </a:p>
        </p:txBody>
      </p:sp>
      <p:sp>
        <p:nvSpPr>
          <p:cNvPr id="7" name="02">
            <a:extLst>
              <a:ext uri="{FF2B5EF4-FFF2-40B4-BE49-F238E27FC236}">
                <a16:creationId xmlns:a16="http://schemas.microsoft.com/office/drawing/2014/main" id="{EADCE566-40CB-5806-52F1-58918474FFAC}"/>
              </a:ext>
            </a:extLst>
          </p:cNvPr>
          <p:cNvSpPr txBox="1">
            <a:spLocks/>
          </p:cNvSpPr>
          <p:nvPr userDrawn="1"/>
        </p:nvSpPr>
        <p:spPr>
          <a:xfrm>
            <a:off x="3333098" y="3938511"/>
            <a:ext cx="26712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02</a:t>
            </a:r>
            <a:endParaRPr lang="en-GB" sz="5997" b="1" dirty="0">
              <a:solidFill>
                <a:schemeClr val="accent1"/>
              </a:solidFill>
              <a:latin typeface="Trebuchet MS" panose="020B0603020202020204" pitchFamily="34" charset="0"/>
            </a:endParaRPr>
          </a:p>
        </p:txBody>
      </p:sp>
      <p:sp>
        <p:nvSpPr>
          <p:cNvPr id="8" name="01">
            <a:extLst>
              <a:ext uri="{FF2B5EF4-FFF2-40B4-BE49-F238E27FC236}">
                <a16:creationId xmlns:a16="http://schemas.microsoft.com/office/drawing/2014/main" id="{60B2BE48-485F-85A5-7B17-AD312E859657}"/>
              </a:ext>
            </a:extLst>
          </p:cNvPr>
          <p:cNvSpPr txBox="1">
            <a:spLocks/>
          </p:cNvSpPr>
          <p:nvPr userDrawn="1"/>
        </p:nvSpPr>
        <p:spPr>
          <a:xfrm>
            <a:off x="467847" y="3935990"/>
            <a:ext cx="26712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01</a:t>
            </a:r>
            <a:endParaRPr lang="en-GB" sz="5997" b="1" dirty="0">
              <a:solidFill>
                <a:schemeClr val="accent1"/>
              </a:solidFill>
              <a:latin typeface="Trebuchet MS" panose="020B0603020202020204" pitchFamily="34" charset="0"/>
            </a:endParaRPr>
          </a:p>
        </p:txBody>
      </p:sp>
      <p:sp>
        <p:nvSpPr>
          <p:cNvPr id="23" name="picture placeholder_04">
            <a:extLst>
              <a:ext uri="{FF2B5EF4-FFF2-40B4-BE49-F238E27FC236}">
                <a16:creationId xmlns:a16="http://schemas.microsoft.com/office/drawing/2014/main" id="{541454F0-CED8-51F8-69E1-9A585DA95D00}"/>
              </a:ext>
            </a:extLst>
          </p:cNvPr>
          <p:cNvSpPr>
            <a:spLocks noGrp="1"/>
          </p:cNvSpPr>
          <p:nvPr>
            <p:ph type="pic" sz="quarter" idx="20" hasCustomPrompt="1"/>
          </p:nvPr>
        </p:nvSpPr>
        <p:spPr>
          <a:xfrm>
            <a:off x="9063600" y="0"/>
            <a:ext cx="2671200" cy="3935989"/>
          </a:xfrm>
          <a:solidFill>
            <a:srgbClr val="F2F2F2"/>
          </a:solidFill>
        </p:spPr>
        <p:txBody>
          <a:bodyPr tIns="180000" bIns="1463040" anchor="b"/>
          <a:lstStyle>
            <a:lvl1pPr algn="ctr">
              <a:defRPr sz="800">
                <a:solidFill>
                  <a:schemeClr val="tx2"/>
                </a:solidFill>
              </a:defRPr>
            </a:lvl1pPr>
          </a:lstStyle>
          <a:p>
            <a:r>
              <a:rPr lang="en-US"/>
              <a:t>CLICK ICON TO ADD PICTURE</a:t>
            </a:r>
          </a:p>
        </p:txBody>
      </p:sp>
      <p:sp>
        <p:nvSpPr>
          <p:cNvPr id="22" name="picture placeholder_03">
            <a:extLst>
              <a:ext uri="{FF2B5EF4-FFF2-40B4-BE49-F238E27FC236}">
                <a16:creationId xmlns:a16="http://schemas.microsoft.com/office/drawing/2014/main" id="{24F9EA5A-7C86-E45C-3517-16C226E03983}"/>
              </a:ext>
            </a:extLst>
          </p:cNvPr>
          <p:cNvSpPr>
            <a:spLocks noGrp="1"/>
          </p:cNvSpPr>
          <p:nvPr>
            <p:ph type="pic" sz="quarter" idx="19" hasCustomPrompt="1"/>
          </p:nvPr>
        </p:nvSpPr>
        <p:spPr>
          <a:xfrm>
            <a:off x="6198349" y="0"/>
            <a:ext cx="2671200" cy="3935989"/>
          </a:xfrm>
          <a:solidFill>
            <a:srgbClr val="F2F2F2"/>
          </a:solidFill>
        </p:spPr>
        <p:txBody>
          <a:bodyPr tIns="180000" bIns="1463040" anchor="b"/>
          <a:lstStyle>
            <a:lvl1pPr algn="ctr">
              <a:defRPr sz="800">
                <a:solidFill>
                  <a:schemeClr val="tx2"/>
                </a:solidFill>
              </a:defRPr>
            </a:lvl1pPr>
          </a:lstStyle>
          <a:p>
            <a:r>
              <a:rPr lang="en-US"/>
              <a:t>CLICK ICON TO ADD PICTURE</a:t>
            </a:r>
          </a:p>
        </p:txBody>
      </p:sp>
      <p:sp>
        <p:nvSpPr>
          <p:cNvPr id="21" name="picture placeholder_02">
            <a:extLst>
              <a:ext uri="{FF2B5EF4-FFF2-40B4-BE49-F238E27FC236}">
                <a16:creationId xmlns:a16="http://schemas.microsoft.com/office/drawing/2014/main" id="{C6C06A27-5FEA-D050-915C-C8C1FEABCEF7}"/>
              </a:ext>
            </a:extLst>
          </p:cNvPr>
          <p:cNvSpPr>
            <a:spLocks noGrp="1"/>
          </p:cNvSpPr>
          <p:nvPr>
            <p:ph type="pic" sz="quarter" idx="18" hasCustomPrompt="1"/>
          </p:nvPr>
        </p:nvSpPr>
        <p:spPr>
          <a:xfrm>
            <a:off x="3333098" y="2521"/>
            <a:ext cx="2671200" cy="3935989"/>
          </a:xfrm>
          <a:solidFill>
            <a:srgbClr val="F2F2F2"/>
          </a:solidFill>
        </p:spPr>
        <p:txBody>
          <a:bodyPr tIns="180000" bIns="1463040" anchor="b"/>
          <a:lstStyle>
            <a:lvl1pPr algn="ctr">
              <a:defRPr sz="800">
                <a:solidFill>
                  <a:schemeClr val="tx2"/>
                </a:solidFill>
              </a:defRPr>
            </a:lvl1pPr>
          </a:lstStyle>
          <a:p>
            <a:r>
              <a:rPr lang="en-US"/>
              <a:t>CLICK ICON TO ADD PICTURE</a:t>
            </a:r>
          </a:p>
        </p:txBody>
      </p:sp>
      <p:sp>
        <p:nvSpPr>
          <p:cNvPr id="20" name="picture placeholder_01">
            <a:extLst>
              <a:ext uri="{FF2B5EF4-FFF2-40B4-BE49-F238E27FC236}">
                <a16:creationId xmlns:a16="http://schemas.microsoft.com/office/drawing/2014/main" id="{CFCCF731-F925-C24A-E90C-CD02DF8CBFBC}"/>
              </a:ext>
            </a:extLst>
          </p:cNvPr>
          <p:cNvSpPr>
            <a:spLocks noGrp="1"/>
          </p:cNvSpPr>
          <p:nvPr>
            <p:ph type="pic" sz="quarter" idx="17" hasCustomPrompt="1"/>
          </p:nvPr>
        </p:nvSpPr>
        <p:spPr>
          <a:xfrm>
            <a:off x="467847" y="0"/>
            <a:ext cx="2671200" cy="3935989"/>
          </a:xfrm>
          <a:solidFill>
            <a:srgbClr val="F2F2F2"/>
          </a:solidFill>
        </p:spPr>
        <p:txBody>
          <a:bodyPr tIns="180000" bIns="1463040" anchor="b"/>
          <a:lstStyle>
            <a:lvl1pPr algn="ctr">
              <a:defRPr sz="800">
                <a:solidFill>
                  <a:schemeClr val="tx2"/>
                </a:solidFill>
              </a:defRPr>
            </a:lvl1pPr>
          </a:lstStyle>
          <a:p>
            <a:r>
              <a:rPr lang="en-US"/>
              <a:t>CLICK ICON TO ADD PICTURE</a:t>
            </a:r>
          </a:p>
        </p:txBody>
      </p:sp>
      <p:sp>
        <p:nvSpPr>
          <p:cNvPr id="17" name="text placeholder_04">
            <a:extLst>
              <a:ext uri="{FF2B5EF4-FFF2-40B4-BE49-F238E27FC236}">
                <a16:creationId xmlns:a16="http://schemas.microsoft.com/office/drawing/2014/main" id="{60B12DA6-AD59-720F-7D85-596B2C0B8463}"/>
              </a:ext>
            </a:extLst>
          </p:cNvPr>
          <p:cNvSpPr>
            <a:spLocks noGrp="1"/>
          </p:cNvSpPr>
          <p:nvPr>
            <p:ph type="body" sz="quarter" idx="16"/>
          </p:nvPr>
        </p:nvSpPr>
        <p:spPr>
          <a:xfrm>
            <a:off x="9063600" y="5041079"/>
            <a:ext cx="2671200" cy="900000"/>
          </a:xfrm>
          <a:noFill/>
        </p:spPr>
        <p:txBody>
          <a:bodyPr lIns="0" tIns="0" rIns="0" bIns="0" anchor="t" anchorCtr="0">
            <a:noAutofit/>
          </a:bodyPr>
          <a:lstStyle>
            <a:lvl1pPr>
              <a:defRPr>
                <a:solidFill>
                  <a:schemeClr val="tx2"/>
                </a:solidFill>
              </a:defRPr>
            </a:lvl1pPr>
          </a:lstStyle>
          <a:p>
            <a:pPr lvl="0"/>
            <a:endParaRPr lang="en-US" dirty="0"/>
          </a:p>
        </p:txBody>
      </p:sp>
      <p:sp>
        <p:nvSpPr>
          <p:cNvPr id="16" name="text placeholder_03">
            <a:extLst>
              <a:ext uri="{FF2B5EF4-FFF2-40B4-BE49-F238E27FC236}">
                <a16:creationId xmlns:a16="http://schemas.microsoft.com/office/drawing/2014/main" id="{CA5BEDBB-DA63-72EB-6D99-DDE2A4439235}"/>
              </a:ext>
            </a:extLst>
          </p:cNvPr>
          <p:cNvSpPr>
            <a:spLocks noGrp="1"/>
          </p:cNvSpPr>
          <p:nvPr>
            <p:ph type="body" sz="quarter" idx="15"/>
          </p:nvPr>
        </p:nvSpPr>
        <p:spPr>
          <a:xfrm>
            <a:off x="6198349" y="5041079"/>
            <a:ext cx="2671200" cy="900000"/>
          </a:xfrm>
          <a:noFill/>
        </p:spPr>
        <p:txBody>
          <a:bodyPr lIns="0" tIns="0" rIns="0" bIns="0" anchor="t" anchorCtr="0">
            <a:noAutofit/>
          </a:bodyPr>
          <a:lstStyle>
            <a:lvl1pPr>
              <a:defRPr>
                <a:solidFill>
                  <a:schemeClr val="tx2"/>
                </a:solidFill>
              </a:defRPr>
            </a:lvl1pPr>
          </a:lstStyle>
          <a:p>
            <a:pPr lvl="0"/>
            <a:endParaRPr lang="en-US"/>
          </a:p>
        </p:txBody>
      </p:sp>
      <p:sp>
        <p:nvSpPr>
          <p:cNvPr id="15" name="text placeholder_02">
            <a:extLst>
              <a:ext uri="{FF2B5EF4-FFF2-40B4-BE49-F238E27FC236}">
                <a16:creationId xmlns:a16="http://schemas.microsoft.com/office/drawing/2014/main" id="{56C39C35-E7C5-C69C-307C-BD30E80EF1B0}"/>
              </a:ext>
            </a:extLst>
          </p:cNvPr>
          <p:cNvSpPr>
            <a:spLocks noGrp="1"/>
          </p:cNvSpPr>
          <p:nvPr>
            <p:ph type="body" sz="quarter" idx="14"/>
          </p:nvPr>
        </p:nvSpPr>
        <p:spPr>
          <a:xfrm>
            <a:off x="3333098" y="5043600"/>
            <a:ext cx="2671200" cy="900000"/>
          </a:xfrm>
          <a:noFill/>
        </p:spPr>
        <p:txBody>
          <a:bodyPr lIns="0" tIns="0" rIns="0" bIns="0" anchor="t" anchorCtr="0">
            <a:noAutofit/>
          </a:bodyPr>
          <a:lstStyle>
            <a:lvl1pPr>
              <a:defRPr>
                <a:solidFill>
                  <a:schemeClr val="tx2"/>
                </a:solidFill>
              </a:defRPr>
            </a:lvl1pPr>
          </a:lstStyle>
          <a:p>
            <a:pPr lvl="0"/>
            <a:endParaRPr lang="en-US"/>
          </a:p>
        </p:txBody>
      </p:sp>
      <p:sp>
        <p:nvSpPr>
          <p:cNvPr id="14" name="text placeholder_01">
            <a:extLst>
              <a:ext uri="{FF2B5EF4-FFF2-40B4-BE49-F238E27FC236}">
                <a16:creationId xmlns:a16="http://schemas.microsoft.com/office/drawing/2014/main" id="{B92BE7B0-1E71-18DA-C572-909A863621A7}"/>
              </a:ext>
            </a:extLst>
          </p:cNvPr>
          <p:cNvSpPr>
            <a:spLocks noGrp="1"/>
          </p:cNvSpPr>
          <p:nvPr>
            <p:ph type="body" sz="quarter" idx="13"/>
          </p:nvPr>
        </p:nvSpPr>
        <p:spPr>
          <a:xfrm>
            <a:off x="467847" y="5041079"/>
            <a:ext cx="2671200" cy="900000"/>
          </a:xfrm>
          <a:noFill/>
        </p:spPr>
        <p:txBody>
          <a:bodyPr lIns="0" tIns="0" rIns="0" bIns="0" anchor="t" anchorCtr="0">
            <a:noAutofit/>
          </a:bodyPr>
          <a:lstStyle>
            <a:lvl1pPr>
              <a:defRPr>
                <a:solidFill>
                  <a:schemeClr val="tx2"/>
                </a:solidFill>
              </a:defRPr>
            </a:lvl1pPr>
          </a:lstStyle>
          <a:p>
            <a:pPr lvl="0"/>
            <a:endParaRPr lang="en-US" dirty="0"/>
          </a:p>
        </p:txBody>
      </p:sp>
      <p:sp>
        <p:nvSpPr>
          <p:cNvPr id="9" name="Footer Placeholder 8">
            <a:extLst>
              <a:ext uri="{FF2B5EF4-FFF2-40B4-BE49-F238E27FC236}">
                <a16:creationId xmlns:a16="http://schemas.microsoft.com/office/drawing/2014/main" id="{BBF51615-99A3-B061-7FA9-B2FD0F0C4AF7}"/>
              </a:ext>
            </a:extLst>
          </p:cNvPr>
          <p:cNvSpPr>
            <a:spLocks noGrp="1"/>
          </p:cNvSpPr>
          <p:nvPr>
            <p:ph type="ftr" sz="quarter" idx="21"/>
          </p:nvPr>
        </p:nvSpPr>
        <p:spPr/>
        <p:txBody>
          <a:bodyPr/>
          <a:lstStyle/>
          <a:p>
            <a:r>
              <a:rPr lang="en-US"/>
              <a:t>Executing Compliance with Global Teams</a:t>
            </a:r>
            <a:endParaRPr lang="en-US" dirty="0"/>
          </a:p>
        </p:txBody>
      </p:sp>
    </p:spTree>
    <p:extLst>
      <p:ext uri="{BB962C8B-B14F-4D97-AF65-F5344CB8AC3E}">
        <p14:creationId xmlns:p14="http://schemas.microsoft.com/office/powerpoint/2010/main" val="1314954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5 items (seperate pictures)">
    <p:spTree>
      <p:nvGrpSpPr>
        <p:cNvPr id="1" name=""/>
        <p:cNvGrpSpPr/>
        <p:nvPr/>
      </p:nvGrpSpPr>
      <p:grpSpPr>
        <a:xfrm>
          <a:off x="0" y="0"/>
          <a:ext cx="0" cy="0"/>
          <a:chOff x="0" y="0"/>
          <a:chExt cx="0" cy="0"/>
        </a:xfrm>
      </p:grpSpPr>
      <p:sp>
        <p:nvSpPr>
          <p:cNvPr id="3" name="05">
            <a:extLst>
              <a:ext uri="{FF2B5EF4-FFF2-40B4-BE49-F238E27FC236}">
                <a16:creationId xmlns:a16="http://schemas.microsoft.com/office/drawing/2014/main" id="{26242D1B-C2FB-1516-4439-2A5B36335D53}"/>
              </a:ext>
            </a:extLst>
          </p:cNvPr>
          <p:cNvSpPr txBox="1">
            <a:spLocks/>
          </p:cNvSpPr>
          <p:nvPr userDrawn="1"/>
        </p:nvSpPr>
        <p:spPr>
          <a:xfrm>
            <a:off x="9636000" y="3938512"/>
            <a:ext cx="20988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05</a:t>
            </a:r>
            <a:endParaRPr lang="en-GB" sz="5997" b="1" dirty="0">
              <a:solidFill>
                <a:schemeClr val="accent1"/>
              </a:solidFill>
              <a:latin typeface="Trebuchet MS" panose="020B0603020202020204" pitchFamily="34" charset="0"/>
            </a:endParaRPr>
          </a:p>
        </p:txBody>
      </p:sp>
      <p:sp>
        <p:nvSpPr>
          <p:cNvPr id="9" name="04">
            <a:extLst>
              <a:ext uri="{FF2B5EF4-FFF2-40B4-BE49-F238E27FC236}">
                <a16:creationId xmlns:a16="http://schemas.microsoft.com/office/drawing/2014/main" id="{3FA3A645-36E6-5669-7490-191F01729771}"/>
              </a:ext>
            </a:extLst>
          </p:cNvPr>
          <p:cNvSpPr txBox="1">
            <a:spLocks/>
          </p:cNvSpPr>
          <p:nvPr userDrawn="1"/>
        </p:nvSpPr>
        <p:spPr>
          <a:xfrm>
            <a:off x="7344332" y="3938512"/>
            <a:ext cx="20988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04</a:t>
            </a:r>
            <a:endParaRPr lang="en-GB" sz="5997" b="1" dirty="0">
              <a:solidFill>
                <a:schemeClr val="accent1"/>
              </a:solidFill>
              <a:latin typeface="Trebuchet MS" panose="020B0603020202020204" pitchFamily="34" charset="0"/>
            </a:endParaRPr>
          </a:p>
        </p:txBody>
      </p:sp>
      <p:sp>
        <p:nvSpPr>
          <p:cNvPr id="18" name="03">
            <a:extLst>
              <a:ext uri="{FF2B5EF4-FFF2-40B4-BE49-F238E27FC236}">
                <a16:creationId xmlns:a16="http://schemas.microsoft.com/office/drawing/2014/main" id="{0C6B2350-8BBA-1B53-1CA6-4D6F39C0DCE4}"/>
              </a:ext>
            </a:extLst>
          </p:cNvPr>
          <p:cNvSpPr txBox="1">
            <a:spLocks/>
          </p:cNvSpPr>
          <p:nvPr userDrawn="1"/>
        </p:nvSpPr>
        <p:spPr>
          <a:xfrm>
            <a:off x="5052663" y="3938512"/>
            <a:ext cx="20988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a:solidFill>
                  <a:schemeClr val="accent1"/>
                </a:solidFill>
                <a:latin typeface="Trebuchet MS" panose="020B0603020202020204" pitchFamily="34" charset="0"/>
              </a:rPr>
              <a:t>03</a:t>
            </a:r>
            <a:endParaRPr lang="en-GB" sz="5997" b="1">
              <a:solidFill>
                <a:schemeClr val="accent1"/>
              </a:solidFill>
              <a:latin typeface="Trebuchet MS" panose="020B0603020202020204" pitchFamily="34" charset="0"/>
            </a:endParaRPr>
          </a:p>
        </p:txBody>
      </p:sp>
      <p:sp>
        <p:nvSpPr>
          <p:cNvPr id="19" name="02">
            <a:extLst>
              <a:ext uri="{FF2B5EF4-FFF2-40B4-BE49-F238E27FC236}">
                <a16:creationId xmlns:a16="http://schemas.microsoft.com/office/drawing/2014/main" id="{8F0A0288-46DD-AF21-D21F-57FD3383953F}"/>
              </a:ext>
            </a:extLst>
          </p:cNvPr>
          <p:cNvSpPr txBox="1">
            <a:spLocks/>
          </p:cNvSpPr>
          <p:nvPr userDrawn="1"/>
        </p:nvSpPr>
        <p:spPr>
          <a:xfrm>
            <a:off x="2760994" y="3938512"/>
            <a:ext cx="20988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02</a:t>
            </a:r>
            <a:endParaRPr lang="en-GB" sz="5997" b="1" dirty="0">
              <a:solidFill>
                <a:schemeClr val="accent1"/>
              </a:solidFill>
              <a:latin typeface="Trebuchet MS" panose="020B0603020202020204" pitchFamily="34" charset="0"/>
            </a:endParaRPr>
          </a:p>
        </p:txBody>
      </p:sp>
      <p:sp>
        <p:nvSpPr>
          <p:cNvPr id="24" name="01">
            <a:extLst>
              <a:ext uri="{FF2B5EF4-FFF2-40B4-BE49-F238E27FC236}">
                <a16:creationId xmlns:a16="http://schemas.microsoft.com/office/drawing/2014/main" id="{F4A48C1D-966C-C46B-4163-82878258D65B}"/>
              </a:ext>
            </a:extLst>
          </p:cNvPr>
          <p:cNvSpPr txBox="1">
            <a:spLocks/>
          </p:cNvSpPr>
          <p:nvPr userDrawn="1"/>
        </p:nvSpPr>
        <p:spPr>
          <a:xfrm>
            <a:off x="469325" y="3938512"/>
            <a:ext cx="2101268"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01</a:t>
            </a:r>
            <a:endParaRPr lang="en-GB" sz="5997" b="1" dirty="0">
              <a:solidFill>
                <a:schemeClr val="accent1"/>
              </a:solidFill>
              <a:latin typeface="Trebuchet MS" panose="020B0603020202020204" pitchFamily="34" charset="0"/>
            </a:endParaRPr>
          </a:p>
        </p:txBody>
      </p:sp>
      <p:sp>
        <p:nvSpPr>
          <p:cNvPr id="6" name="picture placeholder_05">
            <a:extLst>
              <a:ext uri="{FF2B5EF4-FFF2-40B4-BE49-F238E27FC236}">
                <a16:creationId xmlns:a16="http://schemas.microsoft.com/office/drawing/2014/main" id="{B33E883D-D518-A20E-630D-EB04378994FE}"/>
              </a:ext>
            </a:extLst>
          </p:cNvPr>
          <p:cNvSpPr>
            <a:spLocks noGrp="1"/>
          </p:cNvSpPr>
          <p:nvPr>
            <p:ph type="pic" sz="quarter" idx="21" hasCustomPrompt="1"/>
          </p:nvPr>
        </p:nvSpPr>
        <p:spPr>
          <a:xfrm>
            <a:off x="9636000" y="1"/>
            <a:ext cx="2098800" cy="3938511"/>
          </a:xfrm>
          <a:solidFill>
            <a:srgbClr val="F2F2F2"/>
          </a:solidFill>
        </p:spPr>
        <p:txBody>
          <a:bodyPr tIns="180000"/>
          <a:lstStyle>
            <a:lvl1pPr algn="ctr">
              <a:defRPr sz="800">
                <a:solidFill>
                  <a:srgbClr val="ADADAD"/>
                </a:solidFill>
              </a:defRPr>
            </a:lvl1pPr>
          </a:lstStyle>
          <a:p>
            <a:r>
              <a:rPr lang="en-US"/>
              <a:t>CLICK ICON TO ADD PICTURE</a:t>
            </a:r>
          </a:p>
        </p:txBody>
      </p:sp>
      <p:sp>
        <p:nvSpPr>
          <p:cNvPr id="23" name="picture placeholder_04">
            <a:extLst>
              <a:ext uri="{FF2B5EF4-FFF2-40B4-BE49-F238E27FC236}">
                <a16:creationId xmlns:a16="http://schemas.microsoft.com/office/drawing/2014/main" id="{541454F0-CED8-51F8-69E1-9A585DA95D00}"/>
              </a:ext>
            </a:extLst>
          </p:cNvPr>
          <p:cNvSpPr>
            <a:spLocks noGrp="1"/>
          </p:cNvSpPr>
          <p:nvPr>
            <p:ph type="pic" sz="quarter" idx="20" hasCustomPrompt="1"/>
          </p:nvPr>
        </p:nvSpPr>
        <p:spPr>
          <a:xfrm>
            <a:off x="7344332" y="1"/>
            <a:ext cx="2098800" cy="3938511"/>
          </a:xfrm>
          <a:solidFill>
            <a:srgbClr val="F2F2F2"/>
          </a:solidFill>
        </p:spPr>
        <p:txBody>
          <a:bodyPr tIns="180000"/>
          <a:lstStyle>
            <a:lvl1pPr algn="ctr">
              <a:defRPr sz="800">
                <a:solidFill>
                  <a:srgbClr val="ADADAD"/>
                </a:solidFill>
              </a:defRPr>
            </a:lvl1pPr>
          </a:lstStyle>
          <a:p>
            <a:r>
              <a:rPr lang="en-US"/>
              <a:t>CLICK ICON TO ADD PICTURE</a:t>
            </a:r>
          </a:p>
        </p:txBody>
      </p:sp>
      <p:sp>
        <p:nvSpPr>
          <p:cNvPr id="22" name="picture placeholder_03">
            <a:extLst>
              <a:ext uri="{FF2B5EF4-FFF2-40B4-BE49-F238E27FC236}">
                <a16:creationId xmlns:a16="http://schemas.microsoft.com/office/drawing/2014/main" id="{24F9EA5A-7C86-E45C-3517-16C226E03983}"/>
              </a:ext>
            </a:extLst>
          </p:cNvPr>
          <p:cNvSpPr>
            <a:spLocks noGrp="1"/>
          </p:cNvSpPr>
          <p:nvPr>
            <p:ph type="pic" sz="quarter" idx="19" hasCustomPrompt="1"/>
          </p:nvPr>
        </p:nvSpPr>
        <p:spPr>
          <a:xfrm>
            <a:off x="5052663" y="1"/>
            <a:ext cx="2098800" cy="3938511"/>
          </a:xfrm>
          <a:solidFill>
            <a:srgbClr val="F2F2F2"/>
          </a:solidFill>
        </p:spPr>
        <p:txBody>
          <a:bodyPr tIns="180000"/>
          <a:lstStyle>
            <a:lvl1pPr algn="ctr">
              <a:defRPr sz="800">
                <a:solidFill>
                  <a:srgbClr val="ADADAD"/>
                </a:solidFill>
              </a:defRPr>
            </a:lvl1pPr>
          </a:lstStyle>
          <a:p>
            <a:r>
              <a:rPr lang="en-US"/>
              <a:t>CLICK ICON TO ADD PICTURE</a:t>
            </a:r>
          </a:p>
        </p:txBody>
      </p:sp>
      <p:sp>
        <p:nvSpPr>
          <p:cNvPr id="21" name="picture placeholder_02">
            <a:extLst>
              <a:ext uri="{FF2B5EF4-FFF2-40B4-BE49-F238E27FC236}">
                <a16:creationId xmlns:a16="http://schemas.microsoft.com/office/drawing/2014/main" id="{C6C06A27-5FEA-D050-915C-C8C1FEABCEF7}"/>
              </a:ext>
            </a:extLst>
          </p:cNvPr>
          <p:cNvSpPr>
            <a:spLocks noGrp="1"/>
          </p:cNvSpPr>
          <p:nvPr>
            <p:ph type="pic" sz="quarter" idx="18" hasCustomPrompt="1"/>
          </p:nvPr>
        </p:nvSpPr>
        <p:spPr>
          <a:xfrm>
            <a:off x="2760994" y="1"/>
            <a:ext cx="2098800" cy="3938511"/>
          </a:xfrm>
          <a:solidFill>
            <a:srgbClr val="F2F2F2"/>
          </a:solidFill>
        </p:spPr>
        <p:txBody>
          <a:bodyPr tIns="180000"/>
          <a:lstStyle>
            <a:lvl1pPr algn="ctr">
              <a:defRPr sz="800">
                <a:solidFill>
                  <a:srgbClr val="ADADAD"/>
                </a:solidFill>
              </a:defRPr>
            </a:lvl1pPr>
          </a:lstStyle>
          <a:p>
            <a:r>
              <a:rPr lang="en-US"/>
              <a:t>CLICK ICON TO ADD PICTURE</a:t>
            </a:r>
          </a:p>
        </p:txBody>
      </p:sp>
      <p:sp>
        <p:nvSpPr>
          <p:cNvPr id="20" name="picture placeholder_01">
            <a:extLst>
              <a:ext uri="{FF2B5EF4-FFF2-40B4-BE49-F238E27FC236}">
                <a16:creationId xmlns:a16="http://schemas.microsoft.com/office/drawing/2014/main" id="{CFCCF731-F925-C24A-E90C-CD02DF8CBFBC}"/>
              </a:ext>
            </a:extLst>
          </p:cNvPr>
          <p:cNvSpPr>
            <a:spLocks noGrp="1"/>
          </p:cNvSpPr>
          <p:nvPr>
            <p:ph type="pic" sz="quarter" idx="17" hasCustomPrompt="1"/>
          </p:nvPr>
        </p:nvSpPr>
        <p:spPr>
          <a:xfrm>
            <a:off x="469325" y="1"/>
            <a:ext cx="2098800" cy="3938511"/>
          </a:xfrm>
          <a:solidFill>
            <a:srgbClr val="F2F2F2"/>
          </a:solidFill>
        </p:spPr>
        <p:txBody>
          <a:bodyPr tIns="180000"/>
          <a:lstStyle>
            <a:lvl1pPr algn="ctr">
              <a:defRPr sz="800">
                <a:solidFill>
                  <a:srgbClr val="ADADAD"/>
                </a:solidFill>
              </a:defRPr>
            </a:lvl1pPr>
          </a:lstStyle>
          <a:p>
            <a:r>
              <a:rPr lang="en-US"/>
              <a:t>CLICK ICON TO ADD PICTURE</a:t>
            </a:r>
          </a:p>
        </p:txBody>
      </p:sp>
      <p:sp>
        <p:nvSpPr>
          <p:cNvPr id="7" name="text placeholder_05">
            <a:extLst>
              <a:ext uri="{FF2B5EF4-FFF2-40B4-BE49-F238E27FC236}">
                <a16:creationId xmlns:a16="http://schemas.microsoft.com/office/drawing/2014/main" id="{F90B1F08-F66B-15E5-F142-529BA230DAB6}"/>
              </a:ext>
            </a:extLst>
          </p:cNvPr>
          <p:cNvSpPr>
            <a:spLocks noGrp="1"/>
          </p:cNvSpPr>
          <p:nvPr>
            <p:ph type="body" sz="quarter" idx="22"/>
          </p:nvPr>
        </p:nvSpPr>
        <p:spPr>
          <a:xfrm>
            <a:off x="9636000" y="5043600"/>
            <a:ext cx="2098800" cy="900000"/>
          </a:xfrm>
          <a:noFill/>
        </p:spPr>
        <p:txBody>
          <a:bodyPr lIns="0" tIns="0" rIns="0" bIns="0" anchor="t" anchorCtr="0">
            <a:noAutofit/>
          </a:bodyPr>
          <a:lstStyle>
            <a:lvl1pPr>
              <a:defRPr>
                <a:solidFill>
                  <a:schemeClr val="tx2"/>
                </a:solidFill>
              </a:defRPr>
            </a:lvl1pPr>
          </a:lstStyle>
          <a:p>
            <a:pPr lvl="0"/>
            <a:endParaRPr lang="en-US" dirty="0"/>
          </a:p>
        </p:txBody>
      </p:sp>
      <p:sp>
        <p:nvSpPr>
          <p:cNvPr id="17" name="text placeholder_04">
            <a:extLst>
              <a:ext uri="{FF2B5EF4-FFF2-40B4-BE49-F238E27FC236}">
                <a16:creationId xmlns:a16="http://schemas.microsoft.com/office/drawing/2014/main" id="{60B12DA6-AD59-720F-7D85-596B2C0B8463}"/>
              </a:ext>
            </a:extLst>
          </p:cNvPr>
          <p:cNvSpPr>
            <a:spLocks noGrp="1"/>
          </p:cNvSpPr>
          <p:nvPr>
            <p:ph type="body" sz="quarter" idx="16"/>
          </p:nvPr>
        </p:nvSpPr>
        <p:spPr>
          <a:xfrm>
            <a:off x="7344332" y="5043600"/>
            <a:ext cx="2098800" cy="900000"/>
          </a:xfrm>
          <a:noFill/>
        </p:spPr>
        <p:txBody>
          <a:bodyPr lIns="0" tIns="0" rIns="0" bIns="0" anchor="t" anchorCtr="0">
            <a:noAutofit/>
          </a:bodyPr>
          <a:lstStyle>
            <a:lvl1pPr>
              <a:defRPr>
                <a:solidFill>
                  <a:schemeClr val="tx2"/>
                </a:solidFill>
              </a:defRPr>
            </a:lvl1pPr>
          </a:lstStyle>
          <a:p>
            <a:pPr lvl="0"/>
            <a:endParaRPr lang="en-US"/>
          </a:p>
        </p:txBody>
      </p:sp>
      <p:sp>
        <p:nvSpPr>
          <p:cNvPr id="16" name="text placeholder_03">
            <a:extLst>
              <a:ext uri="{FF2B5EF4-FFF2-40B4-BE49-F238E27FC236}">
                <a16:creationId xmlns:a16="http://schemas.microsoft.com/office/drawing/2014/main" id="{CA5BEDBB-DA63-72EB-6D99-DDE2A4439235}"/>
              </a:ext>
            </a:extLst>
          </p:cNvPr>
          <p:cNvSpPr>
            <a:spLocks noGrp="1"/>
          </p:cNvSpPr>
          <p:nvPr>
            <p:ph type="body" sz="quarter" idx="15"/>
          </p:nvPr>
        </p:nvSpPr>
        <p:spPr>
          <a:xfrm>
            <a:off x="5052663" y="5043600"/>
            <a:ext cx="2098800" cy="900000"/>
          </a:xfrm>
          <a:noFill/>
        </p:spPr>
        <p:txBody>
          <a:bodyPr lIns="0" tIns="0" rIns="0" bIns="0" anchor="t" anchorCtr="0">
            <a:noAutofit/>
          </a:bodyPr>
          <a:lstStyle>
            <a:lvl1pPr>
              <a:defRPr>
                <a:solidFill>
                  <a:schemeClr val="tx2"/>
                </a:solidFill>
              </a:defRPr>
            </a:lvl1pPr>
          </a:lstStyle>
          <a:p>
            <a:pPr lvl="0"/>
            <a:endParaRPr lang="en-US" dirty="0"/>
          </a:p>
        </p:txBody>
      </p:sp>
      <p:sp>
        <p:nvSpPr>
          <p:cNvPr id="15" name="text placeholder_02">
            <a:extLst>
              <a:ext uri="{FF2B5EF4-FFF2-40B4-BE49-F238E27FC236}">
                <a16:creationId xmlns:a16="http://schemas.microsoft.com/office/drawing/2014/main" id="{56C39C35-E7C5-C69C-307C-BD30E80EF1B0}"/>
              </a:ext>
            </a:extLst>
          </p:cNvPr>
          <p:cNvSpPr>
            <a:spLocks noGrp="1"/>
          </p:cNvSpPr>
          <p:nvPr>
            <p:ph type="body" sz="quarter" idx="14"/>
          </p:nvPr>
        </p:nvSpPr>
        <p:spPr>
          <a:xfrm>
            <a:off x="2760994" y="5043600"/>
            <a:ext cx="2098800" cy="900000"/>
          </a:xfrm>
          <a:noFill/>
        </p:spPr>
        <p:txBody>
          <a:bodyPr lIns="0" tIns="0" rIns="0" bIns="0" anchor="t" anchorCtr="0">
            <a:noAutofit/>
          </a:bodyPr>
          <a:lstStyle>
            <a:lvl1pPr>
              <a:defRPr>
                <a:solidFill>
                  <a:schemeClr val="tx2"/>
                </a:solidFill>
              </a:defRPr>
            </a:lvl1pPr>
          </a:lstStyle>
          <a:p>
            <a:pPr lvl="0"/>
            <a:endParaRPr lang="en-US"/>
          </a:p>
        </p:txBody>
      </p:sp>
      <p:sp>
        <p:nvSpPr>
          <p:cNvPr id="14" name="text placeholder_01">
            <a:extLst>
              <a:ext uri="{FF2B5EF4-FFF2-40B4-BE49-F238E27FC236}">
                <a16:creationId xmlns:a16="http://schemas.microsoft.com/office/drawing/2014/main" id="{B92BE7B0-1E71-18DA-C572-909A863621A7}"/>
              </a:ext>
            </a:extLst>
          </p:cNvPr>
          <p:cNvSpPr>
            <a:spLocks noGrp="1"/>
          </p:cNvSpPr>
          <p:nvPr>
            <p:ph type="body" sz="quarter" idx="13"/>
          </p:nvPr>
        </p:nvSpPr>
        <p:spPr>
          <a:xfrm>
            <a:off x="469325" y="5043600"/>
            <a:ext cx="2098800" cy="900000"/>
          </a:xfrm>
          <a:noFill/>
        </p:spPr>
        <p:txBody>
          <a:bodyPr lIns="0" tIns="0" rIns="0" bIns="0" anchor="t" anchorCtr="0">
            <a:noAutofit/>
          </a:bodyPr>
          <a:lstStyle>
            <a:lvl1pPr>
              <a:defRPr>
                <a:solidFill>
                  <a:schemeClr val="tx2"/>
                </a:solidFill>
              </a:defRPr>
            </a:lvl1pPr>
          </a:lstStyle>
          <a:p>
            <a:pPr lvl="0"/>
            <a:endParaRPr lang="en-US" dirty="0"/>
          </a:p>
        </p:txBody>
      </p:sp>
      <p:sp>
        <p:nvSpPr>
          <p:cNvPr id="2" name="Footer Placeholder 1">
            <a:extLst>
              <a:ext uri="{FF2B5EF4-FFF2-40B4-BE49-F238E27FC236}">
                <a16:creationId xmlns:a16="http://schemas.microsoft.com/office/drawing/2014/main" id="{3F4D3C99-69EF-CCD2-9798-1ED3518D4E2C}"/>
              </a:ext>
            </a:extLst>
          </p:cNvPr>
          <p:cNvSpPr>
            <a:spLocks noGrp="1"/>
          </p:cNvSpPr>
          <p:nvPr>
            <p:ph type="ftr" sz="quarter" idx="23"/>
          </p:nvPr>
        </p:nvSpPr>
        <p:spPr/>
        <p:txBody>
          <a:bodyPr/>
          <a:lstStyle/>
          <a:p>
            <a:r>
              <a:rPr lang="en-US"/>
              <a:t>Executing Compliance with Global Teams</a:t>
            </a:r>
            <a:endParaRPr lang="en-US" dirty="0"/>
          </a:p>
        </p:txBody>
      </p:sp>
    </p:spTree>
    <p:extLst>
      <p:ext uri="{BB962C8B-B14F-4D97-AF65-F5344CB8AC3E}">
        <p14:creationId xmlns:p14="http://schemas.microsoft.com/office/powerpoint/2010/main" val="2789317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4 items (joint picture)">
    <p:spTree>
      <p:nvGrpSpPr>
        <p:cNvPr id="1" name=""/>
        <p:cNvGrpSpPr/>
        <p:nvPr/>
      </p:nvGrpSpPr>
      <p:grpSpPr>
        <a:xfrm>
          <a:off x="0" y="0"/>
          <a:ext cx="0" cy="0"/>
          <a:chOff x="0" y="0"/>
          <a:chExt cx="0" cy="0"/>
        </a:xfrm>
      </p:grpSpPr>
      <p:sp>
        <p:nvSpPr>
          <p:cNvPr id="3" name="04">
            <a:extLst>
              <a:ext uri="{FF2B5EF4-FFF2-40B4-BE49-F238E27FC236}">
                <a16:creationId xmlns:a16="http://schemas.microsoft.com/office/drawing/2014/main" id="{8C695E26-EC89-608D-A6FC-4C486100DA91}"/>
              </a:ext>
            </a:extLst>
          </p:cNvPr>
          <p:cNvSpPr txBox="1">
            <a:spLocks/>
          </p:cNvSpPr>
          <p:nvPr userDrawn="1"/>
        </p:nvSpPr>
        <p:spPr>
          <a:xfrm>
            <a:off x="9068037" y="3938511"/>
            <a:ext cx="26712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04</a:t>
            </a:r>
            <a:endParaRPr lang="en-GB" sz="5997" b="1" dirty="0">
              <a:solidFill>
                <a:schemeClr val="accent1"/>
              </a:solidFill>
              <a:latin typeface="Trebuchet MS" panose="020B0603020202020204" pitchFamily="34" charset="0"/>
            </a:endParaRPr>
          </a:p>
        </p:txBody>
      </p:sp>
      <p:sp>
        <p:nvSpPr>
          <p:cNvPr id="7" name="03">
            <a:extLst>
              <a:ext uri="{FF2B5EF4-FFF2-40B4-BE49-F238E27FC236}">
                <a16:creationId xmlns:a16="http://schemas.microsoft.com/office/drawing/2014/main" id="{8F8E6149-5784-D5A2-63BC-A9583F3D1CE0}"/>
              </a:ext>
            </a:extLst>
          </p:cNvPr>
          <p:cNvSpPr txBox="1">
            <a:spLocks/>
          </p:cNvSpPr>
          <p:nvPr userDrawn="1"/>
        </p:nvSpPr>
        <p:spPr>
          <a:xfrm>
            <a:off x="6201055" y="3938511"/>
            <a:ext cx="26712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a:solidFill>
                  <a:schemeClr val="accent1"/>
                </a:solidFill>
                <a:latin typeface="Trebuchet MS" panose="020B0603020202020204" pitchFamily="34" charset="0"/>
              </a:rPr>
              <a:t>03</a:t>
            </a:r>
            <a:endParaRPr lang="en-GB" sz="5997" b="1">
              <a:solidFill>
                <a:schemeClr val="accent1"/>
              </a:solidFill>
              <a:latin typeface="Trebuchet MS" panose="020B0603020202020204" pitchFamily="34" charset="0"/>
            </a:endParaRPr>
          </a:p>
        </p:txBody>
      </p:sp>
      <p:sp>
        <p:nvSpPr>
          <p:cNvPr id="8" name="02">
            <a:extLst>
              <a:ext uri="{FF2B5EF4-FFF2-40B4-BE49-F238E27FC236}">
                <a16:creationId xmlns:a16="http://schemas.microsoft.com/office/drawing/2014/main" id="{F3A468C2-13A4-2359-6107-E8213D96E285}"/>
              </a:ext>
            </a:extLst>
          </p:cNvPr>
          <p:cNvSpPr txBox="1">
            <a:spLocks/>
          </p:cNvSpPr>
          <p:nvPr userDrawn="1"/>
        </p:nvSpPr>
        <p:spPr>
          <a:xfrm>
            <a:off x="3334074" y="3938511"/>
            <a:ext cx="26712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a:solidFill>
                  <a:schemeClr val="accent1"/>
                </a:solidFill>
                <a:latin typeface="Trebuchet MS" panose="020B0603020202020204" pitchFamily="34" charset="0"/>
              </a:rPr>
              <a:t>02</a:t>
            </a:r>
            <a:endParaRPr lang="en-GB" sz="5997" b="1">
              <a:solidFill>
                <a:schemeClr val="accent1"/>
              </a:solidFill>
              <a:latin typeface="Trebuchet MS" panose="020B0603020202020204" pitchFamily="34" charset="0"/>
            </a:endParaRPr>
          </a:p>
        </p:txBody>
      </p:sp>
      <p:sp>
        <p:nvSpPr>
          <p:cNvPr id="9" name="01">
            <a:extLst>
              <a:ext uri="{FF2B5EF4-FFF2-40B4-BE49-F238E27FC236}">
                <a16:creationId xmlns:a16="http://schemas.microsoft.com/office/drawing/2014/main" id="{4BC32AB5-5651-8D92-A161-6496D4831C0C}"/>
              </a:ext>
            </a:extLst>
          </p:cNvPr>
          <p:cNvSpPr txBox="1">
            <a:spLocks/>
          </p:cNvSpPr>
          <p:nvPr userDrawn="1"/>
        </p:nvSpPr>
        <p:spPr>
          <a:xfrm>
            <a:off x="452763" y="3938511"/>
            <a:ext cx="268553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01</a:t>
            </a:r>
            <a:endParaRPr lang="en-GB" sz="5997" b="1" dirty="0">
              <a:solidFill>
                <a:schemeClr val="accent1"/>
              </a:solidFill>
              <a:latin typeface="Trebuchet MS" panose="020B0603020202020204" pitchFamily="34" charset="0"/>
            </a:endParaRPr>
          </a:p>
        </p:txBody>
      </p:sp>
      <p:sp>
        <p:nvSpPr>
          <p:cNvPr id="17" name="text placeholder_04">
            <a:extLst>
              <a:ext uri="{FF2B5EF4-FFF2-40B4-BE49-F238E27FC236}">
                <a16:creationId xmlns:a16="http://schemas.microsoft.com/office/drawing/2014/main" id="{60B12DA6-AD59-720F-7D85-596B2C0B8463}"/>
              </a:ext>
            </a:extLst>
          </p:cNvPr>
          <p:cNvSpPr>
            <a:spLocks noGrp="1"/>
          </p:cNvSpPr>
          <p:nvPr>
            <p:ph type="body" sz="quarter" idx="16"/>
          </p:nvPr>
        </p:nvSpPr>
        <p:spPr>
          <a:xfrm>
            <a:off x="9070375" y="5043600"/>
            <a:ext cx="2671200" cy="900000"/>
          </a:xfrm>
          <a:noFill/>
        </p:spPr>
        <p:txBody>
          <a:bodyPr lIns="0" tIns="0" rIns="0" bIns="0" anchor="t" anchorCtr="0">
            <a:noAutofit/>
          </a:bodyPr>
          <a:lstStyle>
            <a:lvl1pPr>
              <a:defRPr>
                <a:solidFill>
                  <a:schemeClr val="tx2"/>
                </a:solidFill>
              </a:defRPr>
            </a:lvl1pPr>
          </a:lstStyle>
          <a:p>
            <a:pPr lvl="0"/>
            <a:endParaRPr lang="en-US"/>
          </a:p>
        </p:txBody>
      </p:sp>
      <p:sp>
        <p:nvSpPr>
          <p:cNvPr id="16" name="text placeholder_03">
            <a:extLst>
              <a:ext uri="{FF2B5EF4-FFF2-40B4-BE49-F238E27FC236}">
                <a16:creationId xmlns:a16="http://schemas.microsoft.com/office/drawing/2014/main" id="{CA5BEDBB-DA63-72EB-6D99-DDE2A4439235}"/>
              </a:ext>
            </a:extLst>
          </p:cNvPr>
          <p:cNvSpPr>
            <a:spLocks noGrp="1"/>
          </p:cNvSpPr>
          <p:nvPr>
            <p:ph type="body" sz="quarter" idx="15"/>
          </p:nvPr>
        </p:nvSpPr>
        <p:spPr>
          <a:xfrm>
            <a:off x="6202865" y="5043600"/>
            <a:ext cx="2671200" cy="900000"/>
          </a:xfrm>
          <a:noFill/>
        </p:spPr>
        <p:txBody>
          <a:bodyPr lIns="0" tIns="0" rIns="0" bIns="0" anchor="t" anchorCtr="0">
            <a:noAutofit/>
          </a:bodyPr>
          <a:lstStyle>
            <a:lvl1pPr>
              <a:defRPr>
                <a:solidFill>
                  <a:schemeClr val="tx2"/>
                </a:solidFill>
              </a:defRPr>
            </a:lvl1pPr>
          </a:lstStyle>
          <a:p>
            <a:pPr lvl="0"/>
            <a:endParaRPr lang="en-US"/>
          </a:p>
        </p:txBody>
      </p:sp>
      <p:sp>
        <p:nvSpPr>
          <p:cNvPr id="15" name="text placeholder_02">
            <a:extLst>
              <a:ext uri="{FF2B5EF4-FFF2-40B4-BE49-F238E27FC236}">
                <a16:creationId xmlns:a16="http://schemas.microsoft.com/office/drawing/2014/main" id="{56C39C35-E7C5-C69C-307C-BD30E80EF1B0}"/>
              </a:ext>
            </a:extLst>
          </p:cNvPr>
          <p:cNvSpPr>
            <a:spLocks noGrp="1"/>
          </p:cNvSpPr>
          <p:nvPr>
            <p:ph type="body" sz="quarter" idx="14"/>
          </p:nvPr>
        </p:nvSpPr>
        <p:spPr>
          <a:xfrm>
            <a:off x="3335355" y="5043600"/>
            <a:ext cx="2671200" cy="900000"/>
          </a:xfrm>
          <a:noFill/>
        </p:spPr>
        <p:txBody>
          <a:bodyPr lIns="0" tIns="0" rIns="0" bIns="0" anchor="t" anchorCtr="0">
            <a:noAutofit/>
          </a:bodyPr>
          <a:lstStyle>
            <a:lvl1pPr>
              <a:defRPr>
                <a:solidFill>
                  <a:schemeClr val="tx2"/>
                </a:solidFill>
              </a:defRPr>
            </a:lvl1pPr>
          </a:lstStyle>
          <a:p>
            <a:pPr lvl="0"/>
            <a:endParaRPr lang="en-US"/>
          </a:p>
        </p:txBody>
      </p:sp>
      <p:sp>
        <p:nvSpPr>
          <p:cNvPr id="14" name="text placeholder_01">
            <a:extLst>
              <a:ext uri="{FF2B5EF4-FFF2-40B4-BE49-F238E27FC236}">
                <a16:creationId xmlns:a16="http://schemas.microsoft.com/office/drawing/2014/main" id="{B92BE7B0-1E71-18DA-C572-909A863621A7}"/>
              </a:ext>
            </a:extLst>
          </p:cNvPr>
          <p:cNvSpPr>
            <a:spLocks noGrp="1"/>
          </p:cNvSpPr>
          <p:nvPr>
            <p:ph type="body" sz="quarter" idx="13"/>
          </p:nvPr>
        </p:nvSpPr>
        <p:spPr>
          <a:xfrm>
            <a:off x="457200" y="5043600"/>
            <a:ext cx="2681845" cy="900000"/>
          </a:xfrm>
          <a:noFill/>
        </p:spPr>
        <p:txBody>
          <a:bodyPr lIns="0" tIns="0" rIns="0" bIns="0" anchor="t" anchorCtr="0">
            <a:noAutofit/>
          </a:bodyPr>
          <a:lstStyle>
            <a:lvl1pPr>
              <a:defRPr>
                <a:solidFill>
                  <a:schemeClr val="tx2"/>
                </a:solidFill>
              </a:defRPr>
            </a:lvl1pPr>
          </a:lstStyle>
          <a:p>
            <a:pPr lvl="0"/>
            <a:endParaRPr lang="en-US" dirty="0"/>
          </a:p>
        </p:txBody>
      </p:sp>
      <p:sp>
        <p:nvSpPr>
          <p:cNvPr id="5" name="picture placeholder">
            <a:extLst>
              <a:ext uri="{FF2B5EF4-FFF2-40B4-BE49-F238E27FC236}">
                <a16:creationId xmlns:a16="http://schemas.microsoft.com/office/drawing/2014/main" id="{B9E282B2-7F05-6FE6-4176-665EA74ABDA3}"/>
              </a:ext>
            </a:extLst>
          </p:cNvPr>
          <p:cNvSpPr>
            <a:spLocks noGrp="1"/>
          </p:cNvSpPr>
          <p:nvPr>
            <p:ph type="pic" sz="quarter" idx="17" hasCustomPrompt="1"/>
          </p:nvPr>
        </p:nvSpPr>
        <p:spPr>
          <a:xfrm>
            <a:off x="467093" y="0"/>
            <a:ext cx="11272143" cy="3938511"/>
          </a:xfrm>
          <a:custGeom>
            <a:avLst/>
            <a:gdLst>
              <a:gd name="connsiteX0" fmla="*/ 8550302 w 11218353"/>
              <a:gd name="connsiteY0" fmla="*/ 0 h 4124247"/>
              <a:gd name="connsiteX1" fmla="*/ 11218353 w 11218353"/>
              <a:gd name="connsiteY1" fmla="*/ 0 h 4124247"/>
              <a:gd name="connsiteX2" fmla="*/ 11218353 w 11218353"/>
              <a:gd name="connsiteY2" fmla="*/ 4124247 h 4124247"/>
              <a:gd name="connsiteX3" fmla="*/ 8550302 w 11218353"/>
              <a:gd name="connsiteY3" fmla="*/ 4124247 h 4124247"/>
              <a:gd name="connsiteX4" fmla="*/ 5699176 w 11218353"/>
              <a:gd name="connsiteY4" fmla="*/ 0 h 4124247"/>
              <a:gd name="connsiteX5" fmla="*/ 8370302 w 11218353"/>
              <a:gd name="connsiteY5" fmla="*/ 0 h 4124247"/>
              <a:gd name="connsiteX6" fmla="*/ 8370302 w 11218353"/>
              <a:gd name="connsiteY6" fmla="*/ 4124247 h 4124247"/>
              <a:gd name="connsiteX7" fmla="*/ 5699176 w 11218353"/>
              <a:gd name="connsiteY7" fmla="*/ 4124247 h 4124247"/>
              <a:gd name="connsiteX8" fmla="*/ 2851143 w 11218353"/>
              <a:gd name="connsiteY8" fmla="*/ 0 h 4124247"/>
              <a:gd name="connsiteX9" fmla="*/ 5519176 w 11218353"/>
              <a:gd name="connsiteY9" fmla="*/ 0 h 4124247"/>
              <a:gd name="connsiteX10" fmla="*/ 5519176 w 11218353"/>
              <a:gd name="connsiteY10" fmla="*/ 4124247 h 4124247"/>
              <a:gd name="connsiteX11" fmla="*/ 2851143 w 11218353"/>
              <a:gd name="connsiteY11" fmla="*/ 4124247 h 4124247"/>
              <a:gd name="connsiteX12" fmla="*/ 0 w 11218353"/>
              <a:gd name="connsiteY12" fmla="*/ 0 h 4124247"/>
              <a:gd name="connsiteX13" fmla="*/ 2671143 w 11218353"/>
              <a:gd name="connsiteY13" fmla="*/ 0 h 4124247"/>
              <a:gd name="connsiteX14" fmla="*/ 2671143 w 11218353"/>
              <a:gd name="connsiteY14" fmla="*/ 4124247 h 4124247"/>
              <a:gd name="connsiteX15" fmla="*/ 0 w 11218353"/>
              <a:gd name="connsiteY15" fmla="*/ 4124247 h 412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8353" h="4124247">
                <a:moveTo>
                  <a:pt x="8550302" y="0"/>
                </a:moveTo>
                <a:lnTo>
                  <a:pt x="11218353" y="0"/>
                </a:lnTo>
                <a:lnTo>
                  <a:pt x="11218353" y="4124247"/>
                </a:lnTo>
                <a:lnTo>
                  <a:pt x="8550302" y="4124247"/>
                </a:lnTo>
                <a:close/>
                <a:moveTo>
                  <a:pt x="5699176" y="0"/>
                </a:moveTo>
                <a:lnTo>
                  <a:pt x="8370302" y="0"/>
                </a:lnTo>
                <a:lnTo>
                  <a:pt x="8370302" y="4124247"/>
                </a:lnTo>
                <a:lnTo>
                  <a:pt x="5699176" y="4124247"/>
                </a:lnTo>
                <a:close/>
                <a:moveTo>
                  <a:pt x="2851143" y="0"/>
                </a:moveTo>
                <a:lnTo>
                  <a:pt x="5519176" y="0"/>
                </a:lnTo>
                <a:lnTo>
                  <a:pt x="5519176" y="4124247"/>
                </a:lnTo>
                <a:lnTo>
                  <a:pt x="2851143" y="4124247"/>
                </a:lnTo>
                <a:close/>
                <a:moveTo>
                  <a:pt x="0" y="0"/>
                </a:moveTo>
                <a:lnTo>
                  <a:pt x="2671143" y="0"/>
                </a:lnTo>
                <a:lnTo>
                  <a:pt x="2671143" y="4124247"/>
                </a:lnTo>
                <a:lnTo>
                  <a:pt x="0" y="4124247"/>
                </a:lnTo>
                <a:close/>
              </a:path>
            </a:pathLst>
          </a:custGeom>
          <a:solidFill>
            <a:srgbClr val="F2F2F2"/>
          </a:solidFill>
        </p:spPr>
        <p:txBody>
          <a:bodyPr wrap="square" tIns="180000">
            <a:noAutofit/>
          </a:bodyPr>
          <a:lstStyle>
            <a:lvl1pPr algn="ctr">
              <a:defRPr sz="800">
                <a:solidFill>
                  <a:srgbClr val="ADADAD"/>
                </a:solidFill>
              </a:defRPr>
            </a:lvl1pPr>
          </a:lstStyle>
          <a:p>
            <a:r>
              <a:rPr lang="en-US"/>
              <a:t>CLICK ICON TO ADD PICTURE</a:t>
            </a:r>
          </a:p>
        </p:txBody>
      </p:sp>
      <p:sp>
        <p:nvSpPr>
          <p:cNvPr id="2" name="Footer Placeholder 1">
            <a:extLst>
              <a:ext uri="{FF2B5EF4-FFF2-40B4-BE49-F238E27FC236}">
                <a16:creationId xmlns:a16="http://schemas.microsoft.com/office/drawing/2014/main" id="{8BC4CE14-A909-B80C-9474-405C9C8C4813}"/>
              </a:ext>
            </a:extLst>
          </p:cNvPr>
          <p:cNvSpPr>
            <a:spLocks noGrp="1"/>
          </p:cNvSpPr>
          <p:nvPr>
            <p:ph type="ftr" sz="quarter" idx="18"/>
          </p:nvPr>
        </p:nvSpPr>
        <p:spPr/>
        <p:txBody>
          <a:bodyPr/>
          <a:lstStyle/>
          <a:p>
            <a:r>
              <a:rPr lang="en-US"/>
              <a:t>Executing Compliance with Global Teams</a:t>
            </a:r>
            <a:endParaRPr lang="en-US" dirty="0"/>
          </a:p>
        </p:txBody>
      </p:sp>
    </p:spTree>
    <p:extLst>
      <p:ext uri="{BB962C8B-B14F-4D97-AF65-F5344CB8AC3E}">
        <p14:creationId xmlns:p14="http://schemas.microsoft.com/office/powerpoint/2010/main" val="1708384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5 items (joint picture)">
    <p:spTree>
      <p:nvGrpSpPr>
        <p:cNvPr id="1" name=""/>
        <p:cNvGrpSpPr/>
        <p:nvPr/>
      </p:nvGrpSpPr>
      <p:grpSpPr>
        <a:xfrm>
          <a:off x="0" y="0"/>
          <a:ext cx="0" cy="0"/>
          <a:chOff x="0" y="0"/>
          <a:chExt cx="0" cy="0"/>
        </a:xfrm>
      </p:grpSpPr>
      <p:sp>
        <p:nvSpPr>
          <p:cNvPr id="5" name="05">
            <a:extLst>
              <a:ext uri="{FF2B5EF4-FFF2-40B4-BE49-F238E27FC236}">
                <a16:creationId xmlns:a16="http://schemas.microsoft.com/office/drawing/2014/main" id="{AD6A2884-8919-F64D-FC17-36E2C1447716}"/>
              </a:ext>
            </a:extLst>
          </p:cNvPr>
          <p:cNvSpPr txBox="1">
            <a:spLocks/>
          </p:cNvSpPr>
          <p:nvPr userDrawn="1"/>
        </p:nvSpPr>
        <p:spPr>
          <a:xfrm>
            <a:off x="9633663" y="3938511"/>
            <a:ext cx="20988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05</a:t>
            </a:r>
            <a:endParaRPr lang="en-GB" sz="5997" b="1" dirty="0">
              <a:solidFill>
                <a:schemeClr val="accent1"/>
              </a:solidFill>
              <a:latin typeface="Trebuchet MS" panose="020B0603020202020204" pitchFamily="34" charset="0"/>
            </a:endParaRPr>
          </a:p>
        </p:txBody>
      </p:sp>
      <p:sp>
        <p:nvSpPr>
          <p:cNvPr id="11" name="04">
            <a:extLst>
              <a:ext uri="{FF2B5EF4-FFF2-40B4-BE49-F238E27FC236}">
                <a16:creationId xmlns:a16="http://schemas.microsoft.com/office/drawing/2014/main" id="{B5307645-3F29-15E5-9D13-618638049A3C}"/>
              </a:ext>
            </a:extLst>
          </p:cNvPr>
          <p:cNvSpPr txBox="1">
            <a:spLocks/>
          </p:cNvSpPr>
          <p:nvPr userDrawn="1"/>
        </p:nvSpPr>
        <p:spPr>
          <a:xfrm>
            <a:off x="7339360" y="3938511"/>
            <a:ext cx="20988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a:solidFill>
                  <a:schemeClr val="accent1"/>
                </a:solidFill>
                <a:latin typeface="Trebuchet MS" panose="020B0603020202020204" pitchFamily="34" charset="0"/>
              </a:rPr>
              <a:t>04</a:t>
            </a:r>
            <a:endParaRPr lang="en-GB" sz="5997" b="1">
              <a:solidFill>
                <a:schemeClr val="accent1"/>
              </a:solidFill>
              <a:latin typeface="Trebuchet MS" panose="020B0603020202020204" pitchFamily="34" charset="0"/>
            </a:endParaRPr>
          </a:p>
        </p:txBody>
      </p:sp>
      <p:sp>
        <p:nvSpPr>
          <p:cNvPr id="13" name="03">
            <a:extLst>
              <a:ext uri="{FF2B5EF4-FFF2-40B4-BE49-F238E27FC236}">
                <a16:creationId xmlns:a16="http://schemas.microsoft.com/office/drawing/2014/main" id="{38EF50B6-134B-B48F-294B-B8979802E060}"/>
              </a:ext>
            </a:extLst>
          </p:cNvPr>
          <p:cNvSpPr txBox="1">
            <a:spLocks/>
          </p:cNvSpPr>
          <p:nvPr userDrawn="1"/>
        </p:nvSpPr>
        <p:spPr>
          <a:xfrm>
            <a:off x="5045056" y="3938511"/>
            <a:ext cx="20988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a:solidFill>
                  <a:schemeClr val="accent1"/>
                </a:solidFill>
                <a:latin typeface="Trebuchet MS" panose="020B0603020202020204" pitchFamily="34" charset="0"/>
              </a:rPr>
              <a:t>03</a:t>
            </a:r>
            <a:endParaRPr lang="en-GB" sz="5997" b="1">
              <a:solidFill>
                <a:schemeClr val="accent1"/>
              </a:solidFill>
              <a:latin typeface="Trebuchet MS" panose="020B0603020202020204" pitchFamily="34" charset="0"/>
            </a:endParaRPr>
          </a:p>
        </p:txBody>
      </p:sp>
      <p:sp>
        <p:nvSpPr>
          <p:cNvPr id="12" name="02">
            <a:extLst>
              <a:ext uri="{FF2B5EF4-FFF2-40B4-BE49-F238E27FC236}">
                <a16:creationId xmlns:a16="http://schemas.microsoft.com/office/drawing/2014/main" id="{234D7BBB-AC0E-10CA-8CD6-BA58718143BC}"/>
              </a:ext>
            </a:extLst>
          </p:cNvPr>
          <p:cNvSpPr txBox="1">
            <a:spLocks/>
          </p:cNvSpPr>
          <p:nvPr userDrawn="1"/>
        </p:nvSpPr>
        <p:spPr>
          <a:xfrm>
            <a:off x="2750752" y="3938511"/>
            <a:ext cx="2098800"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a:solidFill>
                  <a:schemeClr val="accent1"/>
                </a:solidFill>
                <a:latin typeface="Trebuchet MS" panose="020B0603020202020204" pitchFamily="34" charset="0"/>
              </a:rPr>
              <a:t>02</a:t>
            </a:r>
            <a:endParaRPr lang="en-GB" sz="5997" b="1">
              <a:solidFill>
                <a:schemeClr val="accent1"/>
              </a:solidFill>
              <a:latin typeface="Trebuchet MS" panose="020B0603020202020204" pitchFamily="34" charset="0"/>
            </a:endParaRPr>
          </a:p>
        </p:txBody>
      </p:sp>
      <p:sp>
        <p:nvSpPr>
          <p:cNvPr id="10" name="01">
            <a:extLst>
              <a:ext uri="{FF2B5EF4-FFF2-40B4-BE49-F238E27FC236}">
                <a16:creationId xmlns:a16="http://schemas.microsoft.com/office/drawing/2014/main" id="{D4780C65-59E3-F680-F8D0-DED4CB25F6C0}"/>
              </a:ext>
            </a:extLst>
          </p:cNvPr>
          <p:cNvSpPr txBox="1">
            <a:spLocks/>
          </p:cNvSpPr>
          <p:nvPr userDrawn="1"/>
        </p:nvSpPr>
        <p:spPr>
          <a:xfrm>
            <a:off x="457200" y="3938511"/>
            <a:ext cx="2098048" cy="1105088"/>
          </a:xfrm>
          <a:prstGeom prst="rect">
            <a:avLst/>
          </a:prstGeom>
          <a:noFill/>
        </p:spPr>
        <p:txBody>
          <a:bodyPr wrap="square" lIns="0" tIns="89953" rIns="0" bIns="89953" rtlCol="0" anchor="t" anchorCtr="0">
            <a:spAutoFit/>
          </a:bodyPr>
          <a:lstStyle/>
          <a:p>
            <a:pPr marL="0" indent="0" algn="l">
              <a:buFont typeface="Arial" panose="020B0604020202020204" pitchFamily="34" charset="0"/>
              <a:buNone/>
            </a:pPr>
            <a:r>
              <a:rPr lang="en-US" sz="5997" b="1" dirty="0">
                <a:solidFill>
                  <a:schemeClr val="accent1"/>
                </a:solidFill>
                <a:latin typeface="Trebuchet MS" panose="020B0603020202020204" pitchFamily="34" charset="0"/>
              </a:rPr>
              <a:t>01</a:t>
            </a:r>
            <a:endParaRPr lang="en-GB" sz="5997" b="1" dirty="0">
              <a:solidFill>
                <a:schemeClr val="accent1"/>
              </a:solidFill>
              <a:latin typeface="Trebuchet MS" panose="020B0603020202020204" pitchFamily="34" charset="0"/>
            </a:endParaRPr>
          </a:p>
        </p:txBody>
      </p:sp>
      <p:sp>
        <p:nvSpPr>
          <p:cNvPr id="7" name="text placeholder_05">
            <a:extLst>
              <a:ext uri="{FF2B5EF4-FFF2-40B4-BE49-F238E27FC236}">
                <a16:creationId xmlns:a16="http://schemas.microsoft.com/office/drawing/2014/main" id="{F90B1F08-F66B-15E5-F142-529BA230DAB6}"/>
              </a:ext>
            </a:extLst>
          </p:cNvPr>
          <p:cNvSpPr>
            <a:spLocks noGrp="1"/>
          </p:cNvSpPr>
          <p:nvPr>
            <p:ph type="body" sz="quarter" idx="22"/>
          </p:nvPr>
        </p:nvSpPr>
        <p:spPr>
          <a:xfrm>
            <a:off x="9636000" y="5043600"/>
            <a:ext cx="2098800" cy="900000"/>
          </a:xfrm>
          <a:noFill/>
        </p:spPr>
        <p:txBody>
          <a:bodyPr lIns="0" tIns="0" rIns="0" bIns="0" anchor="t" anchorCtr="0">
            <a:noAutofit/>
          </a:bodyPr>
          <a:lstStyle>
            <a:lvl1pPr>
              <a:defRPr>
                <a:solidFill>
                  <a:schemeClr val="tx2"/>
                </a:solidFill>
              </a:defRPr>
            </a:lvl1pPr>
          </a:lstStyle>
          <a:p>
            <a:pPr lvl="0"/>
            <a:endParaRPr lang="en-US" dirty="0"/>
          </a:p>
        </p:txBody>
      </p:sp>
      <p:sp>
        <p:nvSpPr>
          <p:cNvPr id="17" name="text placeholder_04">
            <a:extLst>
              <a:ext uri="{FF2B5EF4-FFF2-40B4-BE49-F238E27FC236}">
                <a16:creationId xmlns:a16="http://schemas.microsoft.com/office/drawing/2014/main" id="{60B12DA6-AD59-720F-7D85-596B2C0B8463}"/>
              </a:ext>
            </a:extLst>
          </p:cNvPr>
          <p:cNvSpPr>
            <a:spLocks noGrp="1"/>
          </p:cNvSpPr>
          <p:nvPr>
            <p:ph type="body" sz="quarter" idx="16"/>
          </p:nvPr>
        </p:nvSpPr>
        <p:spPr>
          <a:xfrm>
            <a:off x="7341300" y="5043600"/>
            <a:ext cx="2098800" cy="900000"/>
          </a:xfrm>
          <a:noFill/>
        </p:spPr>
        <p:txBody>
          <a:bodyPr lIns="0" tIns="0" rIns="0" bIns="0" anchor="t" anchorCtr="0">
            <a:noAutofit/>
          </a:bodyPr>
          <a:lstStyle>
            <a:lvl1pPr>
              <a:defRPr>
                <a:solidFill>
                  <a:schemeClr val="tx2"/>
                </a:solidFill>
              </a:defRPr>
            </a:lvl1pPr>
          </a:lstStyle>
          <a:p>
            <a:pPr lvl="0"/>
            <a:endParaRPr lang="en-US"/>
          </a:p>
        </p:txBody>
      </p:sp>
      <p:sp>
        <p:nvSpPr>
          <p:cNvPr id="16" name="text placeholder_03">
            <a:extLst>
              <a:ext uri="{FF2B5EF4-FFF2-40B4-BE49-F238E27FC236}">
                <a16:creationId xmlns:a16="http://schemas.microsoft.com/office/drawing/2014/main" id="{CA5BEDBB-DA63-72EB-6D99-DDE2A4439235}"/>
              </a:ext>
            </a:extLst>
          </p:cNvPr>
          <p:cNvSpPr>
            <a:spLocks noGrp="1"/>
          </p:cNvSpPr>
          <p:nvPr>
            <p:ph type="body" sz="quarter" idx="15"/>
          </p:nvPr>
        </p:nvSpPr>
        <p:spPr>
          <a:xfrm>
            <a:off x="5046600" y="5043600"/>
            <a:ext cx="2098800" cy="900000"/>
          </a:xfrm>
          <a:noFill/>
        </p:spPr>
        <p:txBody>
          <a:bodyPr lIns="0" tIns="0" rIns="0" bIns="0" anchor="t" anchorCtr="0">
            <a:noAutofit/>
          </a:bodyPr>
          <a:lstStyle>
            <a:lvl1pPr>
              <a:defRPr>
                <a:solidFill>
                  <a:schemeClr val="tx2"/>
                </a:solidFill>
              </a:defRPr>
            </a:lvl1pPr>
          </a:lstStyle>
          <a:p>
            <a:pPr lvl="0"/>
            <a:endParaRPr lang="en-US"/>
          </a:p>
        </p:txBody>
      </p:sp>
      <p:sp>
        <p:nvSpPr>
          <p:cNvPr id="15" name="text placeholder_02">
            <a:extLst>
              <a:ext uri="{FF2B5EF4-FFF2-40B4-BE49-F238E27FC236}">
                <a16:creationId xmlns:a16="http://schemas.microsoft.com/office/drawing/2014/main" id="{56C39C35-E7C5-C69C-307C-BD30E80EF1B0}"/>
              </a:ext>
            </a:extLst>
          </p:cNvPr>
          <p:cNvSpPr>
            <a:spLocks noGrp="1"/>
          </p:cNvSpPr>
          <p:nvPr>
            <p:ph type="body" sz="quarter" idx="14"/>
          </p:nvPr>
        </p:nvSpPr>
        <p:spPr>
          <a:xfrm>
            <a:off x="2751900" y="5043600"/>
            <a:ext cx="2098800" cy="900000"/>
          </a:xfrm>
          <a:noFill/>
        </p:spPr>
        <p:txBody>
          <a:bodyPr lIns="0" tIns="0" rIns="0" bIns="0" anchor="t" anchorCtr="0">
            <a:noAutofit/>
          </a:bodyPr>
          <a:lstStyle>
            <a:lvl1pPr>
              <a:defRPr>
                <a:solidFill>
                  <a:schemeClr val="tx2"/>
                </a:solidFill>
              </a:defRPr>
            </a:lvl1pPr>
          </a:lstStyle>
          <a:p>
            <a:pPr lvl="0"/>
            <a:endParaRPr lang="en-US"/>
          </a:p>
        </p:txBody>
      </p:sp>
      <p:sp>
        <p:nvSpPr>
          <p:cNvPr id="14" name="text placeholder_01">
            <a:extLst>
              <a:ext uri="{FF2B5EF4-FFF2-40B4-BE49-F238E27FC236}">
                <a16:creationId xmlns:a16="http://schemas.microsoft.com/office/drawing/2014/main" id="{B92BE7B0-1E71-18DA-C572-909A863621A7}"/>
              </a:ext>
            </a:extLst>
          </p:cNvPr>
          <p:cNvSpPr>
            <a:spLocks noGrp="1"/>
          </p:cNvSpPr>
          <p:nvPr>
            <p:ph type="body" sz="quarter" idx="13"/>
          </p:nvPr>
        </p:nvSpPr>
        <p:spPr>
          <a:xfrm>
            <a:off x="457200" y="5043600"/>
            <a:ext cx="2098800" cy="900000"/>
          </a:xfrm>
          <a:noFill/>
        </p:spPr>
        <p:txBody>
          <a:bodyPr lIns="0" tIns="0" rIns="0" bIns="0" anchor="t" anchorCtr="0">
            <a:noAutofit/>
          </a:bodyPr>
          <a:lstStyle>
            <a:lvl1pPr>
              <a:defRPr>
                <a:solidFill>
                  <a:schemeClr val="tx2"/>
                </a:solidFill>
              </a:defRPr>
            </a:lvl1pPr>
          </a:lstStyle>
          <a:p>
            <a:pPr lvl="0"/>
            <a:endParaRPr lang="en-US" dirty="0"/>
          </a:p>
        </p:txBody>
      </p:sp>
      <p:sp>
        <p:nvSpPr>
          <p:cNvPr id="8" name="picture placeholder">
            <a:extLst>
              <a:ext uri="{FF2B5EF4-FFF2-40B4-BE49-F238E27FC236}">
                <a16:creationId xmlns:a16="http://schemas.microsoft.com/office/drawing/2014/main" id="{1318529E-0054-DDAC-168B-93552E27954B}"/>
              </a:ext>
            </a:extLst>
          </p:cNvPr>
          <p:cNvSpPr>
            <a:spLocks noGrp="1"/>
          </p:cNvSpPr>
          <p:nvPr>
            <p:ph type="pic" sz="quarter" idx="18" hasCustomPrompt="1"/>
          </p:nvPr>
        </p:nvSpPr>
        <p:spPr>
          <a:xfrm>
            <a:off x="457200" y="0"/>
            <a:ext cx="11277599" cy="3938511"/>
          </a:xfrm>
          <a:custGeom>
            <a:avLst/>
            <a:gdLst>
              <a:gd name="connsiteX0" fmla="*/ 9120395 w 11217599"/>
              <a:gd name="connsiteY0" fmla="*/ 0 h 4124247"/>
              <a:gd name="connsiteX1" fmla="*/ 11217599 w 11217599"/>
              <a:gd name="connsiteY1" fmla="*/ 0 h 4124247"/>
              <a:gd name="connsiteX2" fmla="*/ 11217599 w 11217599"/>
              <a:gd name="connsiteY2" fmla="*/ 4124247 h 4124247"/>
              <a:gd name="connsiteX3" fmla="*/ 9120395 w 11217599"/>
              <a:gd name="connsiteY3" fmla="*/ 4124247 h 4124247"/>
              <a:gd name="connsiteX4" fmla="*/ 6840002 w 11217599"/>
              <a:gd name="connsiteY4" fmla="*/ 0 h 4124247"/>
              <a:gd name="connsiteX5" fmla="*/ 8940395 w 11217599"/>
              <a:gd name="connsiteY5" fmla="*/ 0 h 4124247"/>
              <a:gd name="connsiteX6" fmla="*/ 8940395 w 11217599"/>
              <a:gd name="connsiteY6" fmla="*/ 4124247 h 4124247"/>
              <a:gd name="connsiteX7" fmla="*/ 6840002 w 11217599"/>
              <a:gd name="connsiteY7" fmla="*/ 4124247 h 4124247"/>
              <a:gd name="connsiteX8" fmla="*/ 4559610 w 11217599"/>
              <a:gd name="connsiteY8" fmla="*/ 0 h 4124247"/>
              <a:gd name="connsiteX9" fmla="*/ 6660002 w 11217599"/>
              <a:gd name="connsiteY9" fmla="*/ 0 h 4124247"/>
              <a:gd name="connsiteX10" fmla="*/ 6660002 w 11217599"/>
              <a:gd name="connsiteY10" fmla="*/ 4124247 h 4124247"/>
              <a:gd name="connsiteX11" fmla="*/ 4559610 w 11217599"/>
              <a:gd name="connsiteY11" fmla="*/ 4124247 h 4124247"/>
              <a:gd name="connsiteX12" fmla="*/ 2279219 w 11217599"/>
              <a:gd name="connsiteY12" fmla="*/ 0 h 4124247"/>
              <a:gd name="connsiteX13" fmla="*/ 4379610 w 11217599"/>
              <a:gd name="connsiteY13" fmla="*/ 0 h 4124247"/>
              <a:gd name="connsiteX14" fmla="*/ 4379610 w 11217599"/>
              <a:gd name="connsiteY14" fmla="*/ 4124247 h 4124247"/>
              <a:gd name="connsiteX15" fmla="*/ 2279219 w 11217599"/>
              <a:gd name="connsiteY15" fmla="*/ 4124247 h 4124247"/>
              <a:gd name="connsiteX16" fmla="*/ 0 w 11217599"/>
              <a:gd name="connsiteY16" fmla="*/ 0 h 4124247"/>
              <a:gd name="connsiteX17" fmla="*/ 2099219 w 11217599"/>
              <a:gd name="connsiteY17" fmla="*/ 0 h 4124247"/>
              <a:gd name="connsiteX18" fmla="*/ 2099219 w 11217599"/>
              <a:gd name="connsiteY18" fmla="*/ 4124247 h 4124247"/>
              <a:gd name="connsiteX19" fmla="*/ 0 w 11217599"/>
              <a:gd name="connsiteY19" fmla="*/ 4124247 h 412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17599" h="4124247">
                <a:moveTo>
                  <a:pt x="9120395" y="0"/>
                </a:moveTo>
                <a:lnTo>
                  <a:pt x="11217599" y="0"/>
                </a:lnTo>
                <a:lnTo>
                  <a:pt x="11217599" y="4124247"/>
                </a:lnTo>
                <a:lnTo>
                  <a:pt x="9120395" y="4124247"/>
                </a:lnTo>
                <a:close/>
                <a:moveTo>
                  <a:pt x="6840002" y="0"/>
                </a:moveTo>
                <a:lnTo>
                  <a:pt x="8940395" y="0"/>
                </a:lnTo>
                <a:lnTo>
                  <a:pt x="8940395" y="4124247"/>
                </a:lnTo>
                <a:lnTo>
                  <a:pt x="6840002" y="4124247"/>
                </a:lnTo>
                <a:close/>
                <a:moveTo>
                  <a:pt x="4559610" y="0"/>
                </a:moveTo>
                <a:lnTo>
                  <a:pt x="6660002" y="0"/>
                </a:lnTo>
                <a:lnTo>
                  <a:pt x="6660002" y="4124247"/>
                </a:lnTo>
                <a:lnTo>
                  <a:pt x="4559610" y="4124247"/>
                </a:lnTo>
                <a:close/>
                <a:moveTo>
                  <a:pt x="2279219" y="0"/>
                </a:moveTo>
                <a:lnTo>
                  <a:pt x="4379610" y="0"/>
                </a:lnTo>
                <a:lnTo>
                  <a:pt x="4379610" y="4124247"/>
                </a:lnTo>
                <a:lnTo>
                  <a:pt x="2279219" y="4124247"/>
                </a:lnTo>
                <a:close/>
                <a:moveTo>
                  <a:pt x="0" y="0"/>
                </a:moveTo>
                <a:lnTo>
                  <a:pt x="2099219" y="0"/>
                </a:lnTo>
                <a:lnTo>
                  <a:pt x="2099219" y="4124247"/>
                </a:lnTo>
                <a:lnTo>
                  <a:pt x="0" y="4124247"/>
                </a:lnTo>
                <a:close/>
              </a:path>
            </a:pathLst>
          </a:custGeom>
          <a:solidFill>
            <a:srgbClr val="F2F2F2"/>
          </a:solidFill>
        </p:spPr>
        <p:txBody>
          <a:bodyPr wrap="square" tIns="180000">
            <a:noAutofit/>
          </a:bodyPr>
          <a:lstStyle>
            <a:lvl1pPr algn="ctr">
              <a:defRPr sz="800">
                <a:solidFill>
                  <a:srgbClr val="ADADAD"/>
                </a:solidFill>
              </a:defRPr>
            </a:lvl1pPr>
          </a:lstStyle>
          <a:p>
            <a:r>
              <a:rPr lang="en-US"/>
              <a:t>CLICK ICON TO ADD PICTURE</a:t>
            </a:r>
          </a:p>
        </p:txBody>
      </p:sp>
      <p:sp>
        <p:nvSpPr>
          <p:cNvPr id="2" name="Footer Placeholder 1">
            <a:extLst>
              <a:ext uri="{FF2B5EF4-FFF2-40B4-BE49-F238E27FC236}">
                <a16:creationId xmlns:a16="http://schemas.microsoft.com/office/drawing/2014/main" id="{159D52EB-1CA8-07E8-CBDB-D718070D5C9E}"/>
              </a:ext>
            </a:extLst>
          </p:cNvPr>
          <p:cNvSpPr>
            <a:spLocks noGrp="1"/>
          </p:cNvSpPr>
          <p:nvPr>
            <p:ph type="ftr" sz="quarter" idx="23"/>
          </p:nvPr>
        </p:nvSpPr>
        <p:spPr/>
        <p:txBody>
          <a:bodyPr/>
          <a:lstStyle/>
          <a:p>
            <a:r>
              <a:rPr lang="en-US"/>
              <a:t>Executing Compliance with Global Teams</a:t>
            </a:r>
            <a:endParaRPr lang="en-US" dirty="0"/>
          </a:p>
        </p:txBody>
      </p:sp>
    </p:spTree>
    <p:extLst>
      <p:ext uri="{BB962C8B-B14F-4D97-AF65-F5344CB8AC3E}">
        <p14:creationId xmlns:p14="http://schemas.microsoft.com/office/powerpoint/2010/main" val="479663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5 items (block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927600-3AEC-48E4-5E66-83B5AB493CA3}"/>
              </a:ext>
            </a:extLst>
          </p:cNvPr>
          <p:cNvPicPr>
            <a:picLocks noChangeAspect="1"/>
          </p:cNvPicPr>
          <p:nvPr userDrawn="1"/>
        </p:nvPicPr>
        <p:blipFill>
          <a:blip r:embed="rId2" cstate="print">
            <a:extLst>
              <a:ext uri="{28A0092B-C50C-407E-A947-70E740481C1C}">
                <a14:useLocalDpi xmlns:a14="http://schemas.microsoft.com/office/drawing/2010/main"/>
              </a:ext>
            </a:extLst>
          </a:blip>
          <a:srcRect l="8621" r="8621"/>
          <a:stretch/>
        </p:blipFill>
        <p:spPr>
          <a:xfrm flipH="1" flipV="1">
            <a:off x="1" y="0"/>
            <a:ext cx="12192000" cy="6858000"/>
          </a:xfrm>
          <a:prstGeom prst="rect">
            <a:avLst/>
          </a:prstGeom>
        </p:spPr>
      </p:pic>
      <p:sp>
        <p:nvSpPr>
          <p:cNvPr id="6" name="Right Triangle 5">
            <a:extLst>
              <a:ext uri="{FF2B5EF4-FFF2-40B4-BE49-F238E27FC236}">
                <a16:creationId xmlns:a16="http://schemas.microsoft.com/office/drawing/2014/main" id="{87446AEC-454D-BB38-A6D2-63D4C0F5FD46}"/>
              </a:ext>
            </a:extLst>
          </p:cNvPr>
          <p:cNvSpPr>
            <a:spLocks noChangeAspect="1"/>
          </p:cNvSpPr>
          <p:nvPr userDrawn="1"/>
        </p:nvSpPr>
        <p:spPr>
          <a:xfrm rot="10800000" flipH="1">
            <a:off x="1" y="-3"/>
            <a:ext cx="6343377" cy="4447311"/>
          </a:xfrm>
          <a:prstGeom prst="rtTriangle">
            <a:avLst/>
          </a:prstGeom>
          <a:solidFill>
            <a:schemeClr val="accent2"/>
          </a:solidFill>
        </p:spPr>
        <p:txBody>
          <a:bodyPr lIns="0" tIns="0" rIns="0" bIns="0" rtlCol="0" anchor="ctr">
            <a:noAutofit/>
          </a:bodyPr>
          <a:lstStyle/>
          <a:p>
            <a:pPr marL="0" marR="0" lvl="0" indent="0" defTabSz="913943" eaLnBrk="1" fontAlgn="auto" latinLnBrk="0" hangingPunct="1">
              <a:lnSpc>
                <a:spcPct val="100000"/>
              </a:lnSpc>
              <a:spcBef>
                <a:spcPct val="20000"/>
              </a:spcBef>
              <a:spcAft>
                <a:spcPts val="0"/>
              </a:spcAft>
              <a:buClrTx/>
              <a:buSzTx/>
              <a:buFontTx/>
              <a:buNone/>
              <a:tabLst/>
            </a:pPr>
            <a:endParaRPr kumimoji="0" lang="en-US" sz="1999" b="0" i="0" u="none" strike="noStrike" kern="0" cap="none" spc="0" normalizeH="0" baseline="0" noProof="0">
              <a:ln>
                <a:noFill/>
              </a:ln>
              <a:solidFill>
                <a:srgbClr val="404040"/>
              </a:solidFill>
              <a:effectLst/>
              <a:uLnTx/>
              <a:uFillTx/>
              <a:latin typeface="Trebuchet MS"/>
            </a:endParaRPr>
          </a:p>
        </p:txBody>
      </p:sp>
      <p:sp>
        <p:nvSpPr>
          <p:cNvPr id="34" name="text placeholder_05">
            <a:extLst>
              <a:ext uri="{FF2B5EF4-FFF2-40B4-BE49-F238E27FC236}">
                <a16:creationId xmlns:a16="http://schemas.microsoft.com/office/drawing/2014/main" id="{0CBF589C-1F1F-162E-A0EE-ACA720404E9D}"/>
              </a:ext>
            </a:extLst>
          </p:cNvPr>
          <p:cNvSpPr>
            <a:spLocks noGrp="1"/>
          </p:cNvSpPr>
          <p:nvPr>
            <p:ph type="body" sz="quarter" idx="46" hasCustomPrompt="1"/>
          </p:nvPr>
        </p:nvSpPr>
        <p:spPr>
          <a:xfrm>
            <a:off x="8235600" y="3344125"/>
            <a:ext cx="3499200" cy="2588400"/>
          </a:xfrm>
          <a:solidFill>
            <a:schemeClr val="bg1"/>
          </a:solidFill>
          <a:effectLst>
            <a:outerShdw blurRad="190500" algn="ctr" rotWithShape="0">
              <a:prstClr val="black">
                <a:alpha val="20000"/>
              </a:prstClr>
            </a:outerShdw>
          </a:effectLst>
        </p:spPr>
        <p:txBody>
          <a:bodyPr lIns="360000" tIns="360000" rIns="360000" bIns="360000" anchor="b" anchorCtr="0"/>
          <a:lstStyle>
            <a:lvl1pPr>
              <a:defRPr sz="1799" b="1">
                <a:solidFill>
                  <a:schemeClr val="tx2"/>
                </a:solidFill>
              </a:defRPr>
            </a:lvl1pPr>
            <a:lvl2pPr marL="0" indent="0" algn="l">
              <a:buNone/>
              <a:defRPr sz="1799" b="1">
                <a:solidFill>
                  <a:schemeClr val="accent1"/>
                </a:solidFill>
              </a:defRPr>
            </a:lvl2pPr>
            <a:lvl3pPr marL="0" indent="0" algn="l">
              <a:buNone/>
              <a:defRPr sz="1799" b="0">
                <a:solidFill>
                  <a:schemeClr val="accent1"/>
                </a:solidFill>
              </a:defRPr>
            </a:lvl3pPr>
            <a:lvl4pPr marL="0" indent="0" algn="l">
              <a:buNone/>
              <a:defRPr sz="1799" b="1">
                <a:solidFill>
                  <a:schemeClr val="tx2"/>
                </a:solidFill>
              </a:defRPr>
            </a:lvl4pPr>
            <a:lvl5pPr marL="0" indent="0" algn="l">
              <a:buFont typeface="Arial" panose="020B0604020202020204" pitchFamily="34" charset="0"/>
              <a:buNone/>
              <a:defRPr sz="1799" b="0">
                <a:solidFill>
                  <a:schemeClr val="tx2"/>
                </a:solidFill>
              </a:defRPr>
            </a:lvl5pPr>
            <a:lvl6pPr marL="0" indent="0" algn="l">
              <a:buFont typeface="Arial" panose="020B0604020202020204" pitchFamily="34" charset="0"/>
              <a:buNone/>
              <a:defRPr sz="1799" b="0">
                <a:solidFill>
                  <a:schemeClr val="tx2"/>
                </a:solidFill>
              </a:defRPr>
            </a:lvl6pPr>
            <a:lvl7pPr marL="0" indent="0" algn="l">
              <a:buFont typeface="Arial" panose="020B0604020202020204" pitchFamily="34" charset="0"/>
              <a:buNone/>
              <a:defRPr sz="1799" b="0">
                <a:solidFill>
                  <a:schemeClr val="tx2"/>
                </a:solidFill>
              </a:defRPr>
            </a:lvl7pPr>
            <a:lvl8pPr marL="0" indent="0" algn="l">
              <a:buFont typeface="Arial" panose="020B0604020202020204" pitchFamily="34" charset="0"/>
              <a:buNone/>
              <a:defRPr sz="1799" b="0">
                <a:solidFill>
                  <a:schemeClr val="tx2"/>
                </a:solidFill>
              </a:defRPr>
            </a:lvl8pPr>
            <a:lvl9pPr marL="0" indent="0" algn="l">
              <a:buFont typeface="Arial" panose="020B0604020202020204" pitchFamily="34" charset="0"/>
              <a:buNone/>
              <a:defRPr sz="1799" b="0">
                <a:solidFill>
                  <a:schemeClr val="tx2"/>
                </a:solidFill>
              </a:defRPr>
            </a:lvl9pPr>
          </a:lstStyle>
          <a:p>
            <a:pPr lvl="0"/>
            <a:r>
              <a:rPr lang="en-US"/>
              <a:t>Chapter title #5</a:t>
            </a:r>
          </a:p>
        </p:txBody>
      </p:sp>
      <p:sp>
        <p:nvSpPr>
          <p:cNvPr id="31" name="text placeholder_04">
            <a:extLst>
              <a:ext uri="{FF2B5EF4-FFF2-40B4-BE49-F238E27FC236}">
                <a16:creationId xmlns:a16="http://schemas.microsoft.com/office/drawing/2014/main" id="{0C4F41DF-435C-CED9-EF38-746A81139EDF}"/>
              </a:ext>
            </a:extLst>
          </p:cNvPr>
          <p:cNvSpPr>
            <a:spLocks noGrp="1"/>
          </p:cNvSpPr>
          <p:nvPr>
            <p:ph type="body" sz="quarter" idx="45" hasCustomPrompt="1"/>
          </p:nvPr>
        </p:nvSpPr>
        <p:spPr>
          <a:xfrm>
            <a:off x="4356303" y="3344125"/>
            <a:ext cx="3490710" cy="2588400"/>
          </a:xfrm>
          <a:solidFill>
            <a:schemeClr val="bg1"/>
          </a:solidFill>
          <a:effectLst>
            <a:outerShdw blurRad="190500" algn="ctr" rotWithShape="0">
              <a:prstClr val="black">
                <a:alpha val="20000"/>
              </a:prstClr>
            </a:outerShdw>
          </a:effectLst>
        </p:spPr>
        <p:txBody>
          <a:bodyPr lIns="360000" tIns="360000" rIns="360000" bIns="360000" anchor="b" anchorCtr="0"/>
          <a:lstStyle>
            <a:lvl1pPr>
              <a:defRPr sz="1799" b="1">
                <a:solidFill>
                  <a:schemeClr val="tx2"/>
                </a:solidFill>
              </a:defRPr>
            </a:lvl1pPr>
            <a:lvl2pPr marL="0" indent="0" algn="l">
              <a:buNone/>
              <a:defRPr sz="1799" b="1">
                <a:solidFill>
                  <a:schemeClr val="accent1"/>
                </a:solidFill>
              </a:defRPr>
            </a:lvl2pPr>
            <a:lvl3pPr marL="0" indent="0" algn="l">
              <a:buNone/>
              <a:defRPr sz="1799" b="0">
                <a:solidFill>
                  <a:schemeClr val="accent1"/>
                </a:solidFill>
              </a:defRPr>
            </a:lvl3pPr>
            <a:lvl4pPr marL="0" indent="0" algn="l">
              <a:buNone/>
              <a:defRPr sz="1799" b="1">
                <a:solidFill>
                  <a:schemeClr val="tx2"/>
                </a:solidFill>
              </a:defRPr>
            </a:lvl4pPr>
            <a:lvl5pPr marL="0" indent="0" algn="l">
              <a:buFont typeface="Arial" panose="020B0604020202020204" pitchFamily="34" charset="0"/>
              <a:buNone/>
              <a:defRPr sz="1799" b="0">
                <a:solidFill>
                  <a:schemeClr val="tx2"/>
                </a:solidFill>
              </a:defRPr>
            </a:lvl5pPr>
            <a:lvl6pPr marL="0" indent="0" algn="l">
              <a:buFont typeface="Arial" panose="020B0604020202020204" pitchFamily="34" charset="0"/>
              <a:buNone/>
              <a:defRPr sz="1799" b="0">
                <a:solidFill>
                  <a:schemeClr val="tx2"/>
                </a:solidFill>
              </a:defRPr>
            </a:lvl6pPr>
            <a:lvl7pPr marL="0" indent="0" algn="l">
              <a:buFont typeface="Arial" panose="020B0604020202020204" pitchFamily="34" charset="0"/>
              <a:buNone/>
              <a:defRPr sz="1799" b="0">
                <a:solidFill>
                  <a:schemeClr val="tx2"/>
                </a:solidFill>
              </a:defRPr>
            </a:lvl7pPr>
            <a:lvl8pPr marL="0" indent="0" algn="l">
              <a:buFont typeface="Arial" panose="020B0604020202020204" pitchFamily="34" charset="0"/>
              <a:buNone/>
              <a:defRPr sz="1799" b="0">
                <a:solidFill>
                  <a:schemeClr val="tx2"/>
                </a:solidFill>
              </a:defRPr>
            </a:lvl8pPr>
            <a:lvl9pPr marL="0" indent="0" algn="l">
              <a:buFont typeface="Arial" panose="020B0604020202020204" pitchFamily="34" charset="0"/>
              <a:buNone/>
              <a:defRPr sz="1799" b="0">
                <a:solidFill>
                  <a:schemeClr val="tx2"/>
                </a:solidFill>
              </a:defRPr>
            </a:lvl9pPr>
          </a:lstStyle>
          <a:p>
            <a:pPr lvl="0"/>
            <a:r>
              <a:rPr lang="en-US" dirty="0"/>
              <a:t>Chapter title #4</a:t>
            </a:r>
          </a:p>
        </p:txBody>
      </p:sp>
      <p:sp>
        <p:nvSpPr>
          <p:cNvPr id="30" name="text placeholder_03">
            <a:extLst>
              <a:ext uri="{FF2B5EF4-FFF2-40B4-BE49-F238E27FC236}">
                <a16:creationId xmlns:a16="http://schemas.microsoft.com/office/drawing/2014/main" id="{77CB4D13-449A-A731-78B5-3098AB2DD531}"/>
              </a:ext>
            </a:extLst>
          </p:cNvPr>
          <p:cNvSpPr>
            <a:spLocks noGrp="1"/>
          </p:cNvSpPr>
          <p:nvPr>
            <p:ph type="body" sz="quarter" idx="44" hasCustomPrompt="1"/>
          </p:nvPr>
        </p:nvSpPr>
        <p:spPr>
          <a:xfrm>
            <a:off x="477005" y="3344125"/>
            <a:ext cx="3499200" cy="2588400"/>
          </a:xfrm>
          <a:solidFill>
            <a:schemeClr val="bg1"/>
          </a:solidFill>
          <a:effectLst>
            <a:outerShdw blurRad="190500" algn="ctr" rotWithShape="0">
              <a:prstClr val="black">
                <a:alpha val="20000"/>
              </a:prstClr>
            </a:outerShdw>
          </a:effectLst>
        </p:spPr>
        <p:txBody>
          <a:bodyPr lIns="360000" tIns="360000" rIns="360000" bIns="360000" anchor="b" anchorCtr="0"/>
          <a:lstStyle>
            <a:lvl1pPr>
              <a:defRPr sz="1799" b="1">
                <a:solidFill>
                  <a:schemeClr val="tx2"/>
                </a:solidFill>
              </a:defRPr>
            </a:lvl1pPr>
            <a:lvl2pPr marL="0" indent="0" algn="l">
              <a:buNone/>
              <a:defRPr sz="1799" b="1">
                <a:solidFill>
                  <a:schemeClr val="accent1"/>
                </a:solidFill>
              </a:defRPr>
            </a:lvl2pPr>
            <a:lvl3pPr marL="0" indent="0" algn="l">
              <a:buNone/>
              <a:defRPr sz="1799" b="0">
                <a:solidFill>
                  <a:schemeClr val="accent1"/>
                </a:solidFill>
              </a:defRPr>
            </a:lvl3pPr>
            <a:lvl4pPr marL="0" indent="0" algn="l">
              <a:buNone/>
              <a:defRPr sz="1799" b="1">
                <a:solidFill>
                  <a:schemeClr val="tx2"/>
                </a:solidFill>
              </a:defRPr>
            </a:lvl4pPr>
            <a:lvl5pPr marL="0" indent="0" algn="l">
              <a:buFont typeface="Arial" panose="020B0604020202020204" pitchFamily="34" charset="0"/>
              <a:buNone/>
              <a:defRPr sz="1799" b="0">
                <a:solidFill>
                  <a:schemeClr val="tx2"/>
                </a:solidFill>
              </a:defRPr>
            </a:lvl5pPr>
            <a:lvl6pPr marL="0" indent="0" algn="l">
              <a:buFont typeface="Arial" panose="020B0604020202020204" pitchFamily="34" charset="0"/>
              <a:buNone/>
              <a:defRPr sz="1799" b="0">
                <a:solidFill>
                  <a:schemeClr val="tx2"/>
                </a:solidFill>
              </a:defRPr>
            </a:lvl6pPr>
            <a:lvl7pPr marL="0" indent="0" algn="l">
              <a:buFont typeface="Arial" panose="020B0604020202020204" pitchFamily="34" charset="0"/>
              <a:buNone/>
              <a:defRPr sz="1799">
                <a:solidFill>
                  <a:schemeClr val="tx2"/>
                </a:solidFill>
              </a:defRPr>
            </a:lvl7pPr>
            <a:lvl8pPr marL="0" indent="0" algn="l">
              <a:buFont typeface="Arial" panose="020B0604020202020204" pitchFamily="34" charset="0"/>
              <a:buNone/>
              <a:defRPr sz="1799">
                <a:solidFill>
                  <a:schemeClr val="tx2"/>
                </a:solidFill>
              </a:defRPr>
            </a:lvl8pPr>
            <a:lvl9pPr marL="0" indent="0" algn="l">
              <a:buFont typeface="Arial" panose="020B0604020202020204" pitchFamily="34" charset="0"/>
              <a:buNone/>
              <a:defRPr sz="1799">
                <a:solidFill>
                  <a:schemeClr val="tx2"/>
                </a:solidFill>
              </a:defRPr>
            </a:lvl9pPr>
          </a:lstStyle>
          <a:p>
            <a:pPr lvl="0"/>
            <a:r>
              <a:rPr lang="en-US"/>
              <a:t>Chapter title #3</a:t>
            </a:r>
          </a:p>
        </p:txBody>
      </p:sp>
      <p:sp>
        <p:nvSpPr>
          <p:cNvPr id="29" name="text placeholder_02">
            <a:extLst>
              <a:ext uri="{FF2B5EF4-FFF2-40B4-BE49-F238E27FC236}">
                <a16:creationId xmlns:a16="http://schemas.microsoft.com/office/drawing/2014/main" id="{448DA78B-7A58-2120-DF20-1B13EF89F793}"/>
              </a:ext>
            </a:extLst>
          </p:cNvPr>
          <p:cNvSpPr>
            <a:spLocks noGrp="1"/>
          </p:cNvSpPr>
          <p:nvPr>
            <p:ph type="body" sz="quarter" idx="43" hasCustomPrompt="1"/>
          </p:nvPr>
        </p:nvSpPr>
        <p:spPr>
          <a:xfrm>
            <a:off x="8238342" y="457200"/>
            <a:ext cx="3499200" cy="2588400"/>
          </a:xfrm>
          <a:solidFill>
            <a:schemeClr val="bg1"/>
          </a:solidFill>
          <a:effectLst>
            <a:outerShdw blurRad="190500" algn="ctr" rotWithShape="0">
              <a:prstClr val="black">
                <a:alpha val="20000"/>
              </a:prstClr>
            </a:outerShdw>
          </a:effectLst>
        </p:spPr>
        <p:txBody>
          <a:bodyPr lIns="360000" tIns="360000" rIns="360000" bIns="360000" anchor="b" anchorCtr="0"/>
          <a:lstStyle>
            <a:lvl1pPr>
              <a:defRPr sz="1799" b="1">
                <a:solidFill>
                  <a:schemeClr val="tx2"/>
                </a:solidFill>
              </a:defRPr>
            </a:lvl1pPr>
            <a:lvl2pPr marL="0" indent="0" algn="l">
              <a:buNone/>
              <a:defRPr sz="1799" b="1">
                <a:solidFill>
                  <a:schemeClr val="accent1"/>
                </a:solidFill>
              </a:defRPr>
            </a:lvl2pPr>
            <a:lvl3pPr marL="0" indent="0" algn="l">
              <a:buNone/>
              <a:defRPr sz="1799" b="0">
                <a:solidFill>
                  <a:schemeClr val="accent1"/>
                </a:solidFill>
              </a:defRPr>
            </a:lvl3pPr>
            <a:lvl4pPr marL="0" indent="0" algn="l">
              <a:buNone/>
              <a:defRPr sz="1799" b="1">
                <a:solidFill>
                  <a:schemeClr val="tx2"/>
                </a:solidFill>
              </a:defRPr>
            </a:lvl4pPr>
            <a:lvl5pPr marL="0" indent="0" algn="l">
              <a:buFont typeface="Arial" panose="020B0604020202020204" pitchFamily="34" charset="0"/>
              <a:buNone/>
              <a:defRPr sz="1799" b="0">
                <a:solidFill>
                  <a:schemeClr val="tx2"/>
                </a:solidFill>
              </a:defRPr>
            </a:lvl5pPr>
            <a:lvl6pPr marL="0" indent="0" algn="l">
              <a:buFont typeface="Arial" panose="020B0604020202020204" pitchFamily="34" charset="0"/>
              <a:buNone/>
              <a:defRPr sz="1799" b="0">
                <a:solidFill>
                  <a:schemeClr val="tx2"/>
                </a:solidFill>
              </a:defRPr>
            </a:lvl6pPr>
            <a:lvl7pPr marL="0" indent="0" algn="l">
              <a:buFont typeface="Arial" panose="020B0604020202020204" pitchFamily="34" charset="0"/>
              <a:buNone/>
              <a:defRPr sz="1799" b="0">
                <a:solidFill>
                  <a:schemeClr val="tx2"/>
                </a:solidFill>
              </a:defRPr>
            </a:lvl7pPr>
            <a:lvl8pPr marL="0" indent="0" algn="l">
              <a:buFont typeface="Arial" panose="020B0604020202020204" pitchFamily="34" charset="0"/>
              <a:buNone/>
              <a:defRPr sz="1799" b="0">
                <a:solidFill>
                  <a:schemeClr val="tx2"/>
                </a:solidFill>
              </a:defRPr>
            </a:lvl8pPr>
            <a:lvl9pPr marL="0" indent="0" algn="l">
              <a:buFont typeface="Arial" panose="020B0604020202020204" pitchFamily="34" charset="0"/>
              <a:buNone/>
              <a:defRPr sz="1799" b="0">
                <a:solidFill>
                  <a:schemeClr val="tx2"/>
                </a:solidFill>
              </a:defRPr>
            </a:lvl9pPr>
          </a:lstStyle>
          <a:p>
            <a:pPr lvl="0"/>
            <a:r>
              <a:rPr lang="en-US"/>
              <a:t>Chapter title #2</a:t>
            </a:r>
          </a:p>
        </p:txBody>
      </p:sp>
      <p:sp>
        <p:nvSpPr>
          <p:cNvPr id="8" name="text placeholder_01">
            <a:extLst>
              <a:ext uri="{FF2B5EF4-FFF2-40B4-BE49-F238E27FC236}">
                <a16:creationId xmlns:a16="http://schemas.microsoft.com/office/drawing/2014/main" id="{7939DA6D-9B66-9DA3-CA19-ED4469BB9865}"/>
              </a:ext>
            </a:extLst>
          </p:cNvPr>
          <p:cNvSpPr>
            <a:spLocks noGrp="1"/>
          </p:cNvSpPr>
          <p:nvPr>
            <p:ph type="body" sz="quarter" idx="14" hasCustomPrompt="1"/>
          </p:nvPr>
        </p:nvSpPr>
        <p:spPr>
          <a:xfrm>
            <a:off x="4356303" y="457200"/>
            <a:ext cx="3490710" cy="2588400"/>
          </a:xfrm>
          <a:solidFill>
            <a:schemeClr val="bg1"/>
          </a:solidFill>
          <a:effectLst>
            <a:outerShdw blurRad="190500" algn="ctr" rotWithShape="0">
              <a:prstClr val="black">
                <a:alpha val="20000"/>
              </a:prstClr>
            </a:outerShdw>
          </a:effectLst>
        </p:spPr>
        <p:txBody>
          <a:bodyPr lIns="360000" tIns="360000" rIns="360000" bIns="360000" anchor="b" anchorCtr="0"/>
          <a:lstStyle>
            <a:lvl1pPr>
              <a:defRPr sz="1799" b="1">
                <a:solidFill>
                  <a:schemeClr val="tx2"/>
                </a:solidFill>
              </a:defRPr>
            </a:lvl1pPr>
            <a:lvl2pPr marL="0" indent="0" algn="l">
              <a:buNone/>
              <a:defRPr sz="1799" b="1">
                <a:solidFill>
                  <a:schemeClr val="accent1"/>
                </a:solidFill>
              </a:defRPr>
            </a:lvl2pPr>
            <a:lvl3pPr marL="0" indent="0" algn="l">
              <a:buNone/>
              <a:defRPr sz="1799" b="0">
                <a:solidFill>
                  <a:schemeClr val="accent1"/>
                </a:solidFill>
              </a:defRPr>
            </a:lvl3pPr>
            <a:lvl4pPr marL="0" indent="0" algn="l">
              <a:buNone/>
              <a:defRPr sz="1799" b="1">
                <a:solidFill>
                  <a:schemeClr val="tx2"/>
                </a:solidFill>
              </a:defRPr>
            </a:lvl4pPr>
            <a:lvl5pPr marL="0" indent="0" algn="l">
              <a:buFont typeface="Arial" panose="020B0604020202020204" pitchFamily="34" charset="0"/>
              <a:buNone/>
              <a:defRPr sz="1799" b="0">
                <a:solidFill>
                  <a:schemeClr val="tx2"/>
                </a:solidFill>
              </a:defRPr>
            </a:lvl5pPr>
            <a:lvl6pPr marL="0" indent="0" algn="l">
              <a:buFont typeface="Arial" panose="020B0604020202020204" pitchFamily="34" charset="0"/>
              <a:buNone/>
              <a:defRPr sz="1799" b="0">
                <a:solidFill>
                  <a:schemeClr val="tx2"/>
                </a:solidFill>
              </a:defRPr>
            </a:lvl6pPr>
            <a:lvl7pPr marL="0" indent="0" algn="l">
              <a:buFont typeface="Arial" panose="020B0604020202020204" pitchFamily="34" charset="0"/>
              <a:buNone/>
              <a:defRPr sz="1799" b="0">
                <a:solidFill>
                  <a:schemeClr val="tx2"/>
                </a:solidFill>
              </a:defRPr>
            </a:lvl7pPr>
            <a:lvl8pPr marL="0" indent="0" algn="l">
              <a:buFont typeface="Arial" panose="020B0604020202020204" pitchFamily="34" charset="0"/>
              <a:buNone/>
              <a:defRPr sz="1799" b="0">
                <a:solidFill>
                  <a:schemeClr val="tx2"/>
                </a:solidFill>
              </a:defRPr>
            </a:lvl8pPr>
            <a:lvl9pPr marL="0" indent="0" algn="l">
              <a:buFont typeface="Arial" panose="020B0604020202020204" pitchFamily="34" charset="0"/>
              <a:buNone/>
              <a:defRPr sz="1799" b="0">
                <a:solidFill>
                  <a:schemeClr val="tx2"/>
                </a:solidFill>
              </a:defRPr>
            </a:lvl9pPr>
          </a:lstStyle>
          <a:p>
            <a:pPr lvl="0"/>
            <a:r>
              <a:rPr lang="en-US"/>
              <a:t>Chapter title #1</a:t>
            </a:r>
          </a:p>
        </p:txBody>
      </p:sp>
      <p:sp>
        <p:nvSpPr>
          <p:cNvPr id="26" name="circle placeholder_05">
            <a:extLst>
              <a:ext uri="{FF2B5EF4-FFF2-40B4-BE49-F238E27FC236}">
                <a16:creationId xmlns:a16="http://schemas.microsoft.com/office/drawing/2014/main" id="{12447588-E2FA-8B67-F73D-BF7407DD54F1}"/>
              </a:ext>
            </a:extLst>
          </p:cNvPr>
          <p:cNvSpPr>
            <a:spLocks noGrp="1" noChangeAspect="1"/>
          </p:cNvSpPr>
          <p:nvPr>
            <p:ph type="body" sz="quarter" idx="41"/>
          </p:nvPr>
        </p:nvSpPr>
        <p:spPr>
          <a:xfrm>
            <a:off x="8594024" y="3704401"/>
            <a:ext cx="1008000"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3" name="circle placeholder_04">
            <a:extLst>
              <a:ext uri="{FF2B5EF4-FFF2-40B4-BE49-F238E27FC236}">
                <a16:creationId xmlns:a16="http://schemas.microsoft.com/office/drawing/2014/main" id="{D78D1C58-05BA-3075-8606-171142D294EC}"/>
              </a:ext>
            </a:extLst>
          </p:cNvPr>
          <p:cNvSpPr>
            <a:spLocks noGrp="1" noChangeAspect="1"/>
          </p:cNvSpPr>
          <p:nvPr>
            <p:ph type="body" sz="quarter" idx="38"/>
          </p:nvPr>
        </p:nvSpPr>
        <p:spPr>
          <a:xfrm>
            <a:off x="4729354" y="3704401"/>
            <a:ext cx="1008000"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dirty="0"/>
          </a:p>
        </p:txBody>
      </p:sp>
      <p:sp>
        <p:nvSpPr>
          <p:cNvPr id="20" name="circle placeholder_03">
            <a:extLst>
              <a:ext uri="{FF2B5EF4-FFF2-40B4-BE49-F238E27FC236}">
                <a16:creationId xmlns:a16="http://schemas.microsoft.com/office/drawing/2014/main" id="{0DE867F3-1DCE-9DC0-9D7C-D55C332EBB7B}"/>
              </a:ext>
            </a:extLst>
          </p:cNvPr>
          <p:cNvSpPr>
            <a:spLocks noGrp="1" noChangeAspect="1"/>
          </p:cNvSpPr>
          <p:nvPr>
            <p:ph type="body" sz="quarter" idx="35"/>
          </p:nvPr>
        </p:nvSpPr>
        <p:spPr>
          <a:xfrm>
            <a:off x="830263" y="3704401"/>
            <a:ext cx="1008000"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17" name="circle placeholder_02">
            <a:extLst>
              <a:ext uri="{FF2B5EF4-FFF2-40B4-BE49-F238E27FC236}">
                <a16:creationId xmlns:a16="http://schemas.microsoft.com/office/drawing/2014/main" id="{59862593-ED44-54C9-38E1-6A3ACE48B4B4}"/>
              </a:ext>
            </a:extLst>
          </p:cNvPr>
          <p:cNvSpPr>
            <a:spLocks noGrp="1" noChangeAspect="1"/>
          </p:cNvSpPr>
          <p:nvPr>
            <p:ph type="body" sz="quarter" idx="32"/>
          </p:nvPr>
        </p:nvSpPr>
        <p:spPr>
          <a:xfrm>
            <a:off x="8598154" y="817475"/>
            <a:ext cx="1008000"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14" name="circle placeholder_01">
            <a:extLst>
              <a:ext uri="{FF2B5EF4-FFF2-40B4-BE49-F238E27FC236}">
                <a16:creationId xmlns:a16="http://schemas.microsoft.com/office/drawing/2014/main" id="{B87856A1-CE70-B131-7F63-07427F7919E7}"/>
              </a:ext>
            </a:extLst>
          </p:cNvPr>
          <p:cNvSpPr>
            <a:spLocks noGrp="1" noChangeAspect="1"/>
          </p:cNvSpPr>
          <p:nvPr>
            <p:ph type="body" sz="quarter" idx="30"/>
          </p:nvPr>
        </p:nvSpPr>
        <p:spPr>
          <a:xfrm>
            <a:off x="4732096" y="817475"/>
            <a:ext cx="1008000"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endParaRPr lang="nl-NL"/>
          </a:p>
        </p:txBody>
      </p:sp>
      <p:sp>
        <p:nvSpPr>
          <p:cNvPr id="28" name="title placeholder">
            <a:extLst>
              <a:ext uri="{FF2B5EF4-FFF2-40B4-BE49-F238E27FC236}">
                <a16:creationId xmlns:a16="http://schemas.microsoft.com/office/drawing/2014/main" id="{F862A99C-F9B7-E3E2-B474-1C945E114C43}"/>
              </a:ext>
            </a:extLst>
          </p:cNvPr>
          <p:cNvSpPr>
            <a:spLocks noGrp="1"/>
          </p:cNvSpPr>
          <p:nvPr>
            <p:ph type="title"/>
          </p:nvPr>
        </p:nvSpPr>
        <p:spPr>
          <a:xfrm>
            <a:off x="460136" y="457200"/>
            <a:ext cx="3524490" cy="2621833"/>
          </a:xfrm>
        </p:spPr>
        <p:txBody>
          <a:bodyPr bIns="360000" anchor="t" anchorCtr="0">
            <a:noAutofit/>
          </a:bodyPr>
          <a:lstStyle>
            <a:lvl1pPr>
              <a:defRPr>
                <a:solidFill>
                  <a:schemeClr val="bg1"/>
                </a:solidFill>
              </a:defRPr>
            </a:lvl1pPr>
          </a:lstStyle>
          <a:p>
            <a:pPr lvl="0"/>
            <a:endParaRPr lang="en-US" dirty="0"/>
          </a:p>
        </p:txBody>
      </p:sp>
      <p:sp>
        <p:nvSpPr>
          <p:cNvPr id="11" name="Footer Placeholder 10">
            <a:extLst>
              <a:ext uri="{FF2B5EF4-FFF2-40B4-BE49-F238E27FC236}">
                <a16:creationId xmlns:a16="http://schemas.microsoft.com/office/drawing/2014/main" id="{69B8BA70-39C1-9CAD-3F7A-880DCB3D3F45}"/>
              </a:ext>
            </a:extLst>
          </p:cNvPr>
          <p:cNvSpPr>
            <a:spLocks noGrp="1"/>
          </p:cNvSpPr>
          <p:nvPr>
            <p:ph type="ftr" sz="quarter" idx="51"/>
          </p:nvPr>
        </p:nvSpPr>
        <p:spPr/>
        <p:txBody>
          <a:bodyPr/>
          <a:lstStyle/>
          <a:p>
            <a:r>
              <a:rPr lang="en-US"/>
              <a:t>Executing Compliance with Global Teams</a:t>
            </a:r>
            <a:endParaRPr lang="en-US" dirty="0"/>
          </a:p>
        </p:txBody>
      </p:sp>
      <p:sp>
        <p:nvSpPr>
          <p:cNvPr id="2" name="Content Placeholder 3">
            <a:extLst>
              <a:ext uri="{FF2B5EF4-FFF2-40B4-BE49-F238E27FC236}">
                <a16:creationId xmlns:a16="http://schemas.microsoft.com/office/drawing/2014/main" id="{37C65C82-7423-6E15-63FD-A1B0AD6BB273}"/>
              </a:ext>
            </a:extLst>
          </p:cNvPr>
          <p:cNvSpPr>
            <a:spLocks noGrp="1" noChangeAspect="1"/>
          </p:cNvSpPr>
          <p:nvPr>
            <p:ph sz="quarter" idx="42" hasCustomPrompt="1"/>
          </p:nvPr>
        </p:nvSpPr>
        <p:spPr>
          <a:xfrm>
            <a:off x="4847476" y="932855"/>
            <a:ext cx="777240" cy="777240"/>
          </a:xfrm>
          <a:prstGeom prst="ellipse">
            <a:avLst/>
          </a:prstGeom>
        </p:spPr>
        <p:txBody>
          <a:bodyPr anchor="ctr"/>
          <a:lstStyle>
            <a:lvl1pPr algn="ctr">
              <a:defRPr>
                <a:solidFill>
                  <a:schemeClr val="bg2"/>
                </a:solidFill>
              </a:defRPr>
            </a:lvl1pPr>
          </a:lstStyle>
          <a:p>
            <a:pPr lvl="0"/>
            <a:r>
              <a:rPr lang="en-US" dirty="0"/>
              <a:t>ICON</a:t>
            </a:r>
          </a:p>
        </p:txBody>
      </p:sp>
      <p:sp>
        <p:nvSpPr>
          <p:cNvPr id="4" name="Content Placeholder 3">
            <a:extLst>
              <a:ext uri="{FF2B5EF4-FFF2-40B4-BE49-F238E27FC236}">
                <a16:creationId xmlns:a16="http://schemas.microsoft.com/office/drawing/2014/main" id="{A88C1179-BED0-10F0-3B6E-D0078873ECB1}"/>
              </a:ext>
            </a:extLst>
          </p:cNvPr>
          <p:cNvSpPr>
            <a:spLocks noGrp="1" noChangeAspect="1"/>
          </p:cNvSpPr>
          <p:nvPr>
            <p:ph sz="quarter" idx="52" hasCustomPrompt="1"/>
          </p:nvPr>
        </p:nvSpPr>
        <p:spPr>
          <a:xfrm>
            <a:off x="8709404" y="932855"/>
            <a:ext cx="777240" cy="777240"/>
          </a:xfrm>
          <a:prstGeom prst="ellipse">
            <a:avLst/>
          </a:prstGeom>
        </p:spPr>
        <p:txBody>
          <a:bodyPr anchor="ctr"/>
          <a:lstStyle>
            <a:lvl1pPr algn="ctr">
              <a:defRPr>
                <a:solidFill>
                  <a:schemeClr val="bg2"/>
                </a:solidFill>
              </a:defRPr>
            </a:lvl1pPr>
          </a:lstStyle>
          <a:p>
            <a:pPr lvl="0"/>
            <a:r>
              <a:rPr lang="en-US" dirty="0"/>
              <a:t>ICON</a:t>
            </a:r>
          </a:p>
        </p:txBody>
      </p:sp>
      <p:sp>
        <p:nvSpPr>
          <p:cNvPr id="12" name="Content Placeholder 3">
            <a:extLst>
              <a:ext uri="{FF2B5EF4-FFF2-40B4-BE49-F238E27FC236}">
                <a16:creationId xmlns:a16="http://schemas.microsoft.com/office/drawing/2014/main" id="{F6622BAE-FD17-C8DF-FFF2-0C08C20BEFBF}"/>
              </a:ext>
            </a:extLst>
          </p:cNvPr>
          <p:cNvSpPr>
            <a:spLocks noGrp="1" noChangeAspect="1"/>
          </p:cNvSpPr>
          <p:nvPr>
            <p:ph sz="quarter" idx="53" hasCustomPrompt="1"/>
          </p:nvPr>
        </p:nvSpPr>
        <p:spPr>
          <a:xfrm>
            <a:off x="4847476" y="3819490"/>
            <a:ext cx="777240" cy="777240"/>
          </a:xfrm>
          <a:prstGeom prst="ellipse">
            <a:avLst/>
          </a:prstGeom>
        </p:spPr>
        <p:txBody>
          <a:bodyPr anchor="ctr"/>
          <a:lstStyle>
            <a:lvl1pPr algn="ctr">
              <a:defRPr>
                <a:solidFill>
                  <a:schemeClr val="bg2"/>
                </a:solidFill>
              </a:defRPr>
            </a:lvl1pPr>
          </a:lstStyle>
          <a:p>
            <a:pPr lvl="0"/>
            <a:r>
              <a:rPr lang="en-US" dirty="0"/>
              <a:t>ICON</a:t>
            </a:r>
          </a:p>
        </p:txBody>
      </p:sp>
      <p:sp>
        <p:nvSpPr>
          <p:cNvPr id="13" name="Content Placeholder 3">
            <a:extLst>
              <a:ext uri="{FF2B5EF4-FFF2-40B4-BE49-F238E27FC236}">
                <a16:creationId xmlns:a16="http://schemas.microsoft.com/office/drawing/2014/main" id="{4ADD35EE-D810-0B52-DD93-43434870DAA5}"/>
              </a:ext>
            </a:extLst>
          </p:cNvPr>
          <p:cNvSpPr>
            <a:spLocks noGrp="1" noChangeAspect="1"/>
          </p:cNvSpPr>
          <p:nvPr>
            <p:ph sz="quarter" idx="54" hasCustomPrompt="1"/>
          </p:nvPr>
        </p:nvSpPr>
        <p:spPr>
          <a:xfrm>
            <a:off x="8709404" y="3819490"/>
            <a:ext cx="777240" cy="777240"/>
          </a:xfrm>
          <a:prstGeom prst="ellipse">
            <a:avLst/>
          </a:prstGeom>
        </p:spPr>
        <p:txBody>
          <a:bodyPr anchor="ctr"/>
          <a:lstStyle>
            <a:lvl1pPr algn="ctr">
              <a:defRPr>
                <a:solidFill>
                  <a:schemeClr val="bg2"/>
                </a:solidFill>
              </a:defRPr>
            </a:lvl1pPr>
          </a:lstStyle>
          <a:p>
            <a:pPr lvl="0"/>
            <a:r>
              <a:rPr lang="en-US" dirty="0"/>
              <a:t>ICON</a:t>
            </a:r>
          </a:p>
        </p:txBody>
      </p:sp>
      <p:sp>
        <p:nvSpPr>
          <p:cNvPr id="15" name="Content Placeholder 3">
            <a:extLst>
              <a:ext uri="{FF2B5EF4-FFF2-40B4-BE49-F238E27FC236}">
                <a16:creationId xmlns:a16="http://schemas.microsoft.com/office/drawing/2014/main" id="{8BCEA4ED-07AC-BB44-EF1A-0E871F31A49F}"/>
              </a:ext>
            </a:extLst>
          </p:cNvPr>
          <p:cNvSpPr>
            <a:spLocks noGrp="1" noChangeAspect="1"/>
          </p:cNvSpPr>
          <p:nvPr>
            <p:ph sz="quarter" idx="55" hasCustomPrompt="1"/>
          </p:nvPr>
        </p:nvSpPr>
        <p:spPr>
          <a:xfrm>
            <a:off x="945969" y="3819490"/>
            <a:ext cx="777240" cy="777240"/>
          </a:xfrm>
          <a:prstGeom prst="ellipse">
            <a:avLst/>
          </a:prstGeom>
        </p:spPr>
        <p:txBody>
          <a:bodyPr anchor="ctr"/>
          <a:lstStyle>
            <a:lvl1pPr algn="ctr">
              <a:defRPr>
                <a:solidFill>
                  <a:schemeClr val="bg2"/>
                </a:solidFill>
              </a:defRPr>
            </a:lvl1pPr>
          </a:lstStyle>
          <a:p>
            <a:pPr lvl="0"/>
            <a:r>
              <a:rPr lang="en-US" dirty="0"/>
              <a:t>ICON</a:t>
            </a:r>
          </a:p>
        </p:txBody>
      </p:sp>
    </p:spTree>
    <p:extLst>
      <p:ext uri="{BB962C8B-B14F-4D97-AF65-F5344CB8AC3E}">
        <p14:creationId xmlns:p14="http://schemas.microsoft.com/office/powerpoint/2010/main" val="3413924626"/>
      </p:ext>
    </p:extLst>
  </p:cSld>
  <p:clrMapOvr>
    <a:masterClrMapping/>
  </p:clrMapOvr>
  <p:extLst>
    <p:ext uri="{DCECCB84-F9BA-43D5-87BE-67443E8EF086}">
      <p15:sldGuideLst xmlns:p15="http://schemas.microsoft.com/office/powerpoint/2012/main">
        <p15:guide id="1" pos="2736">
          <p15:clr>
            <a:srgbClr val="FBAE40"/>
          </p15:clr>
        </p15:guide>
        <p15:guide id="2" pos="4943">
          <p15:clr>
            <a:srgbClr val="FBAE40"/>
          </p15:clr>
        </p15:guide>
        <p15:guide id="3" pos="2510">
          <p15:clr>
            <a:srgbClr val="FBAE40"/>
          </p15:clr>
        </p15:guide>
        <p15:guide id="4" pos="51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ver B">
    <p:bg>
      <p:bgPr>
        <a:solidFill>
          <a:schemeClr val="bg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61FA58B-A568-497E-9DF6-8D9D44889D4A}"/>
              </a:ext>
            </a:extLst>
          </p:cNvPr>
          <p:cNvSpPr>
            <a:spLocks noGrp="1"/>
          </p:cNvSpPr>
          <p:nvPr>
            <p:ph type="pic" sz="quarter" idx="10"/>
          </p:nvPr>
        </p:nvSpPr>
        <p:spPr>
          <a:xfrm>
            <a:off x="2066671" y="1"/>
            <a:ext cx="10125329" cy="5842271"/>
          </a:xfrm>
          <a:custGeom>
            <a:avLst/>
            <a:gdLst>
              <a:gd name="connsiteX0" fmla="*/ 0 w 10125329"/>
              <a:gd name="connsiteY0" fmla="*/ 0 h 5842271"/>
              <a:gd name="connsiteX1" fmla="*/ 10125329 w 10125329"/>
              <a:gd name="connsiteY1" fmla="*/ 0 h 5842271"/>
              <a:gd name="connsiteX2" fmla="*/ 10125329 w 10125329"/>
              <a:gd name="connsiteY2" fmla="*/ 4596332 h 5842271"/>
              <a:gd name="connsiteX3" fmla="*/ 8345537 w 10125329"/>
              <a:gd name="connsiteY3" fmla="*/ 5842271 h 5842271"/>
            </a:gdLst>
            <a:ahLst/>
            <a:cxnLst>
              <a:cxn ang="0">
                <a:pos x="connsiteX0" y="connsiteY0"/>
              </a:cxn>
              <a:cxn ang="0">
                <a:pos x="connsiteX1" y="connsiteY1"/>
              </a:cxn>
              <a:cxn ang="0">
                <a:pos x="connsiteX2" y="connsiteY2"/>
              </a:cxn>
              <a:cxn ang="0">
                <a:pos x="connsiteX3" y="connsiteY3"/>
              </a:cxn>
            </a:cxnLst>
            <a:rect l="l" t="t" r="r" b="b"/>
            <a:pathLst>
              <a:path w="10125329" h="5842271">
                <a:moveTo>
                  <a:pt x="0" y="0"/>
                </a:moveTo>
                <a:lnTo>
                  <a:pt x="10125329" y="0"/>
                </a:lnTo>
                <a:lnTo>
                  <a:pt x="10125329" y="4596332"/>
                </a:lnTo>
                <a:lnTo>
                  <a:pt x="8345537" y="5842271"/>
                </a:lnTo>
                <a:close/>
              </a:path>
            </a:pathLst>
          </a:custGeom>
        </p:spPr>
        <p:txBody>
          <a:bodyPr wrap="square" anchor="ctr">
            <a:noAutofit/>
          </a:bodyPr>
          <a:lstStyle>
            <a:lvl1pPr algn="ctr">
              <a:defRPr/>
            </a:lvl1pPr>
          </a:lstStyle>
          <a:p>
            <a:endParaRPr lang="en-US"/>
          </a:p>
        </p:txBody>
      </p:sp>
      <p:pic>
        <p:nvPicPr>
          <p:cNvPr id="6" name="Picture 5">
            <a:extLst>
              <a:ext uri="{FF2B5EF4-FFF2-40B4-BE49-F238E27FC236}">
                <a16:creationId xmlns:a16="http://schemas.microsoft.com/office/drawing/2014/main" id="{57E5EEE5-0D3D-497B-8635-5EC8036DFC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408"/>
          <a:stretch/>
        </p:blipFill>
        <p:spPr>
          <a:xfrm>
            <a:off x="-15408" y="0"/>
            <a:ext cx="11851651" cy="6858000"/>
          </a:xfrm>
          <a:prstGeom prst="rect">
            <a:avLst/>
          </a:prstGeom>
        </p:spPr>
      </p:pic>
      <p:sp>
        <p:nvSpPr>
          <p:cNvPr id="7170" name="Rectangle 2"/>
          <p:cNvSpPr>
            <a:spLocks noGrp="1" noChangeArrowheads="1"/>
          </p:cNvSpPr>
          <p:nvPr>
            <p:ph type="ctrTitle" hasCustomPrompt="1"/>
          </p:nvPr>
        </p:nvSpPr>
        <p:spPr bwMode="gray">
          <a:xfrm>
            <a:off x="457200" y="2057400"/>
            <a:ext cx="3729744" cy="2159000"/>
          </a:xfrm>
        </p:spPr>
        <p:txBody>
          <a:bodyPr/>
          <a:lstStyle>
            <a:lvl1pPr>
              <a:defRPr sz="3600" b="1" cap="none" baseline="0">
                <a:solidFill>
                  <a:schemeClr val="accent1"/>
                </a:solidFill>
              </a:defRPr>
            </a:lvl1pPr>
          </a:lstStyle>
          <a:p>
            <a:r>
              <a:rPr lang="en-US" dirty="0"/>
              <a:t>Click To Edit Master Title Style</a:t>
            </a:r>
            <a:endParaRPr lang="en-GB" dirty="0"/>
          </a:p>
        </p:txBody>
      </p:sp>
      <p:sp>
        <p:nvSpPr>
          <p:cNvPr id="19" name="Rectangle 3">
            <a:extLst>
              <a:ext uri="{FF2B5EF4-FFF2-40B4-BE49-F238E27FC236}">
                <a16:creationId xmlns:a16="http://schemas.microsoft.com/office/drawing/2014/main" id="{53815680-AB13-41B1-BC23-D0BB3E4F545B}"/>
              </a:ext>
            </a:extLst>
          </p:cNvPr>
          <p:cNvSpPr>
            <a:spLocks noGrp="1" noChangeArrowheads="1"/>
          </p:cNvSpPr>
          <p:nvPr>
            <p:ph type="subTitle" idx="1"/>
          </p:nvPr>
        </p:nvSpPr>
        <p:spPr bwMode="gray">
          <a:xfrm>
            <a:off x="457200" y="5315764"/>
            <a:ext cx="5714999" cy="276999"/>
          </a:xfrm>
          <a:prstGeom prst="rect">
            <a:avLst/>
          </a:prstGeom>
          <a:noFill/>
        </p:spPr>
        <p:txBody>
          <a:bodyPr wrap="square" lIns="0" tIns="0" rIns="0" bIns="0">
            <a:spAutoFit/>
          </a:bodyPr>
          <a:lstStyle>
            <a:lvl1pPr>
              <a:defRPr cap="all" baseline="0">
                <a:solidFill>
                  <a:schemeClr val="tx1"/>
                </a:solidFill>
              </a:defRPr>
            </a:lvl1pPr>
          </a:lstStyle>
          <a:p>
            <a:r>
              <a:rPr lang="en-US" dirty="0"/>
              <a:t>Click to edit Master subtitle style</a:t>
            </a:r>
            <a:endParaRPr lang="en-GB" dirty="0"/>
          </a:p>
        </p:txBody>
      </p:sp>
      <p:pic>
        <p:nvPicPr>
          <p:cNvPr id="21" name="Picture 9">
            <a:extLst>
              <a:ext uri="{FF2B5EF4-FFF2-40B4-BE49-F238E27FC236}">
                <a16:creationId xmlns:a16="http://schemas.microsoft.com/office/drawing/2014/main" id="{DFC57F70-2F03-46F5-958C-A32E02563BF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836521" y="6256499"/>
            <a:ext cx="974373" cy="374237"/>
          </a:xfrm>
          <a:prstGeom prst="rect">
            <a:avLst/>
          </a:prstGeom>
          <a:noFill/>
        </p:spPr>
      </p:pic>
      <p:sp>
        <p:nvSpPr>
          <p:cNvPr id="44" name="TextBox 43">
            <a:extLst>
              <a:ext uri="{FF2B5EF4-FFF2-40B4-BE49-F238E27FC236}">
                <a16:creationId xmlns:a16="http://schemas.microsoft.com/office/drawing/2014/main" id="{5BC9602C-C509-421C-B273-804FE91ECBAF}"/>
              </a:ext>
            </a:extLst>
          </p:cNvPr>
          <p:cNvSpPr txBox="1"/>
          <p:nvPr userDrawn="1"/>
        </p:nvSpPr>
        <p:spPr>
          <a:xfrm>
            <a:off x="457200" y="6412412"/>
            <a:ext cx="5119618" cy="215444"/>
          </a:xfrm>
          <a:prstGeom prst="rect">
            <a:avLst/>
          </a:prstGeom>
          <a:noFill/>
        </p:spPr>
        <p:txBody>
          <a:bodyPr wrap="square" lIns="0" tIns="0" rIns="0" bIns="0" rtlCol="0">
            <a:spAutoFit/>
          </a:bodyPr>
          <a:lstStyle/>
          <a:p>
            <a:pPr algn="l"/>
            <a:r>
              <a:rPr lang="en-US" sz="700" b="0" kern="1200" dirty="0">
                <a:solidFill>
                  <a:schemeClr val="tx2"/>
                </a:solidFill>
                <a:latin typeface="Trebuchet MS" pitchFamily="34" charset="0"/>
                <a:ea typeface="+mn-ea"/>
                <a:cs typeface="+mn-cs"/>
              </a:rPr>
              <a:t>BDO USA, P.C, a Virginia professional corporation, is the U.S. member of BDO International Limited, a UK company limited by guarantee, and forms part of the international BDO network of independent member firms.</a:t>
            </a:r>
          </a:p>
        </p:txBody>
      </p:sp>
      <p:pic>
        <p:nvPicPr>
          <p:cNvPr id="11" name="Graphic 6">
            <a:extLst>
              <a:ext uri="{FF2B5EF4-FFF2-40B4-BE49-F238E27FC236}">
                <a16:creationId xmlns:a16="http://schemas.microsoft.com/office/drawing/2014/main" id="{2BE1FB37-297C-436B-9D36-367F8C2FD0B9}"/>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8">
            <a:extLst>
              <a:ext uri="{FF2B5EF4-FFF2-40B4-BE49-F238E27FC236}">
                <a16:creationId xmlns:a16="http://schemas.microsoft.com/office/drawing/2014/main" id="{1B48CE49-F41C-4D51-9F33-6A06E53543F0}"/>
              </a:ext>
            </a:extLst>
          </p:cNvPr>
          <p:cNvSpPr/>
          <p:nvPr userDrawn="1"/>
        </p:nvSpPr>
        <p:spPr>
          <a:xfrm>
            <a:off x="5250426" y="-501445"/>
            <a:ext cx="6484374" cy="353961"/>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dirty="0">
                <a:solidFill>
                  <a:schemeClr val="bg1"/>
                </a:solidFill>
                <a:latin typeface="Trebuchet MS"/>
              </a:rPr>
              <a:t>Change the picture right here in the active slide view!</a:t>
            </a:r>
          </a:p>
        </p:txBody>
      </p:sp>
    </p:spTree>
    <p:extLst>
      <p:ext uri="{BB962C8B-B14F-4D97-AF65-F5344CB8AC3E}">
        <p14:creationId xmlns:p14="http://schemas.microsoft.com/office/powerpoint/2010/main" val="1681710498"/>
      </p:ext>
    </p:extLst>
  </p:cSld>
  <p:clrMapOvr>
    <a:masterClrMapping/>
  </p:clrMapOvr>
  <p:extLst>
    <p:ext uri="{DCECCB84-F9BA-43D5-87BE-67443E8EF086}">
      <p15:sldGuideLst xmlns:p15="http://schemas.microsoft.com/office/powerpoint/2012/main">
        <p15:guide id="1" orient="horz" pos="3528">
          <p15:clr>
            <a:srgbClr val="FBAE40"/>
          </p15:clr>
        </p15:guide>
        <p15:guide id="2" orient="horz" pos="129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preserve="1">
  <p:cSld name="Divider Red A">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87A617-F715-7AA3-9AD7-D0028FA0B3C6}"/>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sp>
        <p:nvSpPr>
          <p:cNvPr id="7170" name="Rectangle 2"/>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dirty="0"/>
              <a:t>Click To Edit Master Title Style</a:t>
            </a:r>
            <a:endParaRPr lang="en-GB" dirty="0"/>
          </a:p>
        </p:txBody>
      </p:sp>
      <p:pic>
        <p:nvPicPr>
          <p:cNvPr id="8" name="Graphic 6">
            <a:extLst>
              <a:ext uri="{FF2B5EF4-FFF2-40B4-BE49-F238E27FC236}">
                <a16:creationId xmlns:a16="http://schemas.microsoft.com/office/drawing/2014/main" id="{AEC981EE-433D-4A8C-9379-F9066F74D22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9" name="Slide Number Placeholder 5">
            <a:extLst>
              <a:ext uri="{FF2B5EF4-FFF2-40B4-BE49-F238E27FC236}">
                <a16:creationId xmlns:a16="http://schemas.microsoft.com/office/drawing/2014/main" id="{4DB74662-3970-4982-B947-7B4A0CA8BC2D}"/>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0" name="Footer Placeholder 1">
            <a:extLst>
              <a:ext uri="{FF2B5EF4-FFF2-40B4-BE49-F238E27FC236}">
                <a16:creationId xmlns:a16="http://schemas.microsoft.com/office/drawing/2014/main" id="{4F83B63D-EF4C-4B38-BE08-C8541DA67618}"/>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1064132342"/>
      </p:ext>
    </p:extLst>
  </p:cSld>
  <p:clrMapOvr>
    <a:masterClrMapping/>
  </p:clrMapOvr>
  <p:extLst>
    <p:ext uri="{DCECCB84-F9BA-43D5-87BE-67443E8EF086}">
      <p15:sldGuideLst xmlns:p15="http://schemas.microsoft.com/office/powerpoint/2012/main">
        <p15:guide id="1" pos="326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Red B">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9EFA94-15B7-8C90-10BC-82E53648E392}"/>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sp>
        <p:nvSpPr>
          <p:cNvPr id="42" name="Rectangle 2">
            <a:extLst>
              <a:ext uri="{FF2B5EF4-FFF2-40B4-BE49-F238E27FC236}">
                <a16:creationId xmlns:a16="http://schemas.microsoft.com/office/drawing/2014/main" id="{5AFB7A3A-51FB-4DF0-808A-EE18097EF380}"/>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dirty="0"/>
              <a:t>Click To Edit Master Title Style</a:t>
            </a:r>
            <a:endParaRPr lang="en-GB" dirty="0"/>
          </a:p>
        </p:txBody>
      </p:sp>
      <p:sp>
        <p:nvSpPr>
          <p:cNvPr id="43" name="Text Placeholder 5">
            <a:extLst>
              <a:ext uri="{FF2B5EF4-FFF2-40B4-BE49-F238E27FC236}">
                <a16:creationId xmlns:a16="http://schemas.microsoft.com/office/drawing/2014/main" id="{ADC0F3D7-0B41-468C-A67E-5D06473BA4E9}"/>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dirty="0"/>
              <a:t>Subtitle</a:t>
            </a:r>
          </a:p>
        </p:txBody>
      </p:sp>
      <p:pic>
        <p:nvPicPr>
          <p:cNvPr id="9" name="Graphic 6">
            <a:extLst>
              <a:ext uri="{FF2B5EF4-FFF2-40B4-BE49-F238E27FC236}">
                <a16:creationId xmlns:a16="http://schemas.microsoft.com/office/drawing/2014/main" id="{813CCF65-99BA-4D83-9A7E-B2787F4180D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10" name="Slide Number Placeholder 5">
            <a:extLst>
              <a:ext uri="{FF2B5EF4-FFF2-40B4-BE49-F238E27FC236}">
                <a16:creationId xmlns:a16="http://schemas.microsoft.com/office/drawing/2014/main" id="{A4557B77-2592-4EF7-B8F5-3E41782C082B}"/>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EB6B21E1-52A8-4C59-97F4-BF2F32617419}"/>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22294644"/>
      </p:ext>
    </p:extLst>
  </p:cSld>
  <p:clrMapOvr>
    <a:masterClrMapping/>
  </p:clrMapOvr>
  <p:extLst>
    <p:ext uri="{DCECCB84-F9BA-43D5-87BE-67443E8EF086}">
      <p15:sldGuideLst xmlns:p15="http://schemas.microsoft.com/office/powerpoint/2012/main">
        <p15:guide id="1" pos="3264" userDrawn="1">
          <p15:clr>
            <a:srgbClr val="FBAE40"/>
          </p15:clr>
        </p15:guide>
        <p15:guide id="2" orient="horz" pos="2304" userDrawn="1">
          <p15:clr>
            <a:srgbClr val="FBAE40"/>
          </p15:clr>
        </p15:guide>
        <p15:guide id="3" orient="horz" pos="20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Pale Charcoal A">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1527E9-7867-FE30-C68C-2BBF84329143}"/>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pic>
        <p:nvPicPr>
          <p:cNvPr id="8" name="Graphic 6">
            <a:extLst>
              <a:ext uri="{FF2B5EF4-FFF2-40B4-BE49-F238E27FC236}">
                <a16:creationId xmlns:a16="http://schemas.microsoft.com/office/drawing/2014/main" id="{63478B99-3C3A-4A14-B28F-298D3CFF2F6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2" name="Rectangle 2">
            <a:extLst>
              <a:ext uri="{FF2B5EF4-FFF2-40B4-BE49-F238E27FC236}">
                <a16:creationId xmlns:a16="http://schemas.microsoft.com/office/drawing/2014/main" id="{D7FC63E2-0DEB-4B38-9726-A259799D1363}"/>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accent1"/>
                </a:solidFill>
              </a:defRPr>
            </a:lvl1pPr>
          </a:lstStyle>
          <a:p>
            <a:r>
              <a:rPr lang="en-US" dirty="0"/>
              <a:t>Click To Edit Master Title Style</a:t>
            </a:r>
            <a:endParaRPr lang="en-GB" dirty="0"/>
          </a:p>
        </p:txBody>
      </p:sp>
      <p:sp>
        <p:nvSpPr>
          <p:cNvPr id="13" name="Slide Number Placeholder 5">
            <a:extLst>
              <a:ext uri="{FF2B5EF4-FFF2-40B4-BE49-F238E27FC236}">
                <a16:creationId xmlns:a16="http://schemas.microsoft.com/office/drawing/2014/main" id="{FD92E865-FF8A-48E5-8840-179444DCA740}"/>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4" name="Footer Placeholder 1">
            <a:extLst>
              <a:ext uri="{FF2B5EF4-FFF2-40B4-BE49-F238E27FC236}">
                <a16:creationId xmlns:a16="http://schemas.microsoft.com/office/drawing/2014/main" id="{81AA7470-D523-48F2-A7A8-5F1954E11DE4}"/>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Executing Compliance with Global Teams</a:t>
            </a:r>
            <a:endParaRPr lang="en-US" dirty="0"/>
          </a:p>
        </p:txBody>
      </p:sp>
    </p:spTree>
    <p:extLst>
      <p:ext uri="{BB962C8B-B14F-4D97-AF65-F5344CB8AC3E}">
        <p14:creationId xmlns:p14="http://schemas.microsoft.com/office/powerpoint/2010/main" val="3523415083"/>
      </p:ext>
    </p:extLst>
  </p:cSld>
  <p:clrMapOvr>
    <a:masterClrMapping/>
  </p:clrMapOvr>
  <p:extLst>
    <p:ext uri="{DCECCB84-F9BA-43D5-87BE-67443E8EF086}">
      <p15:sldGuideLst xmlns:p15="http://schemas.microsoft.com/office/powerpoint/2012/main">
        <p15:guide id="1" pos="32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Pale Charcoal B">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CF886-69D5-3C17-B809-D9C4637E1763}"/>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pic>
        <p:nvPicPr>
          <p:cNvPr id="9" name="Graphic 6">
            <a:extLst>
              <a:ext uri="{FF2B5EF4-FFF2-40B4-BE49-F238E27FC236}">
                <a16:creationId xmlns:a16="http://schemas.microsoft.com/office/drawing/2014/main" id="{0368EE4D-0B07-4228-8002-233963197E5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183CAC00-C0CE-497F-9AD9-52AC7F199FDE}"/>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accent1"/>
                </a:solidFill>
              </a:defRPr>
            </a:lvl1pPr>
          </a:lstStyle>
          <a:p>
            <a:r>
              <a:rPr lang="en-US" dirty="0"/>
              <a:t>Click To Edit Master Title Style</a:t>
            </a:r>
            <a:endParaRPr lang="en-GB" dirty="0"/>
          </a:p>
        </p:txBody>
      </p:sp>
      <p:sp>
        <p:nvSpPr>
          <p:cNvPr id="11" name="Text Placeholder 5">
            <a:extLst>
              <a:ext uri="{FF2B5EF4-FFF2-40B4-BE49-F238E27FC236}">
                <a16:creationId xmlns:a16="http://schemas.microsoft.com/office/drawing/2014/main" id="{EEF8AEA2-66DC-448F-A7E7-FFBF17EB6508}"/>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tx1"/>
                </a:solidFill>
              </a:defRPr>
            </a:lvl1pPr>
          </a:lstStyle>
          <a:p>
            <a:pPr lvl="0"/>
            <a:r>
              <a:rPr lang="en-US" dirty="0"/>
              <a:t>Subtitle</a:t>
            </a:r>
          </a:p>
        </p:txBody>
      </p:sp>
      <p:sp>
        <p:nvSpPr>
          <p:cNvPr id="12" name="Slide Number Placeholder 5">
            <a:extLst>
              <a:ext uri="{FF2B5EF4-FFF2-40B4-BE49-F238E27FC236}">
                <a16:creationId xmlns:a16="http://schemas.microsoft.com/office/drawing/2014/main" id="{71BA2AD4-D9D0-4BE4-A658-59B47D0634AE}"/>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E510A995-843E-4725-9524-CD450CB205B9}"/>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Executing Compliance with Global Teams</a:t>
            </a:r>
            <a:endParaRPr lang="en-US" dirty="0"/>
          </a:p>
        </p:txBody>
      </p:sp>
    </p:spTree>
    <p:extLst>
      <p:ext uri="{BB962C8B-B14F-4D97-AF65-F5344CB8AC3E}">
        <p14:creationId xmlns:p14="http://schemas.microsoft.com/office/powerpoint/2010/main" val="618237815"/>
      </p:ext>
    </p:extLst>
  </p:cSld>
  <p:clrMapOvr>
    <a:masterClrMapping/>
  </p:clrMapOvr>
  <p:extLst>
    <p:ext uri="{DCECCB84-F9BA-43D5-87BE-67443E8EF086}">
      <p15:sldGuideLst xmlns:p15="http://schemas.microsoft.com/office/powerpoint/2012/main">
        <p15:guide id="1" pos="3264" userDrawn="1">
          <p15:clr>
            <a:srgbClr val="FBAE40"/>
          </p15:clr>
        </p15:guide>
        <p15:guide id="2" orient="horz" pos="2304" userDrawn="1">
          <p15:clr>
            <a:srgbClr val="FBAE40"/>
          </p15:clr>
        </p15:guide>
        <p15:guide id="3" orient="horz" pos="201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Divider Charcoal A">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4D84E4-FAEE-8F8B-5660-E95C4AE5A02D}"/>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pic>
        <p:nvPicPr>
          <p:cNvPr id="8" name="Graphic 6">
            <a:extLst>
              <a:ext uri="{FF2B5EF4-FFF2-40B4-BE49-F238E27FC236}">
                <a16:creationId xmlns:a16="http://schemas.microsoft.com/office/drawing/2014/main" id="{ECF4C128-C0F4-4D21-8A6F-5FB6B93E283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2">
            <a:extLst>
              <a:ext uri="{FF2B5EF4-FFF2-40B4-BE49-F238E27FC236}">
                <a16:creationId xmlns:a16="http://schemas.microsoft.com/office/drawing/2014/main" id="{2A4CBA9E-125E-4344-9ABC-B877D3FB9C94}"/>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dirty="0"/>
              <a:t>Click To Edit Master Title Style</a:t>
            </a:r>
            <a:endParaRPr lang="en-GB" dirty="0"/>
          </a:p>
        </p:txBody>
      </p:sp>
      <p:sp>
        <p:nvSpPr>
          <p:cNvPr id="10" name="Slide Number Placeholder 5">
            <a:extLst>
              <a:ext uri="{FF2B5EF4-FFF2-40B4-BE49-F238E27FC236}">
                <a16:creationId xmlns:a16="http://schemas.microsoft.com/office/drawing/2014/main" id="{F58575BF-5EC1-437B-97A5-4B537E3831A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A0395822-3088-457D-B9D6-14B4A9737529}"/>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1845478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Charcoal B">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3478B6-2F47-9888-E44D-49C1DB288B51}"/>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pic>
        <p:nvPicPr>
          <p:cNvPr id="9" name="Graphic 6">
            <a:extLst>
              <a:ext uri="{FF2B5EF4-FFF2-40B4-BE49-F238E27FC236}">
                <a16:creationId xmlns:a16="http://schemas.microsoft.com/office/drawing/2014/main" id="{E2A8DE67-E5FB-4952-8537-9A9344CC079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33D8A2F7-01B8-4B41-9932-ED8CF92F0036}"/>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dirty="0"/>
              <a:t>Click To Edit Master Title Style</a:t>
            </a:r>
            <a:endParaRPr lang="en-GB" dirty="0"/>
          </a:p>
        </p:txBody>
      </p:sp>
      <p:sp>
        <p:nvSpPr>
          <p:cNvPr id="11" name="Text Placeholder 5">
            <a:extLst>
              <a:ext uri="{FF2B5EF4-FFF2-40B4-BE49-F238E27FC236}">
                <a16:creationId xmlns:a16="http://schemas.microsoft.com/office/drawing/2014/main" id="{99FF4FAC-3058-43C5-A809-51FF9A3872FC}"/>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dirty="0"/>
              <a:t>Subtitle</a:t>
            </a:r>
          </a:p>
        </p:txBody>
      </p:sp>
      <p:sp>
        <p:nvSpPr>
          <p:cNvPr id="12" name="Slide Number Placeholder 5">
            <a:extLst>
              <a:ext uri="{FF2B5EF4-FFF2-40B4-BE49-F238E27FC236}">
                <a16:creationId xmlns:a16="http://schemas.microsoft.com/office/drawing/2014/main" id="{47E32C2C-AB6F-4C3E-A223-39AFFBE0FDC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E62F8784-F7FC-4486-8764-A851EE61220D}"/>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3027692024"/>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230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Divider Slate A">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BF071-A202-5AC4-418D-A44EFF8692FD}"/>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pic>
        <p:nvPicPr>
          <p:cNvPr id="8" name="Graphic 6">
            <a:extLst>
              <a:ext uri="{FF2B5EF4-FFF2-40B4-BE49-F238E27FC236}">
                <a16:creationId xmlns:a16="http://schemas.microsoft.com/office/drawing/2014/main" id="{11B93198-9AD3-4874-B724-C2E210931B3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2">
            <a:extLst>
              <a:ext uri="{FF2B5EF4-FFF2-40B4-BE49-F238E27FC236}">
                <a16:creationId xmlns:a16="http://schemas.microsoft.com/office/drawing/2014/main" id="{97E4F8A9-9209-4B8D-AB9C-469C4643782F}"/>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dirty="0"/>
              <a:t>Click To Edit Master Title Style</a:t>
            </a:r>
            <a:endParaRPr lang="en-GB" dirty="0"/>
          </a:p>
        </p:txBody>
      </p:sp>
      <p:sp>
        <p:nvSpPr>
          <p:cNvPr id="10" name="Slide Number Placeholder 5">
            <a:extLst>
              <a:ext uri="{FF2B5EF4-FFF2-40B4-BE49-F238E27FC236}">
                <a16:creationId xmlns:a16="http://schemas.microsoft.com/office/drawing/2014/main" id="{7BCF540E-0BAD-45FA-883B-8F0CD6764B3B}"/>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8FB8FD76-DC6F-4E9D-AD30-AB682595404B}"/>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3832573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ate B">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2FA30E-49E1-3875-6867-F59377A9F81B}"/>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pic>
        <p:nvPicPr>
          <p:cNvPr id="9" name="Graphic 6">
            <a:extLst>
              <a:ext uri="{FF2B5EF4-FFF2-40B4-BE49-F238E27FC236}">
                <a16:creationId xmlns:a16="http://schemas.microsoft.com/office/drawing/2014/main" id="{9AA6BF16-C513-44C5-A588-F53B3947357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6C2E2BEB-20CA-40AE-87AE-F85928AE0A4F}"/>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dirty="0"/>
              <a:t>Click To Edit Master Title Style</a:t>
            </a:r>
            <a:endParaRPr lang="en-GB" dirty="0"/>
          </a:p>
        </p:txBody>
      </p:sp>
      <p:sp>
        <p:nvSpPr>
          <p:cNvPr id="11" name="Text Placeholder 5">
            <a:extLst>
              <a:ext uri="{FF2B5EF4-FFF2-40B4-BE49-F238E27FC236}">
                <a16:creationId xmlns:a16="http://schemas.microsoft.com/office/drawing/2014/main" id="{9E91EF66-AEEF-4A91-B012-C5A5427ED4A8}"/>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dirty="0"/>
              <a:t>Subtitle</a:t>
            </a:r>
          </a:p>
        </p:txBody>
      </p:sp>
      <p:sp>
        <p:nvSpPr>
          <p:cNvPr id="12" name="Slide Number Placeholder 5">
            <a:extLst>
              <a:ext uri="{FF2B5EF4-FFF2-40B4-BE49-F238E27FC236}">
                <a16:creationId xmlns:a16="http://schemas.microsoft.com/office/drawing/2014/main" id="{FCB34634-988A-4A10-A4A8-950CC566AACA}"/>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8A499F39-BE17-47BE-8B0B-C0343FEA457F}"/>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1656639681"/>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230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Burgundy A">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F82DD4-553A-982B-4A47-06F16D074A61}"/>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pic>
        <p:nvPicPr>
          <p:cNvPr id="8" name="Graphic 6">
            <a:extLst>
              <a:ext uri="{FF2B5EF4-FFF2-40B4-BE49-F238E27FC236}">
                <a16:creationId xmlns:a16="http://schemas.microsoft.com/office/drawing/2014/main" id="{C513589F-BC7D-4199-A1AE-6D92607F5D3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9" name="Rectangle 2">
            <a:extLst>
              <a:ext uri="{FF2B5EF4-FFF2-40B4-BE49-F238E27FC236}">
                <a16:creationId xmlns:a16="http://schemas.microsoft.com/office/drawing/2014/main" id="{9316C85A-3B15-45DF-8995-F02E25C14682}"/>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dirty="0"/>
              <a:t>Click To Edit Master Title Style</a:t>
            </a:r>
            <a:endParaRPr lang="en-GB" dirty="0"/>
          </a:p>
        </p:txBody>
      </p:sp>
      <p:sp>
        <p:nvSpPr>
          <p:cNvPr id="10" name="Slide Number Placeholder 5">
            <a:extLst>
              <a:ext uri="{FF2B5EF4-FFF2-40B4-BE49-F238E27FC236}">
                <a16:creationId xmlns:a16="http://schemas.microsoft.com/office/drawing/2014/main" id="{817F1E14-56ED-41A2-8EBD-DEF939617184}"/>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C811F192-BD58-4210-98AC-E6CAD46CB26F}"/>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3758748191"/>
      </p:ext>
    </p:extLst>
  </p:cSld>
  <p:clrMapOvr>
    <a:masterClrMapping/>
  </p:clrMapOvr>
  <p:extLst>
    <p:ext uri="{DCECCB84-F9BA-43D5-87BE-67443E8EF086}">
      <p15:sldGuideLst xmlns:p15="http://schemas.microsoft.com/office/powerpoint/2012/main">
        <p15:guide id="1" pos="32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Burgundy B">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9C6F2-F4BD-E1EC-EDBB-33CDA4306C61}"/>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pic>
        <p:nvPicPr>
          <p:cNvPr id="9" name="Graphic 6">
            <a:extLst>
              <a:ext uri="{FF2B5EF4-FFF2-40B4-BE49-F238E27FC236}">
                <a16:creationId xmlns:a16="http://schemas.microsoft.com/office/drawing/2014/main" id="{037A6926-8E84-4A53-B80B-6ADA935526C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10" name="Rectangle 2">
            <a:extLst>
              <a:ext uri="{FF2B5EF4-FFF2-40B4-BE49-F238E27FC236}">
                <a16:creationId xmlns:a16="http://schemas.microsoft.com/office/drawing/2014/main" id="{498EFF52-E1E7-47E9-8DD0-94460F5B9E8C}"/>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dirty="0"/>
              <a:t>Click To Edit Master Title Style</a:t>
            </a:r>
            <a:endParaRPr lang="en-GB" dirty="0"/>
          </a:p>
        </p:txBody>
      </p:sp>
      <p:sp>
        <p:nvSpPr>
          <p:cNvPr id="11" name="Text Placeholder 5">
            <a:extLst>
              <a:ext uri="{FF2B5EF4-FFF2-40B4-BE49-F238E27FC236}">
                <a16:creationId xmlns:a16="http://schemas.microsoft.com/office/drawing/2014/main" id="{39CC5F61-C1D7-452F-B90C-1E4BB6FF3619}"/>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dirty="0"/>
              <a:t>Subtitle</a:t>
            </a:r>
          </a:p>
        </p:txBody>
      </p:sp>
      <p:sp>
        <p:nvSpPr>
          <p:cNvPr id="12" name="Slide Number Placeholder 5">
            <a:extLst>
              <a:ext uri="{FF2B5EF4-FFF2-40B4-BE49-F238E27FC236}">
                <a16:creationId xmlns:a16="http://schemas.microsoft.com/office/drawing/2014/main" id="{C6B46BD1-7C49-4982-883E-7911B8268DC0}"/>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3412158A-291F-42C7-A122-9D88972A0C1E}"/>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4223728432"/>
      </p:ext>
    </p:extLst>
  </p:cSld>
  <p:clrMapOvr>
    <a:masterClrMapping/>
  </p:clrMapOvr>
  <p:extLst>
    <p:ext uri="{DCECCB84-F9BA-43D5-87BE-67443E8EF086}">
      <p15:sldGuideLst xmlns:p15="http://schemas.microsoft.com/office/powerpoint/2012/main">
        <p15:guide id="1" pos="3264" userDrawn="1">
          <p15:clr>
            <a:srgbClr val="FBAE40"/>
          </p15:clr>
        </p15:guide>
        <p15:guide id="2" orient="horz" pos="2016" userDrawn="1">
          <p15:clr>
            <a:srgbClr val="FBAE40"/>
          </p15:clr>
        </p15:guide>
        <p15:guide id="3" orient="horz" pos="23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ver F - dark/red photo">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05153-A354-477C-AD97-CFE2AF8098D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11" name="Rectangle 10">
            <a:extLst>
              <a:ext uri="{FF2B5EF4-FFF2-40B4-BE49-F238E27FC236}">
                <a16:creationId xmlns:a16="http://schemas.microsoft.com/office/drawing/2014/main" id="{28937915-5184-41C2-AC04-479F29144427}"/>
              </a:ext>
            </a:extLst>
          </p:cNvPr>
          <p:cNvSpPr/>
          <p:nvPr userDrawn="1"/>
        </p:nvSpPr>
        <p:spPr>
          <a:xfrm>
            <a:off x="0" y="0"/>
            <a:ext cx="7089646" cy="6858000"/>
          </a:xfrm>
          <a:prstGeom prst="rect">
            <a:avLst/>
          </a:prstGeom>
          <a:gradFill flip="none" rotWithShape="1">
            <a:gsLst>
              <a:gs pos="0">
                <a:schemeClr val="tx1">
                  <a:lumMod val="0"/>
                  <a:alpha val="0"/>
                </a:schemeClr>
              </a:gs>
              <a:gs pos="100000">
                <a:schemeClr val="tx1">
                  <a:lumMod val="0"/>
                  <a:alpha val="47000"/>
                </a:schemeClr>
              </a:gs>
            </a:gsLst>
            <a:lin ang="10800000" scaled="1"/>
            <a:tileRect/>
          </a:gra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7170" name="Rectangle 2"/>
          <p:cNvSpPr>
            <a:spLocks noGrp="1" noChangeArrowheads="1"/>
          </p:cNvSpPr>
          <p:nvPr>
            <p:ph type="ctrTitle"/>
          </p:nvPr>
        </p:nvSpPr>
        <p:spPr bwMode="gray">
          <a:xfrm>
            <a:off x="475590" y="1153510"/>
            <a:ext cx="3695700" cy="2616200"/>
          </a:xfrm>
        </p:spPr>
        <p:txBody>
          <a:bodyPr/>
          <a:lstStyle>
            <a:lvl1pPr>
              <a:defRPr sz="3600" b="1" cap="all" baseline="0">
                <a:solidFill>
                  <a:schemeClr val="bg1"/>
                </a:solidFill>
              </a:defRPr>
            </a:lvl1pPr>
          </a:lstStyle>
          <a:p>
            <a:r>
              <a:rPr lang="en-US" dirty="0"/>
              <a:t>Click to edit Master title style</a:t>
            </a:r>
            <a:endParaRPr lang="en-GB" dirty="0"/>
          </a:p>
        </p:txBody>
      </p:sp>
      <p:sp>
        <p:nvSpPr>
          <p:cNvPr id="2" name="Rectangle 3">
            <a:extLst>
              <a:ext uri="{FF2B5EF4-FFF2-40B4-BE49-F238E27FC236}">
                <a16:creationId xmlns:a16="http://schemas.microsoft.com/office/drawing/2014/main" id="{B1A116E9-A215-0603-7B94-5BDBBA484F52}"/>
              </a:ext>
            </a:extLst>
          </p:cNvPr>
          <p:cNvSpPr>
            <a:spLocks noGrp="1" noChangeArrowheads="1"/>
          </p:cNvSpPr>
          <p:nvPr>
            <p:ph type="subTitle" idx="1"/>
          </p:nvPr>
        </p:nvSpPr>
        <p:spPr bwMode="gray">
          <a:xfrm>
            <a:off x="457200" y="5505062"/>
            <a:ext cx="4110745" cy="276999"/>
          </a:xfrm>
          <a:prstGeom prst="rect">
            <a:avLst/>
          </a:prstGeom>
          <a:noFill/>
        </p:spPr>
        <p:txBody>
          <a:bodyPr wrap="square" lIns="0" tIns="0" rIns="0" bIns="0">
            <a:spAutoFit/>
          </a:bodyPr>
          <a:lstStyle>
            <a:lvl1pPr>
              <a:defRPr>
                <a:solidFill>
                  <a:schemeClr val="bg1"/>
                </a:solidFill>
              </a:defRPr>
            </a:lvl1pPr>
          </a:lstStyle>
          <a:p>
            <a:r>
              <a:rPr lang="en-US" dirty="0"/>
              <a:t>Click to edit Master subtitle style</a:t>
            </a:r>
            <a:endParaRPr lang="en-GB" dirty="0"/>
          </a:p>
        </p:txBody>
      </p:sp>
      <p:pic>
        <p:nvPicPr>
          <p:cNvPr id="8" name="Graphic 6">
            <a:extLst>
              <a:ext uri="{FF2B5EF4-FFF2-40B4-BE49-F238E27FC236}">
                <a16:creationId xmlns:a16="http://schemas.microsoft.com/office/drawing/2014/main" id="{D7017CE6-E959-46AB-BB58-5170F4FDC8A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9" name="Rectangle 8">
            <a:extLst>
              <a:ext uri="{FF2B5EF4-FFF2-40B4-BE49-F238E27FC236}">
                <a16:creationId xmlns:a16="http://schemas.microsoft.com/office/drawing/2014/main" id="{1579471B-4039-45B1-ABD1-DBA3879A2B09}"/>
              </a:ext>
            </a:extLst>
          </p:cNvPr>
          <p:cNvSpPr/>
          <p:nvPr userDrawn="1"/>
        </p:nvSpPr>
        <p:spPr>
          <a:xfrm>
            <a:off x="5024284" y="-501445"/>
            <a:ext cx="6710516" cy="353961"/>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dirty="0">
                <a:solidFill>
                  <a:schemeClr val="bg1"/>
                </a:solidFill>
                <a:latin typeface="Trebuchet MS"/>
              </a:rPr>
              <a:t>Change the picture and/or gradient in the slide master!</a:t>
            </a:r>
          </a:p>
        </p:txBody>
      </p:sp>
      <p:sp>
        <p:nvSpPr>
          <p:cNvPr id="3" name="TextBox 2">
            <a:extLst>
              <a:ext uri="{FF2B5EF4-FFF2-40B4-BE49-F238E27FC236}">
                <a16:creationId xmlns:a16="http://schemas.microsoft.com/office/drawing/2014/main" id="{B21019DD-0603-10C9-317B-E14A2D7138A6}"/>
              </a:ext>
            </a:extLst>
          </p:cNvPr>
          <p:cNvSpPr txBox="1"/>
          <p:nvPr userDrawn="1"/>
        </p:nvSpPr>
        <p:spPr>
          <a:xfrm>
            <a:off x="457200" y="6412412"/>
            <a:ext cx="5119618" cy="215444"/>
          </a:xfrm>
          <a:prstGeom prst="rect">
            <a:avLst/>
          </a:prstGeom>
          <a:noFill/>
        </p:spPr>
        <p:txBody>
          <a:bodyPr wrap="square" lIns="0" tIns="0" rIns="0" bIns="0" rtlCol="0">
            <a:spAutoFit/>
          </a:bodyPr>
          <a:lstStyle/>
          <a:p>
            <a:pPr algn="l"/>
            <a:r>
              <a:rPr lang="en-US" sz="700" b="0" kern="1200" dirty="0">
                <a:solidFill>
                  <a:schemeClr val="bg1"/>
                </a:solidFill>
                <a:latin typeface="Trebuchet MS" pitchFamily="34" charset="0"/>
                <a:ea typeface="+mn-ea"/>
                <a:cs typeface="+mn-cs"/>
              </a:rPr>
              <a:t>BDO USA, P.C, a Virginia professional corporation, is the U.S. member of BDO International Limited, a UK company limited by guarantee, and forms part of the international BDO network of independent member firms.</a:t>
            </a:r>
          </a:p>
        </p:txBody>
      </p:sp>
    </p:spTree>
    <p:extLst>
      <p:ext uri="{BB962C8B-B14F-4D97-AF65-F5344CB8AC3E}">
        <p14:creationId xmlns:p14="http://schemas.microsoft.com/office/powerpoint/2010/main" val="475687780"/>
      </p:ext>
    </p:extLst>
  </p:cSld>
  <p:clrMapOvr>
    <a:masterClrMapping/>
  </p:clrMapOvr>
  <p:extLst>
    <p:ext uri="{DCECCB84-F9BA-43D5-87BE-67443E8EF086}">
      <p15:sldGuideLst xmlns:p15="http://schemas.microsoft.com/office/powerpoint/2012/main">
        <p15:guide id="2" orient="horz" pos="720" userDrawn="1">
          <p15:clr>
            <a:srgbClr val="FBAE40"/>
          </p15:clr>
        </p15:guide>
        <p15:guide id="3" orient="horz" pos="345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Gradient Divider Red A">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E49DA4-DB23-F03D-53BC-32D48547721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92" t="104" b="295"/>
          <a:stretch/>
        </p:blipFill>
        <p:spPr>
          <a:xfrm>
            <a:off x="0" y="0"/>
            <a:ext cx="12192000" cy="6858000"/>
          </a:xfrm>
          <a:prstGeom prst="rect">
            <a:avLst/>
          </a:prstGeom>
          <a:blipFill>
            <a:blip r:embed="rId3"/>
            <a:stretch>
              <a:fillRect/>
            </a:stretch>
          </a:blipFill>
        </p:spPr>
      </p:pic>
      <p:pic>
        <p:nvPicPr>
          <p:cNvPr id="8" name="Graphic 6">
            <a:extLst>
              <a:ext uri="{FF2B5EF4-FFF2-40B4-BE49-F238E27FC236}">
                <a16:creationId xmlns:a16="http://schemas.microsoft.com/office/drawing/2014/main" id="{448F9122-4EE5-456B-8C96-E83846C31FB9}"/>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9" name="Rectangle 2">
            <a:extLst>
              <a:ext uri="{FF2B5EF4-FFF2-40B4-BE49-F238E27FC236}">
                <a16:creationId xmlns:a16="http://schemas.microsoft.com/office/drawing/2014/main" id="{BC7E3914-3D49-40BB-86D2-3C812DD5F0CA}"/>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dirty="0"/>
              <a:t>Click To Edit Master Title Style</a:t>
            </a:r>
            <a:endParaRPr lang="en-GB" dirty="0"/>
          </a:p>
        </p:txBody>
      </p:sp>
      <p:sp>
        <p:nvSpPr>
          <p:cNvPr id="10" name="Slide Number Placeholder 5">
            <a:extLst>
              <a:ext uri="{FF2B5EF4-FFF2-40B4-BE49-F238E27FC236}">
                <a16:creationId xmlns:a16="http://schemas.microsoft.com/office/drawing/2014/main" id="{5AEE1C58-55A4-4C67-8FFD-E7D264759B50}"/>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E32DEB72-BA35-45C3-8C92-B65761F73056}"/>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1697351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adient Divider Red B">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27AF7F-F1DA-4C25-6030-2C48A51D89B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92" t="104" b="295"/>
          <a:stretch/>
        </p:blipFill>
        <p:spPr>
          <a:xfrm>
            <a:off x="0" y="0"/>
            <a:ext cx="12192000" cy="6858000"/>
          </a:xfrm>
          <a:prstGeom prst="rect">
            <a:avLst/>
          </a:prstGeom>
          <a:blipFill>
            <a:blip r:embed="rId3"/>
            <a:stretch>
              <a:fillRect/>
            </a:stretch>
          </a:blipFill>
        </p:spPr>
      </p:pic>
      <p:pic>
        <p:nvPicPr>
          <p:cNvPr id="9" name="Graphic 6">
            <a:extLst>
              <a:ext uri="{FF2B5EF4-FFF2-40B4-BE49-F238E27FC236}">
                <a16:creationId xmlns:a16="http://schemas.microsoft.com/office/drawing/2014/main" id="{A2430C3B-BF14-4649-B946-A25FD26BCFC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10" name="Rectangle 2">
            <a:extLst>
              <a:ext uri="{FF2B5EF4-FFF2-40B4-BE49-F238E27FC236}">
                <a16:creationId xmlns:a16="http://schemas.microsoft.com/office/drawing/2014/main" id="{2AE0E5B4-37CE-4790-A02F-B8E453469754}"/>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dirty="0"/>
              <a:t>Click To Edit Master Title Style</a:t>
            </a:r>
            <a:endParaRPr lang="en-GB" dirty="0"/>
          </a:p>
        </p:txBody>
      </p:sp>
      <p:sp>
        <p:nvSpPr>
          <p:cNvPr id="11" name="Text Placeholder 5">
            <a:extLst>
              <a:ext uri="{FF2B5EF4-FFF2-40B4-BE49-F238E27FC236}">
                <a16:creationId xmlns:a16="http://schemas.microsoft.com/office/drawing/2014/main" id="{EB0184A7-67FC-48CD-98BE-EC73F4598D36}"/>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dirty="0"/>
              <a:t>Subtitle</a:t>
            </a:r>
          </a:p>
        </p:txBody>
      </p:sp>
      <p:sp>
        <p:nvSpPr>
          <p:cNvPr id="12" name="Slide Number Placeholder 5">
            <a:extLst>
              <a:ext uri="{FF2B5EF4-FFF2-40B4-BE49-F238E27FC236}">
                <a16:creationId xmlns:a16="http://schemas.microsoft.com/office/drawing/2014/main" id="{E42BC1B0-8D7B-4D8E-8CF9-088B7A429C1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E4316124-7A66-4FD9-BFC6-4C7061E1D94B}"/>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3657056383"/>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230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Gradient Divider Pale Charcoal A">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B0B0E0-1FB8-0236-6822-7B0B9BBB7CCA}"/>
              </a:ext>
            </a:extLst>
          </p:cNvPr>
          <p:cNvPicPr>
            <a:picLocks noChangeAspect="1"/>
          </p:cNvPicPr>
          <p:nvPr userDrawn="1"/>
        </p:nvPicPr>
        <p:blipFill>
          <a:blip r:embed="rId2" cstate="print">
            <a:extLst>
              <a:ext uri="{28A0092B-C50C-407E-A947-70E740481C1C}">
                <a14:useLocalDpi xmlns:a14="http://schemas.microsoft.com/office/drawing/2010/main"/>
              </a:ext>
            </a:extLst>
          </a:blip>
          <a:srcRect t="104" b="104"/>
          <a:stretch/>
        </p:blipFill>
        <p:spPr>
          <a:xfrm>
            <a:off x="0" y="0"/>
            <a:ext cx="12192000" cy="6858000"/>
          </a:xfrm>
          <a:prstGeom prst="rect">
            <a:avLst/>
          </a:prstGeom>
          <a:blipFill>
            <a:blip r:embed="rId3"/>
            <a:stretch>
              <a:fillRect/>
            </a:stretch>
          </a:blipFill>
        </p:spPr>
      </p:pic>
      <p:pic>
        <p:nvPicPr>
          <p:cNvPr id="8" name="Graphic 6">
            <a:extLst>
              <a:ext uri="{FF2B5EF4-FFF2-40B4-BE49-F238E27FC236}">
                <a16:creationId xmlns:a16="http://schemas.microsoft.com/office/drawing/2014/main" id="{FEB1B1C4-8E17-4B5E-A72D-632A32C2A728}"/>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2">
            <a:extLst>
              <a:ext uri="{FF2B5EF4-FFF2-40B4-BE49-F238E27FC236}">
                <a16:creationId xmlns:a16="http://schemas.microsoft.com/office/drawing/2014/main" id="{06DFF37B-B65F-4C7B-BBDC-2A36DD543903}"/>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accent1"/>
                </a:solidFill>
              </a:defRPr>
            </a:lvl1pPr>
          </a:lstStyle>
          <a:p>
            <a:r>
              <a:rPr lang="en-US" dirty="0"/>
              <a:t>Click To Edit Master Title Style</a:t>
            </a:r>
            <a:endParaRPr lang="en-GB" dirty="0"/>
          </a:p>
        </p:txBody>
      </p:sp>
      <p:sp>
        <p:nvSpPr>
          <p:cNvPr id="10" name="Slide Number Placeholder 5">
            <a:extLst>
              <a:ext uri="{FF2B5EF4-FFF2-40B4-BE49-F238E27FC236}">
                <a16:creationId xmlns:a16="http://schemas.microsoft.com/office/drawing/2014/main" id="{9381D953-44BD-4F63-AF40-CBE107E0B1CE}"/>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39CB3707-344E-47FE-94E6-46B6C5A50D1E}"/>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Executing Compliance with Global Teams</a:t>
            </a:r>
            <a:endParaRPr lang="en-US" dirty="0"/>
          </a:p>
        </p:txBody>
      </p:sp>
    </p:spTree>
    <p:extLst>
      <p:ext uri="{BB962C8B-B14F-4D97-AF65-F5344CB8AC3E}">
        <p14:creationId xmlns:p14="http://schemas.microsoft.com/office/powerpoint/2010/main" val="893535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radient Divider Pale Charcoal B">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6DC62A-7FD5-BE5F-98D9-8208F2911F83}"/>
              </a:ext>
            </a:extLst>
          </p:cNvPr>
          <p:cNvPicPr>
            <a:picLocks noChangeAspect="1"/>
          </p:cNvPicPr>
          <p:nvPr userDrawn="1"/>
        </p:nvPicPr>
        <p:blipFill>
          <a:blip r:embed="rId2" cstate="print">
            <a:extLst>
              <a:ext uri="{28A0092B-C50C-407E-A947-70E740481C1C}">
                <a14:useLocalDpi xmlns:a14="http://schemas.microsoft.com/office/drawing/2010/main"/>
              </a:ext>
            </a:extLst>
          </a:blip>
          <a:srcRect t="104" b="104"/>
          <a:stretch/>
        </p:blipFill>
        <p:spPr>
          <a:xfrm>
            <a:off x="0" y="0"/>
            <a:ext cx="12192000" cy="6858000"/>
          </a:xfrm>
          <a:prstGeom prst="rect">
            <a:avLst/>
          </a:prstGeom>
          <a:blipFill>
            <a:blip r:embed="rId3"/>
            <a:stretch>
              <a:fillRect/>
            </a:stretch>
          </a:blipFill>
        </p:spPr>
      </p:pic>
      <p:pic>
        <p:nvPicPr>
          <p:cNvPr id="9" name="Graphic 6">
            <a:extLst>
              <a:ext uri="{FF2B5EF4-FFF2-40B4-BE49-F238E27FC236}">
                <a16:creationId xmlns:a16="http://schemas.microsoft.com/office/drawing/2014/main" id="{1002DD07-37FA-41CF-9187-F9A90D1F617F}"/>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81DD87A9-9AF5-4A75-BC09-5D9491536EFD}"/>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accent1"/>
                </a:solidFill>
              </a:defRPr>
            </a:lvl1pPr>
          </a:lstStyle>
          <a:p>
            <a:r>
              <a:rPr lang="en-US" dirty="0"/>
              <a:t>Click To Edit Master Title Style</a:t>
            </a:r>
            <a:endParaRPr lang="en-GB" dirty="0"/>
          </a:p>
        </p:txBody>
      </p:sp>
      <p:sp>
        <p:nvSpPr>
          <p:cNvPr id="11" name="Text Placeholder 5">
            <a:extLst>
              <a:ext uri="{FF2B5EF4-FFF2-40B4-BE49-F238E27FC236}">
                <a16:creationId xmlns:a16="http://schemas.microsoft.com/office/drawing/2014/main" id="{F49BE021-D015-4B9F-A40D-545ACBD0DE38}"/>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tx1"/>
                </a:solidFill>
              </a:defRPr>
            </a:lvl1pPr>
          </a:lstStyle>
          <a:p>
            <a:pPr lvl="0"/>
            <a:r>
              <a:rPr lang="en-US" dirty="0"/>
              <a:t>Subtitle</a:t>
            </a:r>
          </a:p>
        </p:txBody>
      </p:sp>
      <p:sp>
        <p:nvSpPr>
          <p:cNvPr id="12" name="Slide Number Placeholder 5">
            <a:extLst>
              <a:ext uri="{FF2B5EF4-FFF2-40B4-BE49-F238E27FC236}">
                <a16:creationId xmlns:a16="http://schemas.microsoft.com/office/drawing/2014/main" id="{13EBB286-20B7-4C23-81FF-370F7C97EF6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4E560B0F-F578-45EF-9FA1-3CDFC5DF3C29}"/>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Executing Compliance with Global Teams</a:t>
            </a:r>
            <a:endParaRPr lang="en-US" dirty="0"/>
          </a:p>
        </p:txBody>
      </p:sp>
    </p:spTree>
    <p:extLst>
      <p:ext uri="{BB962C8B-B14F-4D97-AF65-F5344CB8AC3E}">
        <p14:creationId xmlns:p14="http://schemas.microsoft.com/office/powerpoint/2010/main" val="1274093614"/>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230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Gradient Divider Charcoal A">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5660A-A15A-F0D1-F7DE-9F5928CBE4B3}"/>
              </a:ext>
            </a:extLst>
          </p:cNvPr>
          <p:cNvPicPr>
            <a:picLocks noChangeAspect="1"/>
          </p:cNvPicPr>
          <p:nvPr userDrawn="1"/>
        </p:nvPicPr>
        <p:blipFill>
          <a:blip r:embed="rId2" cstate="print">
            <a:extLst>
              <a:ext uri="{28A0092B-C50C-407E-A947-70E740481C1C}">
                <a14:useLocalDpi xmlns:a14="http://schemas.microsoft.com/office/drawing/2010/main"/>
              </a:ext>
            </a:extLst>
          </a:blip>
          <a:srcRect t="156" b="156"/>
          <a:stretch/>
        </p:blipFill>
        <p:spPr>
          <a:xfrm>
            <a:off x="0" y="0"/>
            <a:ext cx="12192000" cy="6858000"/>
          </a:xfrm>
          <a:prstGeom prst="rect">
            <a:avLst/>
          </a:prstGeom>
          <a:blipFill>
            <a:blip r:embed="rId3"/>
            <a:stretch>
              <a:fillRect/>
            </a:stretch>
          </a:blipFill>
        </p:spPr>
      </p:pic>
      <p:pic>
        <p:nvPicPr>
          <p:cNvPr id="8" name="Graphic 6">
            <a:extLst>
              <a:ext uri="{FF2B5EF4-FFF2-40B4-BE49-F238E27FC236}">
                <a16:creationId xmlns:a16="http://schemas.microsoft.com/office/drawing/2014/main" id="{CD4346F3-14FF-406E-BC3F-251AEB74A81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2">
            <a:extLst>
              <a:ext uri="{FF2B5EF4-FFF2-40B4-BE49-F238E27FC236}">
                <a16:creationId xmlns:a16="http://schemas.microsoft.com/office/drawing/2014/main" id="{4CD5DD2D-1570-4A65-B667-1537B890D570}"/>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dirty="0"/>
              <a:t>Click To Edit Master Title Style</a:t>
            </a:r>
            <a:endParaRPr lang="en-GB" dirty="0"/>
          </a:p>
        </p:txBody>
      </p:sp>
      <p:sp>
        <p:nvSpPr>
          <p:cNvPr id="10" name="Slide Number Placeholder 5">
            <a:extLst>
              <a:ext uri="{FF2B5EF4-FFF2-40B4-BE49-F238E27FC236}">
                <a16:creationId xmlns:a16="http://schemas.microsoft.com/office/drawing/2014/main" id="{1853D499-C8C4-406E-9557-61D50D1BB1F2}"/>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10D5BDE3-42AC-477D-9E7D-D58CFF41D7F9}"/>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3643812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radient Divider Charcoal B">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C6F6EA-21A1-E7F0-A512-6323B4401939}"/>
              </a:ext>
            </a:extLst>
          </p:cNvPr>
          <p:cNvPicPr>
            <a:picLocks noChangeAspect="1"/>
          </p:cNvPicPr>
          <p:nvPr userDrawn="1"/>
        </p:nvPicPr>
        <p:blipFill>
          <a:blip r:embed="rId2" cstate="print">
            <a:extLst>
              <a:ext uri="{28A0092B-C50C-407E-A947-70E740481C1C}">
                <a14:useLocalDpi xmlns:a14="http://schemas.microsoft.com/office/drawing/2010/main"/>
              </a:ext>
            </a:extLst>
          </a:blip>
          <a:srcRect t="156" b="156"/>
          <a:stretch/>
        </p:blipFill>
        <p:spPr>
          <a:xfrm>
            <a:off x="0" y="0"/>
            <a:ext cx="12192000" cy="6858000"/>
          </a:xfrm>
          <a:prstGeom prst="rect">
            <a:avLst/>
          </a:prstGeom>
          <a:blipFill>
            <a:blip r:embed="rId3"/>
            <a:stretch>
              <a:fillRect/>
            </a:stretch>
          </a:blipFill>
        </p:spPr>
      </p:pic>
      <p:pic>
        <p:nvPicPr>
          <p:cNvPr id="9" name="Graphic 6">
            <a:extLst>
              <a:ext uri="{FF2B5EF4-FFF2-40B4-BE49-F238E27FC236}">
                <a16:creationId xmlns:a16="http://schemas.microsoft.com/office/drawing/2014/main" id="{7E57DB35-5671-4FCE-9703-8A7332C11B08}"/>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1E5F30D7-9180-4BEC-84E1-3F043D84A92A}"/>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dirty="0"/>
              <a:t>Click To Edit Master Title Style</a:t>
            </a:r>
            <a:endParaRPr lang="en-GB" dirty="0"/>
          </a:p>
        </p:txBody>
      </p:sp>
      <p:sp>
        <p:nvSpPr>
          <p:cNvPr id="11" name="Text Placeholder 5">
            <a:extLst>
              <a:ext uri="{FF2B5EF4-FFF2-40B4-BE49-F238E27FC236}">
                <a16:creationId xmlns:a16="http://schemas.microsoft.com/office/drawing/2014/main" id="{0CBBBBA5-1481-40F0-B84C-662035C2A96B}"/>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dirty="0"/>
              <a:t>Subtitle</a:t>
            </a:r>
          </a:p>
        </p:txBody>
      </p:sp>
      <p:sp>
        <p:nvSpPr>
          <p:cNvPr id="12" name="Slide Number Placeholder 5">
            <a:extLst>
              <a:ext uri="{FF2B5EF4-FFF2-40B4-BE49-F238E27FC236}">
                <a16:creationId xmlns:a16="http://schemas.microsoft.com/office/drawing/2014/main" id="{859A8988-440F-4CF9-9A32-B525E8B7DC84}"/>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3453B680-CB84-4843-B73F-AD9EFF848FE6}"/>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4153802204"/>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230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Gradient Divider Slate A">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1D480-2307-AC5C-151E-AA24EF7DD3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b="312"/>
          <a:stretch/>
        </p:blipFill>
        <p:spPr>
          <a:xfrm>
            <a:off x="0" y="0"/>
            <a:ext cx="12192000" cy="6858000"/>
          </a:xfrm>
          <a:prstGeom prst="rect">
            <a:avLst/>
          </a:prstGeom>
          <a:blipFill>
            <a:blip r:embed="rId3"/>
            <a:stretch>
              <a:fillRect/>
            </a:stretch>
          </a:blipFill>
        </p:spPr>
      </p:pic>
      <p:pic>
        <p:nvPicPr>
          <p:cNvPr id="8" name="Graphic 6">
            <a:extLst>
              <a:ext uri="{FF2B5EF4-FFF2-40B4-BE49-F238E27FC236}">
                <a16:creationId xmlns:a16="http://schemas.microsoft.com/office/drawing/2014/main" id="{04F94F88-9182-4D1D-8EED-2E181B9A2E15}"/>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2">
            <a:extLst>
              <a:ext uri="{FF2B5EF4-FFF2-40B4-BE49-F238E27FC236}">
                <a16:creationId xmlns:a16="http://schemas.microsoft.com/office/drawing/2014/main" id="{663F6BA9-0C12-4C12-9464-0B4A777148DA}"/>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dirty="0"/>
              <a:t>Click To Edit Master Title Style</a:t>
            </a:r>
            <a:endParaRPr lang="en-GB" dirty="0"/>
          </a:p>
        </p:txBody>
      </p:sp>
      <p:sp>
        <p:nvSpPr>
          <p:cNvPr id="10" name="Slide Number Placeholder 5">
            <a:extLst>
              <a:ext uri="{FF2B5EF4-FFF2-40B4-BE49-F238E27FC236}">
                <a16:creationId xmlns:a16="http://schemas.microsoft.com/office/drawing/2014/main" id="{8C3AFE00-35CA-4E64-9E3D-6F05ACE6CCD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C7E23D34-24FD-4103-B36E-4ECC26B75CC0}"/>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2937088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adient Divider Slate B">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61BF6C-8132-3408-C1ED-A1796D733E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b="312"/>
          <a:stretch/>
        </p:blipFill>
        <p:spPr>
          <a:xfrm>
            <a:off x="0" y="0"/>
            <a:ext cx="12192000" cy="6858000"/>
          </a:xfrm>
          <a:prstGeom prst="rect">
            <a:avLst/>
          </a:prstGeom>
          <a:blipFill>
            <a:blip r:embed="rId3"/>
            <a:stretch>
              <a:fillRect/>
            </a:stretch>
          </a:blipFill>
        </p:spPr>
      </p:pic>
      <p:pic>
        <p:nvPicPr>
          <p:cNvPr id="9" name="Graphic 6">
            <a:extLst>
              <a:ext uri="{FF2B5EF4-FFF2-40B4-BE49-F238E27FC236}">
                <a16:creationId xmlns:a16="http://schemas.microsoft.com/office/drawing/2014/main" id="{DF1AE2EE-D4FB-4670-98BA-890053CE4EEE}"/>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7E31102A-AD50-4D98-9AFB-A662F7EA7BD6}"/>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dirty="0"/>
              <a:t>Click To Edit Master Title Style</a:t>
            </a:r>
            <a:endParaRPr lang="en-GB" dirty="0"/>
          </a:p>
        </p:txBody>
      </p:sp>
      <p:sp>
        <p:nvSpPr>
          <p:cNvPr id="11" name="Text Placeholder 5">
            <a:extLst>
              <a:ext uri="{FF2B5EF4-FFF2-40B4-BE49-F238E27FC236}">
                <a16:creationId xmlns:a16="http://schemas.microsoft.com/office/drawing/2014/main" id="{3DA9448B-6299-4998-BD8A-E5D5533EE252}"/>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dirty="0"/>
              <a:t>Subtitle</a:t>
            </a:r>
          </a:p>
        </p:txBody>
      </p:sp>
      <p:sp>
        <p:nvSpPr>
          <p:cNvPr id="12" name="Slide Number Placeholder 5">
            <a:extLst>
              <a:ext uri="{FF2B5EF4-FFF2-40B4-BE49-F238E27FC236}">
                <a16:creationId xmlns:a16="http://schemas.microsoft.com/office/drawing/2014/main" id="{5094D1CF-9849-460F-8E62-80E5587929AC}"/>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B79FA2C0-7C87-49FA-ABAD-626AE95147FE}"/>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751311877"/>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230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Gradient Divider Burgundy A">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8B2EA6-885C-86B9-A290-18F5DE80E78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85" t="102" b="488"/>
          <a:stretch/>
        </p:blipFill>
        <p:spPr>
          <a:xfrm>
            <a:off x="0" y="0"/>
            <a:ext cx="12192000" cy="6858000"/>
          </a:xfrm>
          <a:prstGeom prst="rect">
            <a:avLst/>
          </a:prstGeom>
          <a:blipFill>
            <a:blip r:embed="rId3"/>
            <a:stretch>
              <a:fillRect/>
            </a:stretch>
          </a:blipFill>
        </p:spPr>
      </p:pic>
      <p:pic>
        <p:nvPicPr>
          <p:cNvPr id="8" name="Graphic 6">
            <a:extLst>
              <a:ext uri="{FF2B5EF4-FFF2-40B4-BE49-F238E27FC236}">
                <a16:creationId xmlns:a16="http://schemas.microsoft.com/office/drawing/2014/main" id="{F49F5ED8-6334-43EB-8E73-DC5AB0AE9FA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9" name="Rectangle 2">
            <a:extLst>
              <a:ext uri="{FF2B5EF4-FFF2-40B4-BE49-F238E27FC236}">
                <a16:creationId xmlns:a16="http://schemas.microsoft.com/office/drawing/2014/main" id="{D62AC5FD-8471-4377-891A-D8F8BC6B7B45}"/>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dirty="0"/>
              <a:t>Click To Edit Master Title Style</a:t>
            </a:r>
            <a:endParaRPr lang="en-GB" dirty="0"/>
          </a:p>
        </p:txBody>
      </p:sp>
      <p:sp>
        <p:nvSpPr>
          <p:cNvPr id="10" name="Slide Number Placeholder 5">
            <a:extLst>
              <a:ext uri="{FF2B5EF4-FFF2-40B4-BE49-F238E27FC236}">
                <a16:creationId xmlns:a16="http://schemas.microsoft.com/office/drawing/2014/main" id="{24CA6EAD-AD02-4C4E-8BAA-56999125D23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FFA80526-3AF5-4294-96C1-CA69C31B7946}"/>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3797015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adient Divider Burgundy B">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E113E1-BE6B-F2F8-B8F0-7AF1E40900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85" t="102" b="488"/>
          <a:stretch/>
        </p:blipFill>
        <p:spPr>
          <a:xfrm>
            <a:off x="0" y="0"/>
            <a:ext cx="12192000" cy="6858000"/>
          </a:xfrm>
          <a:prstGeom prst="rect">
            <a:avLst/>
          </a:prstGeom>
          <a:blipFill>
            <a:blip r:embed="rId3"/>
            <a:stretch>
              <a:fillRect/>
            </a:stretch>
          </a:blipFill>
        </p:spPr>
      </p:pic>
      <p:pic>
        <p:nvPicPr>
          <p:cNvPr id="9" name="Graphic 6">
            <a:extLst>
              <a:ext uri="{FF2B5EF4-FFF2-40B4-BE49-F238E27FC236}">
                <a16:creationId xmlns:a16="http://schemas.microsoft.com/office/drawing/2014/main" id="{8F2CEA41-D3EC-4732-9456-84ECFDDFA8E7}"/>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10" name="Rectangle 2">
            <a:extLst>
              <a:ext uri="{FF2B5EF4-FFF2-40B4-BE49-F238E27FC236}">
                <a16:creationId xmlns:a16="http://schemas.microsoft.com/office/drawing/2014/main" id="{34BF69F5-1A43-48B9-8919-471CCA9EC758}"/>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dirty="0"/>
              <a:t>Click To Edit Master Title Style</a:t>
            </a:r>
            <a:endParaRPr lang="en-GB" dirty="0"/>
          </a:p>
        </p:txBody>
      </p:sp>
      <p:sp>
        <p:nvSpPr>
          <p:cNvPr id="11" name="Text Placeholder 5">
            <a:extLst>
              <a:ext uri="{FF2B5EF4-FFF2-40B4-BE49-F238E27FC236}">
                <a16:creationId xmlns:a16="http://schemas.microsoft.com/office/drawing/2014/main" id="{19C46E59-824D-493C-A0B9-57774D518079}"/>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dirty="0"/>
              <a:t>Subtitle</a:t>
            </a:r>
          </a:p>
        </p:txBody>
      </p:sp>
      <p:sp>
        <p:nvSpPr>
          <p:cNvPr id="12" name="Slide Number Placeholder 5">
            <a:extLst>
              <a:ext uri="{FF2B5EF4-FFF2-40B4-BE49-F238E27FC236}">
                <a16:creationId xmlns:a16="http://schemas.microsoft.com/office/drawing/2014/main" id="{A43250D3-8006-432C-9267-EFC693E4DC1A}"/>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E04D6456-234C-4410-86E9-36ABFCC5C955}"/>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1361487090"/>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23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L - cover C.01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1D14C5-0160-59C6-C01E-3C774432438A}"/>
              </a:ext>
            </a:extLst>
          </p:cNvPr>
          <p:cNvSpPr>
            <a:spLocks noGrp="1"/>
          </p:cNvSpPr>
          <p:nvPr>
            <p:ph type="pic" sz="quarter" idx="10" hasCustomPrompt="1"/>
          </p:nvPr>
        </p:nvSpPr>
        <p:spPr>
          <a:xfrm>
            <a:off x="1295345" y="0"/>
            <a:ext cx="10896657" cy="6858000"/>
          </a:xfrm>
          <a:custGeom>
            <a:avLst/>
            <a:gdLst>
              <a:gd name="connsiteX0" fmla="*/ 1931812 w 10902332"/>
              <a:gd name="connsiteY0" fmla="*/ 0 h 6858000"/>
              <a:gd name="connsiteX1" fmla="*/ 10902332 w 10902332"/>
              <a:gd name="connsiteY1" fmla="*/ 0 h 6858000"/>
              <a:gd name="connsiteX2" fmla="*/ 10902332 w 10902332"/>
              <a:gd name="connsiteY2" fmla="*/ 6858000 h 6858000"/>
              <a:gd name="connsiteX3" fmla="*/ 7856945 w 10902332"/>
              <a:gd name="connsiteY3" fmla="*/ 6858000 h 6858000"/>
              <a:gd name="connsiteX4" fmla="*/ 0 w 10902332"/>
              <a:gd name="connsiteY4" fmla="*/ 13524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2332" h="6858000">
                <a:moveTo>
                  <a:pt x="1931812" y="0"/>
                </a:moveTo>
                <a:lnTo>
                  <a:pt x="10902332" y="0"/>
                </a:lnTo>
                <a:lnTo>
                  <a:pt x="10902332" y="6858000"/>
                </a:lnTo>
                <a:lnTo>
                  <a:pt x="7856945" y="6858000"/>
                </a:lnTo>
                <a:lnTo>
                  <a:pt x="0" y="1352401"/>
                </a:lnTo>
                <a:close/>
              </a:path>
            </a:pathLst>
          </a:custGeom>
          <a:solidFill>
            <a:srgbClr val="F2F2F2"/>
          </a:solidFill>
        </p:spPr>
        <p:txBody>
          <a:bodyPr wrap="square" tIns="180000" rIns="457200" anchor="t" anchorCtr="0">
            <a:noAutofit/>
          </a:bodyPr>
          <a:lstStyle>
            <a:lvl1pPr algn="r">
              <a:defRPr sz="800">
                <a:solidFill>
                  <a:schemeClr val="tx1"/>
                </a:solidFill>
              </a:defRPr>
            </a:lvl1pPr>
            <a:lvl2pPr marL="0" indent="0" algn="r">
              <a:buNone/>
              <a:defRPr sz="800" b="0">
                <a:solidFill>
                  <a:srgbClr val="333333"/>
                </a:solidFill>
              </a:defRPr>
            </a:lvl2pPr>
            <a:lvl3pPr marL="0" indent="0" algn="r">
              <a:buNone/>
              <a:defRPr sz="800" b="0">
                <a:solidFill>
                  <a:srgbClr val="333333"/>
                </a:solidFill>
              </a:defRPr>
            </a:lvl3pPr>
            <a:lvl4pPr marL="0" indent="0" algn="r">
              <a:buNone/>
              <a:defRPr sz="800" b="0">
                <a:solidFill>
                  <a:srgbClr val="333333"/>
                </a:solidFill>
              </a:defRPr>
            </a:lvl4pPr>
            <a:lvl5pPr marL="0" indent="0" algn="r">
              <a:buNone/>
              <a:defRPr sz="800" b="0">
                <a:solidFill>
                  <a:srgbClr val="333333"/>
                </a:solidFill>
              </a:defRPr>
            </a:lvl5pPr>
            <a:lvl6pPr marL="0" indent="0" algn="r">
              <a:buFont typeface="Arial" panose="020B0604020202020204" pitchFamily="34" charset="0"/>
              <a:buNone/>
              <a:defRPr sz="800" b="0">
                <a:solidFill>
                  <a:srgbClr val="333333"/>
                </a:solidFill>
              </a:defRPr>
            </a:lvl6pPr>
            <a:lvl7pPr marL="0" indent="0" algn="r">
              <a:buFont typeface="Arial" panose="020B0604020202020204" pitchFamily="34" charset="0"/>
              <a:buNone/>
              <a:defRPr sz="800" b="0">
                <a:solidFill>
                  <a:srgbClr val="333333"/>
                </a:solidFill>
              </a:defRPr>
            </a:lvl7pPr>
            <a:lvl8pPr marL="0" indent="0" algn="r">
              <a:buFont typeface="Arial" panose="020B0604020202020204" pitchFamily="34" charset="0"/>
              <a:buNone/>
              <a:defRPr sz="800" b="0">
                <a:solidFill>
                  <a:srgbClr val="333333"/>
                </a:solidFill>
              </a:defRPr>
            </a:lvl8pPr>
            <a:lvl9pPr marL="0" indent="0" algn="r">
              <a:buFont typeface="Arial" panose="020B0604020202020204" pitchFamily="34" charset="0"/>
              <a:buNone/>
              <a:defRPr sz="800" b="0">
                <a:solidFill>
                  <a:srgbClr val="333333"/>
                </a:solidFill>
              </a:defRPr>
            </a:lvl9pPr>
          </a:lstStyle>
          <a:p>
            <a:r>
              <a:rPr lang="en-US" dirty="0"/>
              <a:t>TO ADD A PICTURE: CLICK ICON or GO TO THE TOP MENU RIBBON AND CHOOSE ‘INSERT’ / ‘PICTURES’</a:t>
            </a:r>
          </a:p>
        </p:txBody>
      </p:sp>
      <p:pic>
        <p:nvPicPr>
          <p:cNvPr id="7" name="Picture 6">
            <a:extLst>
              <a:ext uri="{FF2B5EF4-FFF2-40B4-BE49-F238E27FC236}">
                <a16:creationId xmlns:a16="http://schemas.microsoft.com/office/drawing/2014/main" id="{F9EF5B37-B66A-D908-40D3-066982A6BE6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589"/>
            <a:ext cx="3226152" cy="2260846"/>
          </a:xfrm>
          <a:prstGeom prst="rect">
            <a:avLst/>
          </a:prstGeom>
        </p:spPr>
      </p:pic>
      <p:sp>
        <p:nvSpPr>
          <p:cNvPr id="22" name="author placeholder">
            <a:extLst>
              <a:ext uri="{FF2B5EF4-FFF2-40B4-BE49-F238E27FC236}">
                <a16:creationId xmlns:a16="http://schemas.microsoft.com/office/drawing/2014/main" id="{62850443-0E6C-04C0-09E6-FD625EBEBB7F}"/>
              </a:ext>
            </a:extLst>
          </p:cNvPr>
          <p:cNvSpPr>
            <a:spLocks noGrp="1"/>
          </p:cNvSpPr>
          <p:nvPr>
            <p:ph type="body" sz="quarter" idx="12" hasCustomPrompt="1"/>
          </p:nvPr>
        </p:nvSpPr>
        <p:spPr>
          <a:xfrm>
            <a:off x="467853" y="5966824"/>
            <a:ext cx="5624973" cy="215444"/>
          </a:xfrm>
          <a:prstGeom prst="rect">
            <a:avLst/>
          </a:prstGeom>
        </p:spPr>
        <p:txBody>
          <a:bodyPr wrap="square" anchor="b" anchorCtr="0">
            <a:spAutoFit/>
          </a:bodyPr>
          <a:lstStyle>
            <a:lvl1pPr marL="0" indent="0" algn="l">
              <a:spcAft>
                <a:spcPts val="600"/>
              </a:spcAft>
              <a:buFont typeface="Arial" panose="020B0604020202020204" pitchFamily="34" charset="0"/>
              <a:buNone/>
              <a:defRPr sz="1399" b="0" cap="all" baseline="0">
                <a:solidFill>
                  <a:schemeClr val="tx2"/>
                </a:solidFill>
              </a:defRPr>
            </a:lvl1pPr>
            <a:lvl2pPr marL="0" indent="0">
              <a:buNone/>
              <a:defRPr sz="1399" b="0">
                <a:solidFill>
                  <a:schemeClr val="tx2"/>
                </a:solidFill>
              </a:defRPr>
            </a:lvl2pPr>
            <a:lvl3pPr marL="0" indent="0">
              <a:buNone/>
              <a:defRPr sz="1399" b="0">
                <a:solidFill>
                  <a:schemeClr val="tx2"/>
                </a:solidFill>
              </a:defRPr>
            </a:lvl3pPr>
            <a:lvl4pPr marL="0" indent="0">
              <a:buNone/>
              <a:defRPr sz="1399" b="0">
                <a:solidFill>
                  <a:schemeClr val="tx2"/>
                </a:solidFill>
              </a:defRPr>
            </a:lvl4pPr>
            <a:lvl5pPr marL="0" indent="0">
              <a:buNone/>
              <a:defRPr sz="1399" b="0">
                <a:solidFill>
                  <a:schemeClr val="tx2"/>
                </a:solidFill>
              </a:defRPr>
            </a:lvl5pPr>
            <a:lvl6pPr marL="0" indent="0">
              <a:buFont typeface="Arial" panose="020B0604020202020204" pitchFamily="34" charset="0"/>
              <a:buNone/>
              <a:defRPr sz="1399" b="0">
                <a:solidFill>
                  <a:schemeClr val="tx2"/>
                </a:solidFill>
              </a:defRPr>
            </a:lvl6pPr>
            <a:lvl7pPr marL="0" indent="0">
              <a:buFont typeface="Arial" panose="020B0604020202020204" pitchFamily="34" charset="0"/>
              <a:buNone/>
              <a:defRPr sz="1399" b="0">
                <a:solidFill>
                  <a:schemeClr val="tx2"/>
                </a:solidFill>
              </a:defRPr>
            </a:lvl7pPr>
            <a:lvl8pPr marL="0" indent="0">
              <a:buFont typeface="Arial" panose="020B0604020202020204" pitchFamily="34" charset="0"/>
              <a:buNone/>
              <a:defRPr sz="1399" b="0">
                <a:solidFill>
                  <a:schemeClr val="tx2"/>
                </a:solidFill>
              </a:defRPr>
            </a:lvl8pPr>
            <a:lvl9pPr marL="0" indent="0">
              <a:buFont typeface="Arial" panose="020B0604020202020204" pitchFamily="34" charset="0"/>
              <a:buNone/>
              <a:defRPr sz="1399" b="0">
                <a:solidFill>
                  <a:schemeClr val="tx2"/>
                </a:solidFill>
              </a:defRPr>
            </a:lvl9pPr>
          </a:lstStyle>
          <a:p>
            <a:pPr lvl="0"/>
            <a:r>
              <a:rPr lang="en-US" dirty="0"/>
              <a:t>DATE</a:t>
            </a:r>
          </a:p>
        </p:txBody>
      </p:sp>
      <p:sp>
        <p:nvSpPr>
          <p:cNvPr id="23" name="subtitle placeholder">
            <a:extLst>
              <a:ext uri="{FF2B5EF4-FFF2-40B4-BE49-F238E27FC236}">
                <a16:creationId xmlns:a16="http://schemas.microsoft.com/office/drawing/2014/main" id="{C2F8F309-82C7-9989-904E-E1C51FD4340A}"/>
              </a:ext>
            </a:extLst>
          </p:cNvPr>
          <p:cNvSpPr>
            <a:spLocks noGrp="1"/>
          </p:cNvSpPr>
          <p:nvPr>
            <p:ph type="subTitle" idx="1"/>
          </p:nvPr>
        </p:nvSpPr>
        <p:spPr>
          <a:xfrm>
            <a:off x="458892" y="4857542"/>
            <a:ext cx="5637107" cy="592999"/>
          </a:xfrm>
          <a:prstGeom prst="rect">
            <a:avLst/>
          </a:prstGeom>
        </p:spPr>
        <p:txBody>
          <a:bodyPr wrap="square" tIns="0">
            <a:noAutofit/>
          </a:bodyPr>
          <a:lstStyle>
            <a:lvl1pPr marL="0" indent="0" algn="l">
              <a:lnSpc>
                <a:spcPct val="100000"/>
              </a:lnSpc>
              <a:buFont typeface="Arial" panose="020B0604020202020204" pitchFamily="34" charset="0"/>
              <a:buNone/>
              <a:defRPr sz="1799" b="0">
                <a:solidFill>
                  <a:schemeClr val="tx2"/>
                </a:solidFill>
              </a:defRPr>
            </a:lvl1pPr>
            <a:lvl2pPr marL="0" indent="0" algn="l">
              <a:buFont typeface="Arial" panose="020B0604020202020204" pitchFamily="34" charset="0"/>
              <a:buNone/>
              <a:defRPr sz="1799" b="0">
                <a:solidFill>
                  <a:schemeClr val="tx2"/>
                </a:solidFill>
              </a:defRPr>
            </a:lvl2pPr>
            <a:lvl3pPr marL="0" indent="0" algn="l">
              <a:buFont typeface="Arial" panose="020B0604020202020204" pitchFamily="34" charset="0"/>
              <a:buNone/>
              <a:defRPr sz="1799" b="0">
                <a:solidFill>
                  <a:schemeClr val="tx2"/>
                </a:solidFill>
              </a:defRPr>
            </a:lvl3pPr>
            <a:lvl4pPr marL="0" indent="0" algn="l">
              <a:buFont typeface="Arial" panose="020B0604020202020204" pitchFamily="34" charset="0"/>
              <a:buNone/>
              <a:defRPr sz="1799" b="0">
                <a:solidFill>
                  <a:schemeClr val="tx2"/>
                </a:solidFill>
              </a:defRPr>
            </a:lvl4pPr>
            <a:lvl5pPr marL="0" indent="0" algn="l">
              <a:buFont typeface="Arial" panose="020B0604020202020204" pitchFamily="34" charset="0"/>
              <a:buNone/>
              <a:defRPr sz="1799" b="0">
                <a:solidFill>
                  <a:schemeClr val="tx2"/>
                </a:solidFill>
              </a:defRPr>
            </a:lvl5pPr>
            <a:lvl6pPr marL="0" indent="0" algn="l">
              <a:buFont typeface="Arial" panose="020B0604020202020204" pitchFamily="34" charset="0"/>
              <a:buNone/>
              <a:defRPr sz="1799" b="0">
                <a:solidFill>
                  <a:schemeClr val="tx2"/>
                </a:solidFill>
              </a:defRPr>
            </a:lvl6pPr>
            <a:lvl7pPr marL="0" indent="0" algn="l">
              <a:buFont typeface="Arial" panose="020B0604020202020204" pitchFamily="34" charset="0"/>
              <a:buNone/>
              <a:defRPr sz="1799" b="0">
                <a:solidFill>
                  <a:schemeClr val="tx2"/>
                </a:solidFill>
              </a:defRPr>
            </a:lvl7pPr>
            <a:lvl8pPr marL="0" indent="0" algn="l">
              <a:buFont typeface="Arial" panose="020B0604020202020204" pitchFamily="34" charset="0"/>
              <a:buNone/>
              <a:defRPr sz="1799" b="0">
                <a:solidFill>
                  <a:schemeClr val="tx2"/>
                </a:solidFill>
              </a:defRPr>
            </a:lvl8pPr>
            <a:lvl9pPr marL="0" indent="0" algn="l">
              <a:buFont typeface="Arial" panose="020B0604020202020204" pitchFamily="34" charset="0"/>
              <a:buNone/>
              <a:defRPr sz="1799" b="0">
                <a:solidFill>
                  <a:schemeClr val="tx2"/>
                </a:solidFill>
              </a:defRPr>
            </a:lvl9pPr>
          </a:lstStyle>
          <a:p>
            <a:pPr lvl="0"/>
            <a:endParaRPr lang="en-US" dirty="0"/>
          </a:p>
        </p:txBody>
      </p:sp>
      <p:sp>
        <p:nvSpPr>
          <p:cNvPr id="24" name="title placeholder">
            <a:extLst>
              <a:ext uri="{FF2B5EF4-FFF2-40B4-BE49-F238E27FC236}">
                <a16:creationId xmlns:a16="http://schemas.microsoft.com/office/drawing/2014/main" id="{5B376B82-CD13-87D7-D1A3-54809008EB33}"/>
              </a:ext>
            </a:extLst>
          </p:cNvPr>
          <p:cNvSpPr>
            <a:spLocks noGrp="1"/>
          </p:cNvSpPr>
          <p:nvPr>
            <p:ph type="title"/>
          </p:nvPr>
        </p:nvSpPr>
        <p:spPr>
          <a:xfrm>
            <a:off x="458894" y="2471904"/>
            <a:ext cx="3862094" cy="2100097"/>
          </a:xfrm>
          <a:prstGeom prst="rect">
            <a:avLst/>
          </a:prstGeom>
        </p:spPr>
        <p:txBody>
          <a:bodyPr wrap="square" anchor="b">
            <a:noAutofit/>
          </a:bodyPr>
          <a:lstStyle>
            <a:lvl1pPr algn="l">
              <a:lnSpc>
                <a:spcPct val="100000"/>
              </a:lnSpc>
              <a:defRPr sz="3598" b="1">
                <a:solidFill>
                  <a:schemeClr val="accent1"/>
                </a:solidFill>
              </a:defRPr>
            </a:lvl1pPr>
          </a:lstStyle>
          <a:p>
            <a:endParaRPr lang="nl-NL" dirty="0"/>
          </a:p>
        </p:txBody>
      </p:sp>
      <p:sp>
        <p:nvSpPr>
          <p:cNvPr id="2" name="TextBox 1">
            <a:extLst>
              <a:ext uri="{FF2B5EF4-FFF2-40B4-BE49-F238E27FC236}">
                <a16:creationId xmlns:a16="http://schemas.microsoft.com/office/drawing/2014/main" id="{A57A61B4-0E43-2D3E-1C99-40F17583E6B5}"/>
              </a:ext>
            </a:extLst>
          </p:cNvPr>
          <p:cNvSpPr txBox="1"/>
          <p:nvPr userDrawn="1"/>
        </p:nvSpPr>
        <p:spPr>
          <a:xfrm>
            <a:off x="457200" y="6412412"/>
            <a:ext cx="5119618" cy="215444"/>
          </a:xfrm>
          <a:prstGeom prst="rect">
            <a:avLst/>
          </a:prstGeom>
          <a:noFill/>
        </p:spPr>
        <p:txBody>
          <a:bodyPr wrap="square" lIns="0" tIns="0" rIns="0" bIns="0" rtlCol="0">
            <a:spAutoFit/>
          </a:bodyPr>
          <a:lstStyle/>
          <a:p>
            <a:pPr algn="l"/>
            <a:r>
              <a:rPr lang="en-US" sz="700" b="0" kern="1200" dirty="0">
                <a:solidFill>
                  <a:schemeClr val="tx2"/>
                </a:solidFill>
                <a:latin typeface="Trebuchet MS" pitchFamily="34" charset="0"/>
                <a:ea typeface="+mn-ea"/>
                <a:cs typeface="+mn-cs"/>
              </a:rPr>
              <a:t>BDO USA, P.C, a Virginia professional corporation, is the U.S. member of BDO International Limited, a UK company limited by guarantee, and forms part of the international BDO network of independent member firms.</a:t>
            </a:r>
          </a:p>
        </p:txBody>
      </p:sp>
    </p:spTree>
    <p:extLst>
      <p:ext uri="{BB962C8B-B14F-4D97-AF65-F5344CB8AC3E}">
        <p14:creationId xmlns:p14="http://schemas.microsoft.com/office/powerpoint/2010/main" val="1153524327"/>
      </p:ext>
    </p:extLst>
  </p:cSld>
  <p:clrMapOvr>
    <a:masterClrMapping/>
  </p:clrMapOvr>
  <p:extLst>
    <p:ext uri="{DCECCB84-F9BA-43D5-87BE-67443E8EF086}">
      <p15:sldGuideLst xmlns:p15="http://schemas.microsoft.com/office/powerpoint/2012/main">
        <p15:guide id="1" pos="3840">
          <p15:clr>
            <a:srgbClr val="FBAE40"/>
          </p15:clr>
        </p15:guide>
        <p15:guide id="2" orient="horz"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828800"/>
            <a:ext cx="112776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9F35D60E-3DE0-4A8A-853D-E6F80C5462C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00CE7D83-1B6D-40C1-A72D-E58FA0AA8132}"/>
              </a:ext>
            </a:extLst>
          </p:cNvPr>
          <p:cNvSpPr>
            <a:spLocks noGrp="1"/>
          </p:cNvSpPr>
          <p:nvPr>
            <p:ph type="ftr" sz="quarter" idx="10"/>
          </p:nvPr>
        </p:nvSpPr>
        <p:spPr/>
        <p:txBody>
          <a:bodyPr/>
          <a:lstStyle/>
          <a:p>
            <a:r>
              <a:rPr lang="en-US"/>
              <a:t>Executing Compliance with Global Teams</a:t>
            </a:r>
          </a:p>
        </p:txBody>
      </p:sp>
    </p:spTree>
    <p:extLst>
      <p:ext uri="{BB962C8B-B14F-4D97-AF65-F5344CB8AC3E}">
        <p14:creationId xmlns:p14="http://schemas.microsoft.com/office/powerpoint/2010/main" val="173232571"/>
      </p:ext>
    </p:extLst>
  </p:cSld>
  <p:clrMapOvr>
    <a:masterClrMapping/>
  </p:clrMapOvr>
  <p:extLst>
    <p:ext uri="{DCECCB84-F9BA-43D5-87BE-67443E8EF086}">
      <p15:sldGuideLst xmlns:p15="http://schemas.microsoft.com/office/powerpoint/2012/main">
        <p15:guide id="2" orient="horz" pos="1038">
          <p15:clr>
            <a:srgbClr val="FBAE40"/>
          </p15:clr>
        </p15:guide>
        <p15:guide id="3" orient="horz" pos="115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B">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BD63185-AFFD-4EA3-A682-68B5F07D0011}"/>
              </a:ext>
            </a:extLst>
          </p:cNvPr>
          <p:cNvSpPr/>
          <p:nvPr/>
        </p:nvSpPr>
        <p:spPr>
          <a:xfrm flipH="1">
            <a:off x="5021798" y="1828799"/>
            <a:ext cx="7177088" cy="5029201"/>
          </a:xfrm>
          <a:prstGeom prst="rtTriangle">
            <a:avLst/>
          </a:prstGeom>
          <a:solidFill>
            <a:schemeClr val="bg2">
              <a:alpha val="50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3" name="Content Placeholder 2"/>
          <p:cNvSpPr>
            <a:spLocks noGrp="1"/>
          </p:cNvSpPr>
          <p:nvPr>
            <p:ph idx="1"/>
          </p:nvPr>
        </p:nvSpPr>
        <p:spPr>
          <a:xfrm>
            <a:off x="457200" y="1828800"/>
            <a:ext cx="11277601"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9F35D60E-3DE0-4A8A-853D-E6F80C5462C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98FAA117-DDA8-4550-8CC9-A66BF73DF48F}"/>
              </a:ext>
            </a:extLst>
          </p:cNvPr>
          <p:cNvSpPr>
            <a:spLocks noGrp="1"/>
          </p:cNvSpPr>
          <p:nvPr>
            <p:ph type="ftr" sz="quarter" idx="10"/>
          </p:nvPr>
        </p:nvSpPr>
        <p:spPr/>
        <p:txBody>
          <a:bodyPr/>
          <a:lstStyle/>
          <a:p>
            <a:r>
              <a:rPr lang="en-US"/>
              <a:t>Executing Compliance with Global Teams</a:t>
            </a:r>
          </a:p>
        </p:txBody>
      </p:sp>
    </p:spTree>
    <p:extLst>
      <p:ext uri="{BB962C8B-B14F-4D97-AF65-F5344CB8AC3E}">
        <p14:creationId xmlns:p14="http://schemas.microsoft.com/office/powerpoint/2010/main" val="3301634341"/>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103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828800"/>
            <a:ext cx="5420784"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1"/>
          </p:nvPr>
        </p:nvSpPr>
        <p:spPr>
          <a:xfrm>
            <a:off x="6324601" y="1828800"/>
            <a:ext cx="5410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A74DE67-A9F0-4E37-8537-157A5735C087}"/>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p:ph type="ftr" sz="quarter" idx="12"/>
          </p:nvPr>
        </p:nvSpPr>
        <p:spPr/>
        <p:txBody>
          <a:bodyPr/>
          <a:lstStyle/>
          <a:p>
            <a:r>
              <a:rPr lang="en-US"/>
              <a:t>Executing Compliance with Global Teams</a:t>
            </a:r>
          </a:p>
        </p:txBody>
      </p:sp>
    </p:spTree>
    <p:extLst>
      <p:ext uri="{BB962C8B-B14F-4D97-AF65-F5344CB8AC3E}">
        <p14:creationId xmlns:p14="http://schemas.microsoft.com/office/powerpoint/2010/main" val="1144340460"/>
      </p:ext>
    </p:extLst>
  </p:cSld>
  <p:clrMapOvr>
    <a:masterClrMapping/>
  </p:clrMapOvr>
  <p:extLst>
    <p:ext uri="{DCECCB84-F9BA-43D5-87BE-67443E8EF086}">
      <p15:sldGuideLst xmlns:p15="http://schemas.microsoft.com/office/powerpoint/2012/main">
        <p15:guide id="4" orient="horz" pos="1038">
          <p15:clr>
            <a:srgbClr val="FBAE40"/>
          </p15:clr>
        </p15:guide>
        <p15:guide id="5" pos="3696" userDrawn="1">
          <p15:clr>
            <a:srgbClr val="FBAE40"/>
          </p15:clr>
        </p15:guide>
        <p15:guide id="6" pos="3984" userDrawn="1">
          <p15:clr>
            <a:srgbClr val="FBAE40"/>
          </p15:clr>
        </p15:guide>
        <p15:guide id="7" orient="horz" pos="115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828800"/>
            <a:ext cx="3429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1"/>
          </p:nvPr>
        </p:nvSpPr>
        <p:spPr>
          <a:xfrm>
            <a:off x="4381500" y="1828800"/>
            <a:ext cx="3429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A74DE67-A9F0-4E37-8537-157A5735C087}"/>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p:ph type="ftr" sz="quarter" idx="12"/>
          </p:nvPr>
        </p:nvSpPr>
        <p:spPr/>
        <p:txBody>
          <a:bodyPr/>
          <a:lstStyle/>
          <a:p>
            <a:r>
              <a:rPr lang="en-US"/>
              <a:t>Executing Compliance with Global Teams</a:t>
            </a:r>
          </a:p>
        </p:txBody>
      </p:sp>
      <p:sp>
        <p:nvSpPr>
          <p:cNvPr id="6" name="Content Placeholder 5">
            <a:extLst>
              <a:ext uri="{FF2B5EF4-FFF2-40B4-BE49-F238E27FC236}">
                <a16:creationId xmlns:a16="http://schemas.microsoft.com/office/drawing/2014/main" id="{669A88CD-5F81-446F-99BE-EEC9063360DA}"/>
              </a:ext>
            </a:extLst>
          </p:cNvPr>
          <p:cNvSpPr>
            <a:spLocks noGrp="1"/>
          </p:cNvSpPr>
          <p:nvPr>
            <p:ph sz="quarter" idx="13"/>
          </p:nvPr>
        </p:nvSpPr>
        <p:spPr>
          <a:xfrm>
            <a:off x="8305800" y="1828800"/>
            <a:ext cx="3429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895497"/>
      </p:ext>
    </p:extLst>
  </p:cSld>
  <p:clrMapOvr>
    <a:masterClrMapping/>
  </p:clrMapOvr>
  <p:extLst>
    <p:ext uri="{DCECCB84-F9BA-43D5-87BE-67443E8EF086}">
      <p15:sldGuideLst xmlns:p15="http://schemas.microsoft.com/office/powerpoint/2012/main">
        <p15:guide id="1" pos="2448" userDrawn="1">
          <p15:clr>
            <a:srgbClr val="FBAE40"/>
          </p15:clr>
        </p15:guide>
        <p15:guide id="2" pos="2760" userDrawn="1">
          <p15:clr>
            <a:srgbClr val="FBAE40"/>
          </p15:clr>
        </p15:guide>
        <p15:guide id="3" orient="horz" pos="1152">
          <p15:clr>
            <a:srgbClr val="FBAE40"/>
          </p15:clr>
        </p15:guide>
        <p15:guide id="4" pos="4920" userDrawn="1">
          <p15:clr>
            <a:srgbClr val="FBAE40"/>
          </p15:clr>
        </p15:guide>
        <p15:guide id="5" pos="5232" userDrawn="1">
          <p15:clr>
            <a:srgbClr val="FBAE40"/>
          </p15:clr>
        </p15:guide>
        <p15:guide id="6" orient="horz" pos="103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4 column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828800"/>
            <a:ext cx="246888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1"/>
          </p:nvPr>
        </p:nvSpPr>
        <p:spPr>
          <a:xfrm>
            <a:off x="3393440" y="1828800"/>
            <a:ext cx="246888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A74DE67-A9F0-4E37-8537-157A5735C087}"/>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p:ph type="ftr" sz="quarter" idx="12"/>
          </p:nvPr>
        </p:nvSpPr>
        <p:spPr/>
        <p:txBody>
          <a:bodyPr/>
          <a:lstStyle/>
          <a:p>
            <a:r>
              <a:rPr lang="en-US"/>
              <a:t>Executing Compliance with Global Teams</a:t>
            </a:r>
          </a:p>
        </p:txBody>
      </p:sp>
      <p:sp>
        <p:nvSpPr>
          <p:cNvPr id="6" name="Content Placeholder 5">
            <a:extLst>
              <a:ext uri="{FF2B5EF4-FFF2-40B4-BE49-F238E27FC236}">
                <a16:creationId xmlns:a16="http://schemas.microsoft.com/office/drawing/2014/main" id="{669A88CD-5F81-446F-99BE-EEC9063360DA}"/>
              </a:ext>
            </a:extLst>
          </p:cNvPr>
          <p:cNvSpPr>
            <a:spLocks noGrp="1"/>
          </p:cNvSpPr>
          <p:nvPr>
            <p:ph sz="quarter" idx="13"/>
          </p:nvPr>
        </p:nvSpPr>
        <p:spPr>
          <a:xfrm>
            <a:off x="6329680" y="1828800"/>
            <a:ext cx="246888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0D62ACE4-E869-4045-B664-18236EBDC9FB}"/>
              </a:ext>
            </a:extLst>
          </p:cNvPr>
          <p:cNvSpPr>
            <a:spLocks noGrp="1"/>
          </p:cNvSpPr>
          <p:nvPr>
            <p:ph sz="quarter" idx="14"/>
          </p:nvPr>
        </p:nvSpPr>
        <p:spPr>
          <a:xfrm>
            <a:off x="9265920" y="1828800"/>
            <a:ext cx="246888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931011"/>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guide id="3" orient="horz" pos="1152">
          <p15:clr>
            <a:srgbClr val="FBAE40"/>
          </p15:clr>
        </p15:guide>
        <p15:guide id="4" pos="5544" userDrawn="1">
          <p15:clr>
            <a:srgbClr val="FBAE40"/>
          </p15:clr>
        </p15:guide>
        <p15:guide id="5" pos="5832" userDrawn="1">
          <p15:clr>
            <a:srgbClr val="FBAE40"/>
          </p15:clr>
        </p15:guide>
        <p15:guide id="6" pos="2136" userDrawn="1">
          <p15:clr>
            <a:srgbClr val="FBAE40"/>
          </p15:clr>
        </p15:guide>
        <p15:guide id="7" pos="1848" userDrawn="1">
          <p15:clr>
            <a:srgbClr val="FBAE40"/>
          </p15:clr>
        </p15:guide>
        <p15:guide id="8" orient="horz" pos="103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and 4 columns">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C4052F7-49D8-E301-5FB4-A6667E5B7D21}"/>
              </a:ext>
            </a:extLst>
          </p:cNvPr>
          <p:cNvSpPr>
            <a:spLocks noChangeAspect="1"/>
          </p:cNvSpPr>
          <p:nvPr userDrawn="1"/>
        </p:nvSpPr>
        <p:spPr>
          <a:xfrm rot="5400000" flipV="1">
            <a:off x="5829301" y="495300"/>
            <a:ext cx="6858000" cy="5867400"/>
          </a:xfrm>
          <a:custGeom>
            <a:avLst/>
            <a:gdLst>
              <a:gd name="connsiteX0" fmla="*/ 0 w 6858000"/>
              <a:gd name="connsiteY0" fmla="*/ 0 h 5867400"/>
              <a:gd name="connsiteX1" fmla="*/ 0 w 6858000"/>
              <a:gd name="connsiteY1" fmla="*/ 5867400 h 5867400"/>
              <a:gd name="connsiteX2" fmla="*/ 6858000 w 6858000"/>
              <a:gd name="connsiteY2" fmla="*/ 5867400 h 5867400"/>
              <a:gd name="connsiteX3" fmla="*/ 6858000 w 6858000"/>
              <a:gd name="connsiteY3" fmla="*/ 4805607 h 5867400"/>
            </a:gdLst>
            <a:ahLst/>
            <a:cxnLst>
              <a:cxn ang="0">
                <a:pos x="connsiteX0" y="connsiteY0"/>
              </a:cxn>
              <a:cxn ang="0">
                <a:pos x="connsiteX1" y="connsiteY1"/>
              </a:cxn>
              <a:cxn ang="0">
                <a:pos x="connsiteX2" y="connsiteY2"/>
              </a:cxn>
              <a:cxn ang="0">
                <a:pos x="connsiteX3" y="connsiteY3"/>
              </a:cxn>
            </a:cxnLst>
            <a:rect l="l" t="t" r="r" b="b"/>
            <a:pathLst>
              <a:path w="6858000" h="5867400">
                <a:moveTo>
                  <a:pt x="0" y="0"/>
                </a:moveTo>
                <a:lnTo>
                  <a:pt x="0" y="5867400"/>
                </a:lnTo>
                <a:lnTo>
                  <a:pt x="6858000" y="5867400"/>
                </a:lnTo>
                <a:lnTo>
                  <a:pt x="6858000" y="4805607"/>
                </a:lnTo>
                <a:close/>
              </a:path>
            </a:pathLst>
          </a:custGeom>
          <a:solidFill>
            <a:schemeClr val="accent2"/>
          </a:solidFill>
        </p:spPr>
        <p:txBody>
          <a:bodyPr wrap="square" lIns="0" tIns="0" rIns="0" bIns="0" rtlCol="0" anchor="ctr">
            <a:noAutofit/>
          </a:bodyPr>
          <a:lstStyle/>
          <a:p>
            <a:pPr marL="0" marR="0" lvl="0" indent="0" defTabSz="914400" eaLnBrk="1" fontAlgn="auto" latinLnBrk="0" hangingPunct="1">
              <a:lnSpc>
                <a:spcPct val="100000"/>
              </a:lnSpc>
              <a:spcBef>
                <a:spcPct val="20000"/>
              </a:spcBef>
              <a:spcAft>
                <a:spcPts val="0"/>
              </a:spcAft>
              <a:buClrTx/>
              <a:buSzTx/>
              <a:buFontTx/>
              <a:buNone/>
              <a:tabLst/>
            </a:pPr>
            <a:endParaRPr kumimoji="0" lang="en-US" sz="2000" b="0" i="0" u="none" strike="noStrike" kern="0" cap="none" spc="0" normalizeH="0" baseline="0" noProof="0">
              <a:ln>
                <a:noFill/>
              </a:ln>
              <a:solidFill>
                <a:srgbClr val="404040"/>
              </a:solidFill>
              <a:effectLst/>
              <a:uLnTx/>
              <a:uFillTx/>
              <a:latin typeface="Trebuchet MS"/>
            </a:endParaRPr>
          </a:p>
        </p:txBody>
      </p:sp>
      <p:sp>
        <p:nvSpPr>
          <p:cNvPr id="4" name="Content Placeholder 3"/>
          <p:cNvSpPr>
            <a:spLocks noGrp="1"/>
          </p:cNvSpPr>
          <p:nvPr>
            <p:ph sz="quarter" idx="10"/>
          </p:nvPr>
        </p:nvSpPr>
        <p:spPr>
          <a:xfrm>
            <a:off x="457200" y="1828800"/>
            <a:ext cx="2468880" cy="4114800"/>
          </a:xfrm>
          <a:prstGeom prst="rect">
            <a:avLst/>
          </a:prstGeom>
          <a:solidFill>
            <a:schemeClr val="bg1"/>
          </a:solidFill>
          <a:effectLst>
            <a:outerShdw blurRad="190500" algn="t" rotWithShape="0">
              <a:prstClr val="black">
                <a:alpha val="15000"/>
              </a:prstClr>
            </a:outerShdw>
          </a:effectLst>
        </p:spPr>
        <p:txBody>
          <a:bodyPr vert="horz" lIns="182880" tIns="182880" rIns="182880" bIns="18288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1"/>
          </p:nvPr>
        </p:nvSpPr>
        <p:spPr>
          <a:xfrm>
            <a:off x="3393440" y="1828800"/>
            <a:ext cx="2468880" cy="4114800"/>
          </a:xfrm>
          <a:prstGeom prst="rect">
            <a:avLst/>
          </a:prstGeom>
          <a:solidFill>
            <a:schemeClr val="bg1"/>
          </a:solidFill>
          <a:effectLst>
            <a:outerShdw blurRad="190500" algn="t" rotWithShape="0">
              <a:prstClr val="black">
                <a:alpha val="15000"/>
              </a:prstClr>
            </a:outerShdw>
          </a:effectLst>
        </p:spPr>
        <p:txBody>
          <a:bodyPr vert="horz" lIns="182880" tIns="182880" rIns="182880" bIns="18288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0A74DE67-A9F0-4E37-8537-157A5735C087}"/>
              </a:ext>
            </a:extLst>
          </p:cNvPr>
          <p:cNvSpPr>
            <a:spLocks noGrp="1"/>
          </p:cNvSpPr>
          <p:nvPr>
            <p:ph type="title"/>
          </p:nvPr>
        </p:nvSpPr>
        <p:spPr>
          <a:xfrm>
            <a:off x="457201" y="457200"/>
            <a:ext cx="5867400" cy="1187450"/>
          </a:xfrm>
        </p:spPr>
        <p:txBody>
          <a:bodyPr/>
          <a:lstStyle/>
          <a:p>
            <a:r>
              <a:rPr lang="en-US" dirty="0"/>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p:ph type="ftr" sz="quarter" idx="12"/>
          </p:nvPr>
        </p:nvSpPr>
        <p:spPr/>
        <p:txBody>
          <a:bodyPr/>
          <a:lstStyle/>
          <a:p>
            <a:r>
              <a:rPr lang="en-US"/>
              <a:t>Executing Compliance with Global Teams</a:t>
            </a:r>
          </a:p>
        </p:txBody>
      </p:sp>
      <p:sp>
        <p:nvSpPr>
          <p:cNvPr id="6" name="Content Placeholder 5">
            <a:extLst>
              <a:ext uri="{FF2B5EF4-FFF2-40B4-BE49-F238E27FC236}">
                <a16:creationId xmlns:a16="http://schemas.microsoft.com/office/drawing/2014/main" id="{669A88CD-5F81-446F-99BE-EEC9063360DA}"/>
              </a:ext>
            </a:extLst>
          </p:cNvPr>
          <p:cNvSpPr>
            <a:spLocks noGrp="1"/>
          </p:cNvSpPr>
          <p:nvPr>
            <p:ph sz="quarter" idx="13"/>
          </p:nvPr>
        </p:nvSpPr>
        <p:spPr>
          <a:xfrm>
            <a:off x="6329680" y="1828800"/>
            <a:ext cx="2468880" cy="4114800"/>
          </a:xfrm>
          <a:prstGeom prst="rect">
            <a:avLst/>
          </a:prstGeom>
          <a:solidFill>
            <a:schemeClr val="bg1"/>
          </a:solidFill>
          <a:effectLst>
            <a:outerShdw blurRad="190500" algn="t" rotWithShape="0">
              <a:prstClr val="black">
                <a:alpha val="15000"/>
              </a:prstClr>
            </a:outerShdw>
          </a:effectLst>
        </p:spPr>
        <p:txBody>
          <a:bodyPr vert="horz" lIns="182880" tIns="182880" rIns="182880" bIns="182880" rtlCol="0">
            <a:noAutofit/>
          </a:bodyPr>
          <a:lstStyle>
            <a:lvl1pPr>
              <a:defRPr lang="en-US"/>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0D62ACE4-E869-4045-B664-18236EBDC9FB}"/>
              </a:ext>
            </a:extLst>
          </p:cNvPr>
          <p:cNvSpPr>
            <a:spLocks noGrp="1"/>
          </p:cNvSpPr>
          <p:nvPr>
            <p:ph sz="quarter" idx="14"/>
          </p:nvPr>
        </p:nvSpPr>
        <p:spPr>
          <a:xfrm>
            <a:off x="9265920" y="1828800"/>
            <a:ext cx="2468880" cy="4114800"/>
          </a:xfrm>
          <a:prstGeom prst="rect">
            <a:avLst/>
          </a:prstGeom>
          <a:solidFill>
            <a:schemeClr val="bg1"/>
          </a:solidFill>
          <a:effectLst>
            <a:outerShdw blurRad="190500" algn="t" rotWithShape="0">
              <a:prstClr val="black">
                <a:alpha val="15000"/>
              </a:prstClr>
            </a:outerShdw>
          </a:effectLst>
        </p:spPr>
        <p:txBody>
          <a:bodyPr vert="horz" lIns="182880" tIns="182880" rIns="182880" bIns="18288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139417"/>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guide id="3" orient="horz" pos="1152">
          <p15:clr>
            <a:srgbClr val="FBAE40"/>
          </p15:clr>
        </p15:guide>
        <p15:guide id="4" pos="5544">
          <p15:clr>
            <a:srgbClr val="FBAE40"/>
          </p15:clr>
        </p15:guide>
        <p15:guide id="5" pos="5832">
          <p15:clr>
            <a:srgbClr val="FBAE40"/>
          </p15:clr>
        </p15:guide>
        <p15:guide id="6" pos="2136">
          <p15:clr>
            <a:srgbClr val="FBAE40"/>
          </p15:clr>
        </p15:guide>
        <p15:guide id="7" pos="1848">
          <p15:clr>
            <a:srgbClr val="FBAE40"/>
          </p15:clr>
        </p15:guide>
        <p15:guide id="8" orient="horz" pos="103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with Content and PCharcoal Triangle Photo">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FAE51C77-B7CA-0A65-6B09-6A7E2EDA821F}"/>
              </a:ext>
            </a:extLst>
          </p:cNvPr>
          <p:cNvSpPr>
            <a:spLocks noChangeAspect="1"/>
          </p:cNvSpPr>
          <p:nvPr userDrawn="1"/>
        </p:nvSpPr>
        <p:spPr>
          <a:xfrm rot="10800000" flipV="1">
            <a:off x="7471633" y="1828800"/>
            <a:ext cx="4720363" cy="5034868"/>
          </a:xfrm>
          <a:prstGeom prst="rtTriangle">
            <a:avLst/>
          </a:prstGeom>
          <a:solidFill>
            <a:schemeClr val="bg2"/>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4" name="Footer Placeholder 3">
            <a:extLst>
              <a:ext uri="{FF2B5EF4-FFF2-40B4-BE49-F238E27FC236}">
                <a16:creationId xmlns:a16="http://schemas.microsoft.com/office/drawing/2014/main" id="{D7D75E67-B614-6055-1A51-60188CCF3166}"/>
              </a:ext>
            </a:extLst>
          </p:cNvPr>
          <p:cNvSpPr>
            <a:spLocks noGrp="1"/>
          </p:cNvSpPr>
          <p:nvPr>
            <p:ph type="ftr" sz="quarter" idx="15"/>
          </p:nvPr>
        </p:nvSpPr>
        <p:spPr/>
        <p:txBody>
          <a:bodyPr/>
          <a:lstStyle/>
          <a:p>
            <a:r>
              <a:rPr lang="en-US"/>
              <a:t>Executing Compliance with Global Teams</a:t>
            </a:r>
          </a:p>
        </p:txBody>
      </p:sp>
      <p:sp>
        <p:nvSpPr>
          <p:cNvPr id="5" name="Title 4">
            <a:extLst>
              <a:ext uri="{FF2B5EF4-FFF2-40B4-BE49-F238E27FC236}">
                <a16:creationId xmlns:a16="http://schemas.microsoft.com/office/drawing/2014/main" id="{D8A96BDB-29D6-47B6-8D47-4FA1A1E91B33}"/>
              </a:ext>
            </a:extLst>
          </p:cNvPr>
          <p:cNvSpPr>
            <a:spLocks noGrp="1"/>
          </p:cNvSpPr>
          <p:nvPr>
            <p:ph type="title"/>
          </p:nvPr>
        </p:nvSpPr>
        <p:spPr>
          <a:xfrm>
            <a:off x="457201" y="457200"/>
            <a:ext cx="4663701" cy="1187450"/>
          </a:xfrm>
        </p:spPr>
        <p:txBody>
          <a:bodyPr/>
          <a:lstStyle/>
          <a:p>
            <a:r>
              <a:rPr lang="en-US" dirty="0"/>
              <a:t>Click to edit Master title style</a:t>
            </a:r>
          </a:p>
        </p:txBody>
      </p:sp>
      <p:sp>
        <p:nvSpPr>
          <p:cNvPr id="8" name="Rectangle 7">
            <a:extLst>
              <a:ext uri="{FF2B5EF4-FFF2-40B4-BE49-F238E27FC236}">
                <a16:creationId xmlns:a16="http://schemas.microsoft.com/office/drawing/2014/main" id="{5647C076-99B9-4135-A17A-5D014FF43FA9}"/>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dirty="0">
                <a:solidFill>
                  <a:schemeClr val="bg1"/>
                </a:solidFill>
                <a:latin typeface="Trebuchet MS"/>
              </a:rPr>
              <a:t>Send the picture to the back after your make your selection on the live slide.</a:t>
            </a:r>
          </a:p>
        </p:txBody>
      </p:sp>
      <p:sp>
        <p:nvSpPr>
          <p:cNvPr id="2" name="Picture Placeholder 1">
            <a:extLst>
              <a:ext uri="{FF2B5EF4-FFF2-40B4-BE49-F238E27FC236}">
                <a16:creationId xmlns:a16="http://schemas.microsoft.com/office/drawing/2014/main" id="{DC5C5202-E644-7D9E-E366-F9A53E1024E3}"/>
              </a:ext>
            </a:extLst>
          </p:cNvPr>
          <p:cNvSpPr>
            <a:spLocks noGrp="1"/>
          </p:cNvSpPr>
          <p:nvPr>
            <p:ph type="pic" sz="quarter" idx="16"/>
          </p:nvPr>
        </p:nvSpPr>
        <p:spPr>
          <a:xfrm>
            <a:off x="4612342" y="0"/>
            <a:ext cx="7579658" cy="5336490"/>
          </a:xfrm>
          <a:custGeom>
            <a:avLst/>
            <a:gdLst>
              <a:gd name="connsiteX0" fmla="*/ 0 w 7314929"/>
              <a:gd name="connsiteY0" fmla="*/ 0 h 5150106"/>
              <a:gd name="connsiteX1" fmla="*/ 7314929 w 7314929"/>
              <a:gd name="connsiteY1" fmla="*/ 0 h 5150106"/>
              <a:gd name="connsiteX2" fmla="*/ 7314929 w 7314929"/>
              <a:gd name="connsiteY2" fmla="*/ 5150106 h 5150106"/>
              <a:gd name="connsiteX3" fmla="*/ 128160 w 7314929"/>
              <a:gd name="connsiteY3" fmla="*/ 120154 h 5150106"/>
            </a:gdLst>
            <a:ahLst/>
            <a:cxnLst>
              <a:cxn ang="0">
                <a:pos x="connsiteX0" y="connsiteY0"/>
              </a:cxn>
              <a:cxn ang="0">
                <a:pos x="connsiteX1" y="connsiteY1"/>
              </a:cxn>
              <a:cxn ang="0">
                <a:pos x="connsiteX2" y="connsiteY2"/>
              </a:cxn>
              <a:cxn ang="0">
                <a:pos x="connsiteX3" y="connsiteY3"/>
              </a:cxn>
            </a:cxnLst>
            <a:rect l="l" t="t" r="r" b="b"/>
            <a:pathLst>
              <a:path w="7314929" h="5150106">
                <a:moveTo>
                  <a:pt x="0" y="0"/>
                </a:moveTo>
                <a:lnTo>
                  <a:pt x="7314929" y="0"/>
                </a:lnTo>
                <a:lnTo>
                  <a:pt x="7314929" y="5150106"/>
                </a:lnTo>
                <a:lnTo>
                  <a:pt x="128160" y="120154"/>
                </a:lnTo>
                <a:close/>
              </a:path>
            </a:pathLst>
          </a:custGeom>
          <a:solidFill>
            <a:schemeClr val="bg2"/>
          </a:solidFill>
        </p:spPr>
        <p:txBody>
          <a:bodyPr wrap="square">
            <a:noAutofit/>
          </a:bodyPr>
          <a:lstStyle/>
          <a:p>
            <a:endParaRPr lang="en-US"/>
          </a:p>
        </p:txBody>
      </p:sp>
      <p:sp>
        <p:nvSpPr>
          <p:cNvPr id="3" name="Content Placeholder 9">
            <a:extLst>
              <a:ext uri="{FF2B5EF4-FFF2-40B4-BE49-F238E27FC236}">
                <a16:creationId xmlns:a16="http://schemas.microsoft.com/office/drawing/2014/main" id="{6A7B35B1-B64B-6444-A61E-C6EF7A6DEC0F}"/>
              </a:ext>
            </a:extLst>
          </p:cNvPr>
          <p:cNvSpPr>
            <a:spLocks noGrp="1"/>
          </p:cNvSpPr>
          <p:nvPr>
            <p:ph sz="quarter" idx="11"/>
          </p:nvPr>
        </p:nvSpPr>
        <p:spPr>
          <a:xfrm>
            <a:off x="457200" y="2286000"/>
            <a:ext cx="7924800" cy="1938992"/>
          </a:xfrm>
          <a:solidFill>
            <a:schemeClr val="bg1"/>
          </a:solidFill>
          <a:effectLst>
            <a:outerShdw blurRad="190500" algn="t" rotWithShape="0">
              <a:prstClr val="black">
                <a:alpha val="15000"/>
              </a:prstClr>
            </a:outerShdw>
          </a:effectLst>
        </p:spPr>
        <p:txBody>
          <a:bodyPr vert="horz" wrap="square" lIns="182880" tIns="182880" rIns="182880" bIns="182880" rtlCol="0" anchor="t" anchorCtr="0">
            <a:spAutoFit/>
          </a:bodyPr>
          <a:lstStyle>
            <a:lvl1pPr>
              <a:defRPr lang="en-US" sz="1800"/>
            </a:lvl1pPr>
            <a:lvl2pPr>
              <a:defRPr lang="en-US" sz="1800"/>
            </a:lvl2pPr>
            <a:lvl3pPr>
              <a:defRPr lang="en-US"/>
            </a:lvl3pPr>
            <a:lvl4pPr>
              <a:defRPr lang="en-US" sz="1400"/>
            </a:lvl4pPr>
            <a:lvl5pPr>
              <a:defRPr lang="en-US" sz="1400"/>
            </a:lvl5pPr>
          </a:lstStyle>
          <a:p>
            <a:pPr lvl="0">
              <a:spcBef>
                <a:spcPts val="12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4833144"/>
      </p:ext>
    </p:extLst>
  </p:cSld>
  <p:clrMapOvr>
    <a:masterClrMapping/>
  </p:clrMapOvr>
  <p:extLst>
    <p:ext uri="{DCECCB84-F9BA-43D5-87BE-67443E8EF086}">
      <p15:sldGuideLst xmlns:p15="http://schemas.microsoft.com/office/powerpoint/2012/main">
        <p15:guide id="2" orient="horz" pos="1440" userDrawn="1">
          <p15:clr>
            <a:srgbClr val="FBAE40"/>
          </p15:clr>
        </p15:guide>
        <p15:guide id="3" pos="528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ith Content and Red Triangle Photo">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E2F42D5-9B78-472B-ACBC-2499E4F0A0EA}"/>
              </a:ext>
            </a:extLst>
          </p:cNvPr>
          <p:cNvSpPr>
            <a:spLocks noChangeAspect="1"/>
          </p:cNvSpPr>
          <p:nvPr userDrawn="1"/>
        </p:nvSpPr>
        <p:spPr>
          <a:xfrm rot="16200000">
            <a:off x="6738312" y="1404311"/>
            <a:ext cx="6413349" cy="4494027"/>
          </a:xfrm>
          <a:prstGeom prst="rtTriangle">
            <a:avLst/>
          </a:prstGeom>
          <a:gradFill flip="none" rotWithShape="1">
            <a:gsLst>
              <a:gs pos="0">
                <a:schemeClr val="accent3"/>
              </a:gs>
              <a:gs pos="100000">
                <a:schemeClr val="accent1"/>
              </a:gs>
            </a:gsLst>
            <a:lin ang="16200000" scaled="1"/>
            <a:tileRect/>
          </a:gradFill>
        </p:spPr>
        <p:txBody>
          <a:bodyPr lIns="0" tIns="0" rIns="0" bIns="0" rtlCol="0" anchor="ctr">
            <a:noAutofit/>
          </a:bodyPr>
          <a:lstStyle/>
          <a:p>
            <a:pPr marL="0" marR="0" lvl="0" indent="0" defTabSz="914400" eaLnBrk="1" fontAlgn="auto" latinLnBrk="0" hangingPunct="1">
              <a:lnSpc>
                <a:spcPct val="100000"/>
              </a:lnSpc>
              <a:spcBef>
                <a:spcPct val="20000"/>
              </a:spcBef>
              <a:spcAft>
                <a:spcPts val="0"/>
              </a:spcAft>
              <a:buClrTx/>
              <a:buSzTx/>
              <a:buFontTx/>
              <a:buNone/>
              <a:tabLst/>
            </a:pPr>
            <a:endParaRPr kumimoji="0" lang="en-US" sz="2000" b="0" i="0" u="none" strike="noStrike" kern="0" cap="none" spc="0" normalizeH="0" baseline="0" noProof="0">
              <a:ln>
                <a:noFill/>
              </a:ln>
              <a:solidFill>
                <a:srgbClr val="404040"/>
              </a:solidFill>
              <a:effectLst/>
              <a:uLnTx/>
              <a:uFillTx/>
              <a:latin typeface="Trebuchet MS"/>
            </a:endParaRPr>
          </a:p>
        </p:txBody>
      </p:sp>
      <p:sp>
        <p:nvSpPr>
          <p:cNvPr id="11" name="Footer Placeholder 3">
            <a:extLst>
              <a:ext uri="{FF2B5EF4-FFF2-40B4-BE49-F238E27FC236}">
                <a16:creationId xmlns:a16="http://schemas.microsoft.com/office/drawing/2014/main" id="{1EC6D8EF-9FAB-49E3-BCFF-338DEB334DCF}"/>
              </a:ext>
            </a:extLst>
          </p:cNvPr>
          <p:cNvSpPr>
            <a:spLocks noGrp="1"/>
          </p:cNvSpPr>
          <p:nvPr>
            <p:ph type="ftr" sz="quarter" idx="15"/>
          </p:nvPr>
        </p:nvSpPr>
        <p:spPr>
          <a:xfrm>
            <a:off x="457200" y="6400800"/>
            <a:ext cx="4751458" cy="228600"/>
          </a:xfrm>
        </p:spPr>
        <p:txBody>
          <a:bodyPr/>
          <a:lstStyle/>
          <a:p>
            <a:r>
              <a:rPr lang="en-US"/>
              <a:t>Executing Compliance with Global Teams</a:t>
            </a:r>
          </a:p>
        </p:txBody>
      </p:sp>
      <p:sp>
        <p:nvSpPr>
          <p:cNvPr id="12" name="Title 4">
            <a:extLst>
              <a:ext uri="{FF2B5EF4-FFF2-40B4-BE49-F238E27FC236}">
                <a16:creationId xmlns:a16="http://schemas.microsoft.com/office/drawing/2014/main" id="{11FFA4B6-11DD-44DD-A55A-4B5A494EB2D2}"/>
              </a:ext>
            </a:extLst>
          </p:cNvPr>
          <p:cNvSpPr>
            <a:spLocks noGrp="1"/>
          </p:cNvSpPr>
          <p:nvPr>
            <p:ph type="title"/>
          </p:nvPr>
        </p:nvSpPr>
        <p:spPr>
          <a:xfrm>
            <a:off x="457201" y="457200"/>
            <a:ext cx="4663701" cy="1187450"/>
          </a:xfrm>
        </p:spPr>
        <p:txBody>
          <a:bodyPr/>
          <a:lstStyle/>
          <a:p>
            <a:r>
              <a:rPr lang="en-US" dirty="0"/>
              <a:t>Click to edit Master title style</a:t>
            </a:r>
          </a:p>
        </p:txBody>
      </p:sp>
      <p:sp>
        <p:nvSpPr>
          <p:cNvPr id="8" name="Rectangle 7">
            <a:extLst>
              <a:ext uri="{FF2B5EF4-FFF2-40B4-BE49-F238E27FC236}">
                <a16:creationId xmlns:a16="http://schemas.microsoft.com/office/drawing/2014/main" id="{C70BB6A7-33A1-4AF1-AB18-32FE5CD943DE}"/>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dirty="0">
                <a:solidFill>
                  <a:schemeClr val="bg1"/>
                </a:solidFill>
                <a:latin typeface="Trebuchet MS"/>
              </a:rPr>
              <a:t>Send the picture to the back after your make your selection on the live slide.</a:t>
            </a:r>
          </a:p>
        </p:txBody>
      </p:sp>
      <p:sp>
        <p:nvSpPr>
          <p:cNvPr id="2" name="Picture Placeholder 17">
            <a:extLst>
              <a:ext uri="{FF2B5EF4-FFF2-40B4-BE49-F238E27FC236}">
                <a16:creationId xmlns:a16="http://schemas.microsoft.com/office/drawing/2014/main" id="{774A53ED-CF82-1855-5ECD-481B8A040C43}"/>
              </a:ext>
            </a:extLst>
          </p:cNvPr>
          <p:cNvSpPr>
            <a:spLocks noGrp="1"/>
          </p:cNvSpPr>
          <p:nvPr>
            <p:ph type="pic" sz="quarter" idx="16"/>
          </p:nvPr>
        </p:nvSpPr>
        <p:spPr>
          <a:xfrm>
            <a:off x="4612342" y="0"/>
            <a:ext cx="7579658" cy="5336490"/>
          </a:xfrm>
          <a:custGeom>
            <a:avLst/>
            <a:gdLst>
              <a:gd name="connsiteX0" fmla="*/ 0 w 7314929"/>
              <a:gd name="connsiteY0" fmla="*/ 0 h 5150106"/>
              <a:gd name="connsiteX1" fmla="*/ 7314929 w 7314929"/>
              <a:gd name="connsiteY1" fmla="*/ 0 h 5150106"/>
              <a:gd name="connsiteX2" fmla="*/ 7314929 w 7314929"/>
              <a:gd name="connsiteY2" fmla="*/ 5150106 h 5150106"/>
              <a:gd name="connsiteX3" fmla="*/ 128160 w 7314929"/>
              <a:gd name="connsiteY3" fmla="*/ 120154 h 5150106"/>
            </a:gdLst>
            <a:ahLst/>
            <a:cxnLst>
              <a:cxn ang="0">
                <a:pos x="connsiteX0" y="connsiteY0"/>
              </a:cxn>
              <a:cxn ang="0">
                <a:pos x="connsiteX1" y="connsiteY1"/>
              </a:cxn>
              <a:cxn ang="0">
                <a:pos x="connsiteX2" y="connsiteY2"/>
              </a:cxn>
              <a:cxn ang="0">
                <a:pos x="connsiteX3" y="connsiteY3"/>
              </a:cxn>
            </a:cxnLst>
            <a:rect l="l" t="t" r="r" b="b"/>
            <a:pathLst>
              <a:path w="7314929" h="5150106">
                <a:moveTo>
                  <a:pt x="0" y="0"/>
                </a:moveTo>
                <a:lnTo>
                  <a:pt x="7314929" y="0"/>
                </a:lnTo>
                <a:lnTo>
                  <a:pt x="7314929" y="5150106"/>
                </a:lnTo>
                <a:lnTo>
                  <a:pt x="128160" y="120154"/>
                </a:lnTo>
                <a:close/>
              </a:path>
            </a:pathLst>
          </a:custGeom>
          <a:solidFill>
            <a:schemeClr val="bg2"/>
          </a:solidFill>
        </p:spPr>
        <p:txBody>
          <a:bodyPr wrap="square">
            <a:noAutofit/>
          </a:bodyPr>
          <a:lstStyle/>
          <a:p>
            <a:endParaRPr lang="en-US"/>
          </a:p>
        </p:txBody>
      </p:sp>
      <p:sp>
        <p:nvSpPr>
          <p:cNvPr id="3" name="Content Placeholder 9">
            <a:extLst>
              <a:ext uri="{FF2B5EF4-FFF2-40B4-BE49-F238E27FC236}">
                <a16:creationId xmlns:a16="http://schemas.microsoft.com/office/drawing/2014/main" id="{D5BADE2E-E07B-3E9F-B4D3-B6F096340B8D}"/>
              </a:ext>
            </a:extLst>
          </p:cNvPr>
          <p:cNvSpPr>
            <a:spLocks noGrp="1"/>
          </p:cNvSpPr>
          <p:nvPr>
            <p:ph sz="quarter" idx="11"/>
          </p:nvPr>
        </p:nvSpPr>
        <p:spPr>
          <a:xfrm>
            <a:off x="457197" y="2286000"/>
            <a:ext cx="7924803" cy="1938992"/>
          </a:xfrm>
          <a:solidFill>
            <a:schemeClr val="bg1"/>
          </a:solidFill>
          <a:effectLst>
            <a:outerShdw blurRad="190500" algn="t" rotWithShape="0">
              <a:prstClr val="black">
                <a:alpha val="15000"/>
              </a:prstClr>
            </a:outerShdw>
          </a:effectLst>
        </p:spPr>
        <p:txBody>
          <a:bodyPr vert="horz" wrap="square" lIns="182880" tIns="182880" rIns="182880" bIns="182880" rtlCol="0" anchor="t" anchorCtr="0">
            <a:spAutoFit/>
          </a:bodyPr>
          <a:lstStyle>
            <a:lvl1pPr>
              <a:defRPr lang="en-US" sz="1800"/>
            </a:lvl1pPr>
            <a:lvl2pPr>
              <a:defRPr lang="en-US" sz="1800"/>
            </a:lvl2pPr>
            <a:lvl3pPr>
              <a:defRPr lang="en-US"/>
            </a:lvl3pPr>
            <a:lvl4pPr>
              <a:defRPr lang="en-US" sz="1400"/>
            </a:lvl4pPr>
            <a:lvl5pPr>
              <a:defRPr lang="en-US" sz="1400"/>
            </a:lvl5pPr>
          </a:lstStyle>
          <a:p>
            <a:pPr lvl="0">
              <a:spcBef>
                <a:spcPts val="12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383723"/>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14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with Content and Slate Triangle Photo">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C837FF01-E6CC-459C-9BFE-6D2746561F31}"/>
              </a:ext>
            </a:extLst>
          </p:cNvPr>
          <p:cNvSpPr>
            <a:spLocks noChangeAspect="1"/>
          </p:cNvSpPr>
          <p:nvPr userDrawn="1"/>
        </p:nvSpPr>
        <p:spPr>
          <a:xfrm rot="16200000">
            <a:off x="6738312" y="1404311"/>
            <a:ext cx="6413349" cy="4494027"/>
          </a:xfrm>
          <a:prstGeom prst="rtTriangle">
            <a:avLst/>
          </a:prstGeom>
          <a:gradFill flip="none" rotWithShape="1">
            <a:gsLst>
              <a:gs pos="0">
                <a:schemeClr val="accent2">
                  <a:lumMod val="50000"/>
                </a:schemeClr>
              </a:gs>
              <a:gs pos="100000">
                <a:schemeClr val="accent2"/>
              </a:gs>
            </a:gsLst>
            <a:lin ang="16200000" scaled="1"/>
            <a:tileRect/>
          </a:gradFill>
        </p:spPr>
        <p:txBody>
          <a:bodyPr lIns="0" tIns="0" rIns="0" bIns="0" rtlCol="0" anchor="ctr">
            <a:noAutofit/>
          </a:bodyPr>
          <a:lstStyle/>
          <a:p>
            <a:pPr marL="0" marR="0" lvl="0" indent="0" defTabSz="914400" eaLnBrk="1" fontAlgn="auto" latinLnBrk="0" hangingPunct="1">
              <a:lnSpc>
                <a:spcPct val="100000"/>
              </a:lnSpc>
              <a:spcBef>
                <a:spcPct val="20000"/>
              </a:spcBef>
              <a:spcAft>
                <a:spcPts val="0"/>
              </a:spcAft>
              <a:buClrTx/>
              <a:buSzTx/>
              <a:buFontTx/>
              <a:buNone/>
              <a:tabLst/>
            </a:pPr>
            <a:endParaRPr kumimoji="0" lang="en-US" sz="2000" b="0" i="0" u="none" strike="noStrike" kern="0" cap="none" spc="0" normalizeH="0" baseline="0" noProof="0">
              <a:ln>
                <a:noFill/>
              </a:ln>
              <a:solidFill>
                <a:srgbClr val="404040"/>
              </a:solidFill>
              <a:effectLst/>
              <a:uLnTx/>
              <a:uFillTx/>
              <a:latin typeface="Trebuchet MS"/>
            </a:endParaRPr>
          </a:p>
        </p:txBody>
      </p:sp>
      <p:sp>
        <p:nvSpPr>
          <p:cNvPr id="11" name="Footer Placeholder 3">
            <a:extLst>
              <a:ext uri="{FF2B5EF4-FFF2-40B4-BE49-F238E27FC236}">
                <a16:creationId xmlns:a16="http://schemas.microsoft.com/office/drawing/2014/main" id="{671B20F6-2F3C-47AB-838E-E4D4D62D3D8A}"/>
              </a:ext>
            </a:extLst>
          </p:cNvPr>
          <p:cNvSpPr>
            <a:spLocks noGrp="1"/>
          </p:cNvSpPr>
          <p:nvPr>
            <p:ph type="ftr" sz="quarter" idx="15"/>
          </p:nvPr>
        </p:nvSpPr>
        <p:spPr>
          <a:xfrm>
            <a:off x="457200" y="6400800"/>
            <a:ext cx="4751458" cy="228600"/>
          </a:xfrm>
        </p:spPr>
        <p:txBody>
          <a:bodyPr/>
          <a:lstStyle/>
          <a:p>
            <a:r>
              <a:rPr lang="en-US"/>
              <a:t>Executing Compliance with Global Teams</a:t>
            </a:r>
          </a:p>
        </p:txBody>
      </p:sp>
      <p:sp>
        <p:nvSpPr>
          <p:cNvPr id="12" name="Title 4">
            <a:extLst>
              <a:ext uri="{FF2B5EF4-FFF2-40B4-BE49-F238E27FC236}">
                <a16:creationId xmlns:a16="http://schemas.microsoft.com/office/drawing/2014/main" id="{3E6B6263-5CAD-4670-854C-094E4E9742A5}"/>
              </a:ext>
            </a:extLst>
          </p:cNvPr>
          <p:cNvSpPr>
            <a:spLocks noGrp="1"/>
          </p:cNvSpPr>
          <p:nvPr>
            <p:ph type="title"/>
          </p:nvPr>
        </p:nvSpPr>
        <p:spPr>
          <a:xfrm>
            <a:off x="457201" y="457200"/>
            <a:ext cx="4663701" cy="1187450"/>
          </a:xfrm>
        </p:spPr>
        <p:txBody>
          <a:bodyPr/>
          <a:lstStyle/>
          <a:p>
            <a:r>
              <a:rPr lang="en-US" dirty="0"/>
              <a:t>Click to edit Master title style</a:t>
            </a:r>
          </a:p>
        </p:txBody>
      </p:sp>
      <p:sp>
        <p:nvSpPr>
          <p:cNvPr id="8" name="Rectangle 7">
            <a:extLst>
              <a:ext uri="{FF2B5EF4-FFF2-40B4-BE49-F238E27FC236}">
                <a16:creationId xmlns:a16="http://schemas.microsoft.com/office/drawing/2014/main" id="{F7B0D377-0A56-497B-A99F-734B7686EBFB}"/>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dirty="0">
                <a:solidFill>
                  <a:schemeClr val="bg1"/>
                </a:solidFill>
                <a:latin typeface="Trebuchet MS"/>
              </a:rPr>
              <a:t>Send the picture to the back after your make your selection on the live slide.</a:t>
            </a:r>
          </a:p>
        </p:txBody>
      </p:sp>
      <p:sp>
        <p:nvSpPr>
          <p:cNvPr id="2" name="Picture Placeholder 17">
            <a:extLst>
              <a:ext uri="{FF2B5EF4-FFF2-40B4-BE49-F238E27FC236}">
                <a16:creationId xmlns:a16="http://schemas.microsoft.com/office/drawing/2014/main" id="{8383924C-D6E6-BBC9-04B6-3F082A48D6E1}"/>
              </a:ext>
            </a:extLst>
          </p:cNvPr>
          <p:cNvSpPr>
            <a:spLocks noGrp="1"/>
          </p:cNvSpPr>
          <p:nvPr>
            <p:ph type="pic" sz="quarter" idx="16"/>
          </p:nvPr>
        </p:nvSpPr>
        <p:spPr>
          <a:xfrm>
            <a:off x="4612342" y="0"/>
            <a:ext cx="7579658" cy="5336490"/>
          </a:xfrm>
          <a:custGeom>
            <a:avLst/>
            <a:gdLst>
              <a:gd name="connsiteX0" fmla="*/ 0 w 7314929"/>
              <a:gd name="connsiteY0" fmla="*/ 0 h 5150106"/>
              <a:gd name="connsiteX1" fmla="*/ 7314929 w 7314929"/>
              <a:gd name="connsiteY1" fmla="*/ 0 h 5150106"/>
              <a:gd name="connsiteX2" fmla="*/ 7314929 w 7314929"/>
              <a:gd name="connsiteY2" fmla="*/ 5150106 h 5150106"/>
              <a:gd name="connsiteX3" fmla="*/ 128160 w 7314929"/>
              <a:gd name="connsiteY3" fmla="*/ 120154 h 5150106"/>
            </a:gdLst>
            <a:ahLst/>
            <a:cxnLst>
              <a:cxn ang="0">
                <a:pos x="connsiteX0" y="connsiteY0"/>
              </a:cxn>
              <a:cxn ang="0">
                <a:pos x="connsiteX1" y="connsiteY1"/>
              </a:cxn>
              <a:cxn ang="0">
                <a:pos x="connsiteX2" y="connsiteY2"/>
              </a:cxn>
              <a:cxn ang="0">
                <a:pos x="connsiteX3" y="connsiteY3"/>
              </a:cxn>
            </a:cxnLst>
            <a:rect l="l" t="t" r="r" b="b"/>
            <a:pathLst>
              <a:path w="7314929" h="5150106">
                <a:moveTo>
                  <a:pt x="0" y="0"/>
                </a:moveTo>
                <a:lnTo>
                  <a:pt x="7314929" y="0"/>
                </a:lnTo>
                <a:lnTo>
                  <a:pt x="7314929" y="5150106"/>
                </a:lnTo>
                <a:lnTo>
                  <a:pt x="128160" y="120154"/>
                </a:lnTo>
                <a:close/>
              </a:path>
            </a:pathLst>
          </a:custGeom>
          <a:solidFill>
            <a:schemeClr val="bg2"/>
          </a:solidFill>
        </p:spPr>
        <p:txBody>
          <a:bodyPr wrap="square">
            <a:noAutofit/>
          </a:bodyPr>
          <a:lstStyle/>
          <a:p>
            <a:endParaRPr lang="en-US"/>
          </a:p>
        </p:txBody>
      </p:sp>
      <p:sp>
        <p:nvSpPr>
          <p:cNvPr id="3" name="Content Placeholder 9">
            <a:extLst>
              <a:ext uri="{FF2B5EF4-FFF2-40B4-BE49-F238E27FC236}">
                <a16:creationId xmlns:a16="http://schemas.microsoft.com/office/drawing/2014/main" id="{FB4EC012-B0F0-B996-8CC4-815C13AFB9E2}"/>
              </a:ext>
            </a:extLst>
          </p:cNvPr>
          <p:cNvSpPr>
            <a:spLocks noGrp="1"/>
          </p:cNvSpPr>
          <p:nvPr>
            <p:ph sz="quarter" idx="11"/>
          </p:nvPr>
        </p:nvSpPr>
        <p:spPr>
          <a:xfrm>
            <a:off x="457197" y="2286000"/>
            <a:ext cx="7924803" cy="1938992"/>
          </a:xfrm>
          <a:solidFill>
            <a:schemeClr val="bg1"/>
          </a:solidFill>
          <a:effectLst>
            <a:outerShdw blurRad="190500" algn="t" rotWithShape="0">
              <a:prstClr val="black">
                <a:alpha val="15000"/>
              </a:prstClr>
            </a:outerShdw>
          </a:effectLst>
        </p:spPr>
        <p:txBody>
          <a:bodyPr vert="horz" wrap="square" lIns="182880" tIns="182880" rIns="182880" bIns="182880" rtlCol="0" anchor="t" anchorCtr="0">
            <a:spAutoFit/>
          </a:bodyPr>
          <a:lstStyle>
            <a:lvl1pPr>
              <a:defRPr lang="en-US" sz="1800"/>
            </a:lvl1pPr>
            <a:lvl2pPr>
              <a:defRPr lang="en-US" sz="1800"/>
            </a:lvl2pPr>
            <a:lvl3pPr>
              <a:defRPr lang="en-US"/>
            </a:lvl3pPr>
            <a:lvl4pPr>
              <a:defRPr lang="en-US" sz="1400"/>
            </a:lvl4pPr>
            <a:lvl5pPr>
              <a:defRPr lang="en-US" sz="1400"/>
            </a:lvl5pPr>
          </a:lstStyle>
          <a:p>
            <a:pPr lvl="0">
              <a:spcBef>
                <a:spcPts val="12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6015357"/>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14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ith 3 Columns, Slate Angl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C479E82-2450-BC71-FFF0-B5D6E84A5248}"/>
              </a:ext>
            </a:extLst>
          </p:cNvPr>
          <p:cNvSpPr>
            <a:spLocks noChangeAspect="1"/>
          </p:cNvSpPr>
          <p:nvPr userDrawn="1"/>
        </p:nvSpPr>
        <p:spPr>
          <a:xfrm rot="5400000" flipV="1">
            <a:off x="6738312" y="959661"/>
            <a:ext cx="6413349" cy="4494027"/>
          </a:xfrm>
          <a:prstGeom prst="rtTriangle">
            <a:avLst/>
          </a:prstGeom>
          <a:solidFill>
            <a:schemeClr val="bg2"/>
          </a:solidFill>
        </p:spPr>
        <p:txBody>
          <a:bodyPr lIns="0" tIns="0" rIns="0" bIns="0" rtlCol="0" anchor="ctr">
            <a:noAutofit/>
          </a:bodyPr>
          <a:lstStyle/>
          <a:p>
            <a:pPr marL="0" marR="0" lvl="0" indent="0" defTabSz="914400" eaLnBrk="1" fontAlgn="auto" latinLnBrk="0" hangingPunct="1">
              <a:lnSpc>
                <a:spcPct val="100000"/>
              </a:lnSpc>
              <a:spcBef>
                <a:spcPct val="20000"/>
              </a:spcBef>
              <a:spcAft>
                <a:spcPts val="0"/>
              </a:spcAft>
              <a:buClrTx/>
              <a:buSzTx/>
              <a:buFontTx/>
              <a:buNone/>
              <a:tabLst/>
            </a:pPr>
            <a:endParaRPr kumimoji="0" lang="en-US" sz="2000" b="0" i="0" u="none" strike="noStrike" kern="0" cap="none" spc="0" normalizeH="0" baseline="0" noProof="0">
              <a:ln>
                <a:noFill/>
              </a:ln>
              <a:solidFill>
                <a:srgbClr val="404040"/>
              </a:solidFill>
              <a:effectLst/>
              <a:uLnTx/>
              <a:uFillTx/>
              <a:latin typeface="Trebuchet MS"/>
            </a:endParaRPr>
          </a:p>
        </p:txBody>
      </p:sp>
      <p:sp>
        <p:nvSpPr>
          <p:cNvPr id="5" name="Title 2">
            <a:extLst>
              <a:ext uri="{FF2B5EF4-FFF2-40B4-BE49-F238E27FC236}">
                <a16:creationId xmlns:a16="http://schemas.microsoft.com/office/drawing/2014/main" id="{5E671CCA-6D00-0BE4-D6E8-898E7BA96987}"/>
              </a:ext>
            </a:extLst>
          </p:cNvPr>
          <p:cNvSpPr>
            <a:spLocks noGrp="1"/>
          </p:cNvSpPr>
          <p:nvPr>
            <p:ph type="title"/>
          </p:nvPr>
        </p:nvSpPr>
        <p:spPr>
          <a:xfrm>
            <a:off x="457201" y="457200"/>
            <a:ext cx="5638799" cy="1187450"/>
          </a:xfrm>
        </p:spPr>
        <p:txBody>
          <a:bodyPr/>
          <a:lstStyle/>
          <a:p>
            <a:r>
              <a:rPr lang="en-US" dirty="0"/>
              <a:t>Click to edit Master title style</a:t>
            </a:r>
          </a:p>
        </p:txBody>
      </p:sp>
      <p:sp>
        <p:nvSpPr>
          <p:cNvPr id="6" name="Footer Placeholder 1">
            <a:extLst>
              <a:ext uri="{FF2B5EF4-FFF2-40B4-BE49-F238E27FC236}">
                <a16:creationId xmlns:a16="http://schemas.microsoft.com/office/drawing/2014/main" id="{4DD8FEDC-1C70-C628-350B-E90635C33303}"/>
              </a:ext>
            </a:extLst>
          </p:cNvPr>
          <p:cNvSpPr>
            <a:spLocks noGrp="1"/>
          </p:cNvSpPr>
          <p:nvPr>
            <p:ph type="ftr" sz="quarter" idx="12"/>
          </p:nvPr>
        </p:nvSpPr>
        <p:spPr>
          <a:xfrm>
            <a:off x="457200" y="6400800"/>
            <a:ext cx="4751458" cy="228600"/>
          </a:xfrm>
        </p:spPr>
        <p:txBody>
          <a:bodyPr/>
          <a:lstStyle/>
          <a:p>
            <a:r>
              <a:rPr lang="en-US"/>
              <a:t>Executing Compliance with Global Teams</a:t>
            </a:r>
            <a:endParaRPr lang="en-US" dirty="0"/>
          </a:p>
        </p:txBody>
      </p:sp>
      <p:sp>
        <p:nvSpPr>
          <p:cNvPr id="7" name="Content Placeholder 3">
            <a:extLst>
              <a:ext uri="{FF2B5EF4-FFF2-40B4-BE49-F238E27FC236}">
                <a16:creationId xmlns:a16="http://schemas.microsoft.com/office/drawing/2014/main" id="{390EEB32-BE2B-D8B9-9CB6-C6BD5165760E}"/>
              </a:ext>
            </a:extLst>
          </p:cNvPr>
          <p:cNvSpPr>
            <a:spLocks noGrp="1"/>
          </p:cNvSpPr>
          <p:nvPr>
            <p:ph sz="quarter" idx="10"/>
          </p:nvPr>
        </p:nvSpPr>
        <p:spPr>
          <a:xfrm>
            <a:off x="457200" y="2101850"/>
            <a:ext cx="3429000" cy="3841749"/>
          </a:xfrm>
          <a:prstGeom prst="rect">
            <a:avLst/>
          </a:prstGeom>
          <a:solidFill>
            <a:schemeClr val="bg1"/>
          </a:solidFill>
          <a:effectLst>
            <a:outerShdw blurRad="190500" algn="t" rotWithShape="0">
              <a:prstClr val="black">
                <a:alpha val="15000"/>
              </a:prstClr>
            </a:outerShdw>
          </a:effectLst>
        </p:spPr>
        <p:txBody>
          <a:bodyPr lIns="182880" tIns="45720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CD25FE57-E1BD-2578-5D0F-6A8AFD49D5D1}"/>
              </a:ext>
            </a:extLst>
          </p:cNvPr>
          <p:cNvSpPr>
            <a:spLocks noGrp="1"/>
          </p:cNvSpPr>
          <p:nvPr>
            <p:ph sz="quarter" idx="11"/>
          </p:nvPr>
        </p:nvSpPr>
        <p:spPr>
          <a:xfrm>
            <a:off x="4381500" y="2101850"/>
            <a:ext cx="3429000" cy="3841749"/>
          </a:xfrm>
          <a:prstGeom prst="rect">
            <a:avLst/>
          </a:prstGeom>
          <a:solidFill>
            <a:schemeClr val="bg1"/>
          </a:solidFill>
          <a:effectLst>
            <a:outerShdw blurRad="190500" algn="t" rotWithShape="0">
              <a:prstClr val="black">
                <a:alpha val="15000"/>
              </a:prstClr>
            </a:outerShdw>
          </a:effectLst>
        </p:spPr>
        <p:txBody>
          <a:bodyPr lIns="182880" tIns="45720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96E359E0-A4E9-4808-87A9-07F36010E622}"/>
              </a:ext>
            </a:extLst>
          </p:cNvPr>
          <p:cNvSpPr>
            <a:spLocks noGrp="1"/>
          </p:cNvSpPr>
          <p:nvPr>
            <p:ph sz="quarter" idx="13"/>
          </p:nvPr>
        </p:nvSpPr>
        <p:spPr>
          <a:xfrm>
            <a:off x="8305800" y="2101850"/>
            <a:ext cx="3429000" cy="3841749"/>
          </a:xfrm>
          <a:prstGeom prst="rect">
            <a:avLst/>
          </a:prstGeom>
          <a:solidFill>
            <a:schemeClr val="bg1"/>
          </a:solidFill>
          <a:effectLst>
            <a:outerShdw blurRad="190500" algn="t" rotWithShape="0">
              <a:prstClr val="black">
                <a:alpha val="15000"/>
              </a:prstClr>
            </a:outerShdw>
          </a:effectLst>
        </p:spPr>
        <p:txBody>
          <a:bodyPr lIns="182880" tIns="45720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F7779E40-4499-BCF3-F3E6-39B0DA1DC8B2}"/>
              </a:ext>
            </a:extLst>
          </p:cNvPr>
          <p:cNvSpPr>
            <a:spLocks noGrp="1"/>
          </p:cNvSpPr>
          <p:nvPr>
            <p:ph sz="quarter" idx="14" hasCustomPrompt="1"/>
          </p:nvPr>
        </p:nvSpPr>
        <p:spPr>
          <a:xfrm>
            <a:off x="723900" y="1828800"/>
            <a:ext cx="2895600" cy="571500"/>
          </a:xfrm>
          <a:prstGeom prst="rect">
            <a:avLst/>
          </a:prstGeom>
          <a:solidFill>
            <a:schemeClr val="accent1"/>
          </a:solidFill>
          <a:effectLst/>
        </p:spPr>
        <p:txBody>
          <a:bodyPr lIns="91440" tIns="91440" rIns="91440" bIns="91440" anchor="ctr">
            <a:noAutofit/>
          </a:bodyPr>
          <a:lstStyle>
            <a:lvl1pPr algn="ctr">
              <a:spcAft>
                <a:spcPts val="0"/>
              </a:spcAft>
              <a:defRPr b="1" cap="all" baseline="0">
                <a:solidFill>
                  <a:schemeClr val="bg1"/>
                </a:solidFill>
              </a:defRPr>
            </a:lvl1pPr>
          </a:lstStyle>
          <a:p>
            <a:pPr lvl="0"/>
            <a:r>
              <a:rPr lang="en-US" dirty="0"/>
              <a:t>Title</a:t>
            </a:r>
          </a:p>
        </p:txBody>
      </p:sp>
      <p:sp>
        <p:nvSpPr>
          <p:cNvPr id="11" name="Content Placeholder 3">
            <a:extLst>
              <a:ext uri="{FF2B5EF4-FFF2-40B4-BE49-F238E27FC236}">
                <a16:creationId xmlns:a16="http://schemas.microsoft.com/office/drawing/2014/main" id="{A4BC968B-F0CC-88F5-108A-8D221A790DEB}"/>
              </a:ext>
            </a:extLst>
          </p:cNvPr>
          <p:cNvSpPr>
            <a:spLocks noGrp="1"/>
          </p:cNvSpPr>
          <p:nvPr>
            <p:ph sz="quarter" idx="15" hasCustomPrompt="1"/>
          </p:nvPr>
        </p:nvSpPr>
        <p:spPr>
          <a:xfrm>
            <a:off x="4648602" y="1828800"/>
            <a:ext cx="2895600" cy="571500"/>
          </a:xfrm>
          <a:prstGeom prst="rect">
            <a:avLst/>
          </a:prstGeom>
          <a:solidFill>
            <a:schemeClr val="accent1"/>
          </a:solidFill>
          <a:effectLst/>
        </p:spPr>
        <p:txBody>
          <a:bodyPr lIns="91440" tIns="91440" rIns="91440" bIns="91440" anchor="ctr">
            <a:noAutofit/>
          </a:bodyPr>
          <a:lstStyle>
            <a:lvl1pPr algn="ctr">
              <a:spcAft>
                <a:spcPts val="0"/>
              </a:spcAft>
              <a:defRPr b="1" cap="all" baseline="0">
                <a:solidFill>
                  <a:schemeClr val="bg1"/>
                </a:solidFill>
              </a:defRPr>
            </a:lvl1pPr>
          </a:lstStyle>
          <a:p>
            <a:pPr lvl="0"/>
            <a:r>
              <a:rPr lang="en-US" dirty="0"/>
              <a:t>Title</a:t>
            </a:r>
          </a:p>
        </p:txBody>
      </p:sp>
      <p:sp>
        <p:nvSpPr>
          <p:cNvPr id="12" name="Content Placeholder 3">
            <a:extLst>
              <a:ext uri="{FF2B5EF4-FFF2-40B4-BE49-F238E27FC236}">
                <a16:creationId xmlns:a16="http://schemas.microsoft.com/office/drawing/2014/main" id="{2A07411F-179A-1D46-349D-85B89F9E0223}"/>
              </a:ext>
            </a:extLst>
          </p:cNvPr>
          <p:cNvSpPr>
            <a:spLocks noGrp="1"/>
          </p:cNvSpPr>
          <p:nvPr>
            <p:ph sz="quarter" idx="16" hasCustomPrompt="1"/>
          </p:nvPr>
        </p:nvSpPr>
        <p:spPr>
          <a:xfrm>
            <a:off x="8572902" y="1828800"/>
            <a:ext cx="2895600" cy="571500"/>
          </a:xfrm>
          <a:prstGeom prst="rect">
            <a:avLst/>
          </a:prstGeom>
          <a:solidFill>
            <a:schemeClr val="accent1"/>
          </a:solidFill>
          <a:effectLst/>
        </p:spPr>
        <p:txBody>
          <a:bodyPr lIns="91440" tIns="91440" rIns="91440" bIns="91440" anchor="ctr">
            <a:noAutofit/>
          </a:bodyPr>
          <a:lstStyle>
            <a:lvl1pPr algn="ctr">
              <a:spcAft>
                <a:spcPts val="0"/>
              </a:spcAft>
              <a:defRPr b="1" cap="all" baseline="0">
                <a:solidFill>
                  <a:schemeClr val="bg1"/>
                </a:solidFill>
              </a:defRPr>
            </a:lvl1pPr>
          </a:lstStyle>
          <a:p>
            <a:pPr lvl="0"/>
            <a:r>
              <a:rPr lang="en-US" dirty="0"/>
              <a:t>Title</a:t>
            </a:r>
          </a:p>
        </p:txBody>
      </p:sp>
    </p:spTree>
    <p:extLst>
      <p:ext uri="{BB962C8B-B14F-4D97-AF65-F5344CB8AC3E}">
        <p14:creationId xmlns:p14="http://schemas.microsoft.com/office/powerpoint/2010/main" val="3214258856"/>
      </p:ext>
    </p:extLst>
  </p:cSld>
  <p:clrMapOvr>
    <a:masterClrMapping/>
  </p:clrMapOvr>
  <p:extLst>
    <p:ext uri="{DCECCB84-F9BA-43D5-87BE-67443E8EF086}">
      <p15:sldGuideLst xmlns:p15="http://schemas.microsoft.com/office/powerpoint/2012/main">
        <p15:guide id="1" pos="2448" userDrawn="1">
          <p15:clr>
            <a:srgbClr val="FBAE40"/>
          </p15:clr>
        </p15:guide>
        <p15:guide id="2" pos="2760">
          <p15:clr>
            <a:srgbClr val="FBAE40"/>
          </p15:clr>
        </p15:guide>
        <p15:guide id="3" orient="horz" pos="1152" userDrawn="1">
          <p15:clr>
            <a:srgbClr val="FBAE40"/>
          </p15:clr>
        </p15:guide>
        <p15:guide id="4" pos="4920" userDrawn="1">
          <p15:clr>
            <a:srgbClr val="FBAE40"/>
          </p15:clr>
        </p15:guide>
        <p15:guide id="5" pos="5232" userDrawn="1">
          <p15:clr>
            <a:srgbClr val="FBAE40"/>
          </p15:clr>
        </p15:guide>
        <p15:guide id="6" orient="horz" pos="10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C3599D-0BA0-EEF6-55FA-2447D5F876FC}"/>
              </a:ext>
            </a:extLst>
          </p:cNvPr>
          <p:cNvPicPr>
            <a:picLocks noChangeAspect="1"/>
          </p:cNvPicPr>
          <p:nvPr userDrawn="1"/>
        </p:nvPicPr>
        <p:blipFill>
          <a:blip r:embed="rId2" cstate="print">
            <a:extLst>
              <a:ext uri="{28A0092B-C50C-407E-A947-70E740481C1C}">
                <a14:useLocalDpi xmlns:a14="http://schemas.microsoft.com/office/drawing/2010/main"/>
              </a:ext>
            </a:extLst>
          </a:blip>
          <a:srcRect l="52" r="52"/>
          <a:stretch/>
        </p:blipFill>
        <p:spPr>
          <a:xfrm>
            <a:off x="1" y="0"/>
            <a:ext cx="12191998" cy="6858000"/>
          </a:xfrm>
          <a:prstGeom prst="rect">
            <a:avLst/>
          </a:prstGeom>
        </p:spPr>
      </p:pic>
      <p:sp>
        <p:nvSpPr>
          <p:cNvPr id="3" name="Graphic 3">
            <a:extLst>
              <a:ext uri="{FF2B5EF4-FFF2-40B4-BE49-F238E27FC236}">
                <a16:creationId xmlns:a16="http://schemas.microsoft.com/office/drawing/2014/main" id="{3007986B-76EB-C776-21E8-1AEF2A1BEE46}"/>
              </a:ext>
            </a:extLst>
          </p:cNvPr>
          <p:cNvSpPr>
            <a:spLocks noChangeAspect="1"/>
          </p:cNvSpPr>
          <p:nvPr userDrawn="1"/>
        </p:nvSpPr>
        <p:spPr>
          <a:xfrm>
            <a:off x="4267200" y="1310267"/>
            <a:ext cx="7924800" cy="5547733"/>
          </a:xfrm>
          <a:custGeom>
            <a:avLst/>
            <a:gdLst>
              <a:gd name="connsiteX0" fmla="*/ 0 w 2419730"/>
              <a:gd name="connsiteY0" fmla="*/ 1693926 h 1693925"/>
              <a:gd name="connsiteX1" fmla="*/ 2419731 w 2419730"/>
              <a:gd name="connsiteY1" fmla="*/ 1693926 h 1693925"/>
              <a:gd name="connsiteX2" fmla="*/ 2419731 w 2419730"/>
              <a:gd name="connsiteY2" fmla="*/ 0 h 1693925"/>
              <a:gd name="connsiteX3" fmla="*/ 0 w 2419730"/>
              <a:gd name="connsiteY3" fmla="*/ 1693926 h 1693925"/>
              <a:gd name="connsiteX4" fmla="*/ 0 w 2419730"/>
              <a:gd name="connsiteY4" fmla="*/ 1693926 h 169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30" h="1693925">
                <a:moveTo>
                  <a:pt x="0" y="1693926"/>
                </a:moveTo>
                <a:lnTo>
                  <a:pt x="2419731" y="1693926"/>
                </a:lnTo>
                <a:lnTo>
                  <a:pt x="2419731" y="0"/>
                </a:lnTo>
                <a:lnTo>
                  <a:pt x="0" y="1693926"/>
                </a:lnTo>
                <a:lnTo>
                  <a:pt x="0" y="1693926"/>
                </a:lnTo>
                <a:close/>
              </a:path>
            </a:pathLst>
          </a:custGeom>
          <a:solidFill>
            <a:schemeClr val="tx2">
              <a:lumMod val="75000"/>
            </a:schemeClr>
          </a:solidFill>
          <a:ln w="9525" cap="flat">
            <a:noFill/>
            <a:prstDash val="solid"/>
            <a:miter/>
          </a:ln>
        </p:spPr>
        <p:txBody>
          <a:bodyPr rtlCol="0" anchor="ctr"/>
          <a:lstStyle/>
          <a:p>
            <a:endParaRPr lang="en-US" dirty="0"/>
          </a:p>
        </p:txBody>
      </p:sp>
      <p:sp>
        <p:nvSpPr>
          <p:cNvPr id="14" name="Rectangle 2">
            <a:extLst>
              <a:ext uri="{FF2B5EF4-FFF2-40B4-BE49-F238E27FC236}">
                <a16:creationId xmlns:a16="http://schemas.microsoft.com/office/drawing/2014/main" id="{A6516383-3B54-45A9-9542-33904DB78706}"/>
              </a:ext>
            </a:extLst>
          </p:cNvPr>
          <p:cNvSpPr>
            <a:spLocks noGrp="1" noChangeArrowheads="1"/>
          </p:cNvSpPr>
          <p:nvPr>
            <p:ph type="ctrTitle" hasCustomPrompt="1"/>
          </p:nvPr>
        </p:nvSpPr>
        <p:spPr bwMode="gray">
          <a:xfrm>
            <a:off x="457200" y="457200"/>
            <a:ext cx="2647950" cy="5486399"/>
          </a:xfrm>
        </p:spPr>
        <p:txBody>
          <a:bodyPr anchor="ctr"/>
          <a:lstStyle>
            <a:lvl1pPr>
              <a:defRPr sz="2800" b="0" i="0">
                <a:solidFill>
                  <a:schemeClr val="bg1"/>
                </a:solidFill>
              </a:defRPr>
            </a:lvl1pPr>
          </a:lstStyle>
          <a:p>
            <a:r>
              <a:rPr lang="en-US" dirty="0"/>
              <a:t>Click To Edit Master Title Style</a:t>
            </a:r>
            <a:endParaRPr lang="en-GB" dirty="0"/>
          </a:p>
        </p:txBody>
      </p:sp>
      <p:sp>
        <p:nvSpPr>
          <p:cNvPr id="17" name="Slide Number Placeholder 5">
            <a:extLst>
              <a:ext uri="{FF2B5EF4-FFF2-40B4-BE49-F238E27FC236}">
                <a16:creationId xmlns:a16="http://schemas.microsoft.com/office/drawing/2014/main" id="{6F669615-FA8A-42BD-85FD-3168506EF38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8" name="Footer Placeholder 1">
            <a:extLst>
              <a:ext uri="{FF2B5EF4-FFF2-40B4-BE49-F238E27FC236}">
                <a16:creationId xmlns:a16="http://schemas.microsoft.com/office/drawing/2014/main" id="{939C2BE7-C68E-44F3-982D-3EB741BABA8E}"/>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
        <p:nvSpPr>
          <p:cNvPr id="10" name="Content Placeholder 9">
            <a:extLst>
              <a:ext uri="{FF2B5EF4-FFF2-40B4-BE49-F238E27FC236}">
                <a16:creationId xmlns:a16="http://schemas.microsoft.com/office/drawing/2014/main" id="{50402D26-6557-43AB-8A85-1B0ADDA6BF4D}"/>
              </a:ext>
            </a:extLst>
          </p:cNvPr>
          <p:cNvSpPr>
            <a:spLocks noGrp="1"/>
          </p:cNvSpPr>
          <p:nvPr>
            <p:ph sz="quarter" idx="10"/>
          </p:nvPr>
        </p:nvSpPr>
        <p:spPr>
          <a:xfrm>
            <a:off x="3581400" y="457200"/>
            <a:ext cx="8153400" cy="5486400"/>
          </a:xfrm>
          <a:solidFill>
            <a:schemeClr val="bg1"/>
          </a:solidFill>
          <a:effectLst>
            <a:outerShdw blurRad="190500" algn="t" rotWithShape="0">
              <a:prstClr val="black">
                <a:alpha val="15000"/>
              </a:prstClr>
            </a:outerShdw>
          </a:effectLst>
        </p:spPr>
        <p:txBody>
          <a:bodyPr vert="horz" lIns="182880" tIns="182880" rIns="182880" bIns="182880" rtlCol="0" anchor="ctr">
            <a:noAutofit/>
          </a:bodyPr>
          <a:lstStyle>
            <a:lvl1pPr>
              <a:defRPr lang="en-US" sz="1800" smtClean="0"/>
            </a:lvl1pPr>
            <a:lvl2pPr>
              <a:defRPr lang="en-US" sz="1800" smtClean="0"/>
            </a:lvl2pPr>
            <a:lvl3pPr>
              <a:defRPr lang="en-US" smtClean="0"/>
            </a:lvl3pPr>
            <a:lvl4pPr>
              <a:defRPr lang="en-US" sz="1400" smtClean="0"/>
            </a:lvl4pPr>
            <a:lvl5pPr>
              <a:defRPr lang="en-US" sz="1400"/>
            </a:lvl5pPr>
          </a:lstStyle>
          <a:p>
            <a:pPr lvl="0">
              <a:spcBef>
                <a:spcPts val="12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1622074"/>
      </p:ext>
    </p:extLst>
  </p:cSld>
  <p:clrMapOvr>
    <a:masterClrMapping/>
  </p:clrMapOvr>
  <p:extLst>
    <p:ext uri="{DCECCB84-F9BA-43D5-87BE-67443E8EF086}">
      <p15:sldGuideLst xmlns:p15="http://schemas.microsoft.com/office/powerpoint/2012/main">
        <p15:guide id="1" pos="1968" userDrawn="1">
          <p15:clr>
            <a:srgbClr val="FBAE40"/>
          </p15:clr>
        </p15:guide>
        <p15:guide id="3" pos="225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3 Columns">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6C7E41A-4DFE-4E4E-08AB-C42C4A792F08}"/>
              </a:ext>
            </a:extLst>
          </p:cNvPr>
          <p:cNvSpPr>
            <a:spLocks noChangeAspect="1"/>
          </p:cNvSpPr>
          <p:nvPr userDrawn="1"/>
        </p:nvSpPr>
        <p:spPr>
          <a:xfrm rot="5400000" flipV="1">
            <a:off x="5829301" y="495300"/>
            <a:ext cx="6858000" cy="5867400"/>
          </a:xfrm>
          <a:custGeom>
            <a:avLst/>
            <a:gdLst>
              <a:gd name="connsiteX0" fmla="*/ 0 w 6858000"/>
              <a:gd name="connsiteY0" fmla="*/ 0 h 5867400"/>
              <a:gd name="connsiteX1" fmla="*/ 0 w 6858000"/>
              <a:gd name="connsiteY1" fmla="*/ 5867400 h 5867400"/>
              <a:gd name="connsiteX2" fmla="*/ 6858000 w 6858000"/>
              <a:gd name="connsiteY2" fmla="*/ 5867400 h 5867400"/>
              <a:gd name="connsiteX3" fmla="*/ 6858000 w 6858000"/>
              <a:gd name="connsiteY3" fmla="*/ 4805607 h 5867400"/>
            </a:gdLst>
            <a:ahLst/>
            <a:cxnLst>
              <a:cxn ang="0">
                <a:pos x="connsiteX0" y="connsiteY0"/>
              </a:cxn>
              <a:cxn ang="0">
                <a:pos x="connsiteX1" y="connsiteY1"/>
              </a:cxn>
              <a:cxn ang="0">
                <a:pos x="connsiteX2" y="connsiteY2"/>
              </a:cxn>
              <a:cxn ang="0">
                <a:pos x="connsiteX3" y="connsiteY3"/>
              </a:cxn>
            </a:cxnLst>
            <a:rect l="l" t="t" r="r" b="b"/>
            <a:pathLst>
              <a:path w="6858000" h="5867400">
                <a:moveTo>
                  <a:pt x="0" y="0"/>
                </a:moveTo>
                <a:lnTo>
                  <a:pt x="0" y="5867400"/>
                </a:lnTo>
                <a:lnTo>
                  <a:pt x="6858000" y="5867400"/>
                </a:lnTo>
                <a:lnTo>
                  <a:pt x="6858000" y="4805607"/>
                </a:lnTo>
                <a:close/>
              </a:path>
            </a:pathLst>
          </a:custGeom>
          <a:solidFill>
            <a:schemeClr val="accent2"/>
          </a:solidFill>
        </p:spPr>
        <p:txBody>
          <a:bodyPr wrap="square" lIns="0" tIns="0" rIns="0" bIns="0" rtlCol="0" anchor="ctr">
            <a:noAutofit/>
          </a:bodyPr>
          <a:lstStyle/>
          <a:p>
            <a:pPr marL="0" marR="0" lvl="0" indent="0" defTabSz="914400" eaLnBrk="1" fontAlgn="auto" latinLnBrk="0" hangingPunct="1">
              <a:lnSpc>
                <a:spcPct val="100000"/>
              </a:lnSpc>
              <a:spcBef>
                <a:spcPct val="20000"/>
              </a:spcBef>
              <a:spcAft>
                <a:spcPts val="0"/>
              </a:spcAft>
              <a:buClrTx/>
              <a:buSzTx/>
              <a:buFontTx/>
              <a:buNone/>
              <a:tabLst/>
            </a:pPr>
            <a:endParaRPr kumimoji="0" lang="en-US" sz="2000" b="0" i="0" u="none" strike="noStrike" kern="0" cap="none" spc="0" normalizeH="0" baseline="0" noProof="0">
              <a:ln>
                <a:noFill/>
              </a:ln>
              <a:solidFill>
                <a:srgbClr val="404040"/>
              </a:solidFill>
              <a:effectLst/>
              <a:uLnTx/>
              <a:uFillTx/>
              <a:latin typeface="Trebuchet MS"/>
            </a:endParaRPr>
          </a:p>
        </p:txBody>
      </p:sp>
      <p:sp>
        <p:nvSpPr>
          <p:cNvPr id="3" name="Title 2">
            <a:extLst>
              <a:ext uri="{FF2B5EF4-FFF2-40B4-BE49-F238E27FC236}">
                <a16:creationId xmlns:a16="http://schemas.microsoft.com/office/drawing/2014/main" id="{0A74DE67-A9F0-4E37-8537-157A5735C087}"/>
              </a:ext>
            </a:extLst>
          </p:cNvPr>
          <p:cNvSpPr>
            <a:spLocks noGrp="1"/>
          </p:cNvSpPr>
          <p:nvPr userDrawn="1">
            <p:ph type="title"/>
          </p:nvPr>
        </p:nvSpPr>
        <p:spPr>
          <a:xfrm>
            <a:off x="457201" y="457200"/>
            <a:ext cx="5638799" cy="1187450"/>
          </a:xfrm>
        </p:spPr>
        <p:txBody>
          <a:bodyPr/>
          <a:lstStyle/>
          <a:p>
            <a:r>
              <a:rPr lang="en-US" dirty="0"/>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userDrawn="1">
            <p:ph type="ftr" sz="quarter" idx="12"/>
          </p:nvPr>
        </p:nvSpPr>
        <p:spPr/>
        <p:txBody>
          <a:bodyPr/>
          <a:lstStyle/>
          <a:p>
            <a:r>
              <a:rPr lang="en-US"/>
              <a:t>Executing Compliance with Global Teams</a:t>
            </a:r>
            <a:endParaRPr lang="en-US" dirty="0"/>
          </a:p>
        </p:txBody>
      </p:sp>
      <p:sp>
        <p:nvSpPr>
          <p:cNvPr id="19" name="Content Placeholder 3">
            <a:extLst>
              <a:ext uri="{FF2B5EF4-FFF2-40B4-BE49-F238E27FC236}">
                <a16:creationId xmlns:a16="http://schemas.microsoft.com/office/drawing/2014/main" id="{A8FF1A55-5D12-46AA-BCCB-6339F04A0E94}"/>
              </a:ext>
            </a:extLst>
          </p:cNvPr>
          <p:cNvSpPr>
            <a:spLocks noGrp="1"/>
          </p:cNvSpPr>
          <p:nvPr>
            <p:ph sz="quarter" idx="10"/>
          </p:nvPr>
        </p:nvSpPr>
        <p:spPr>
          <a:xfrm>
            <a:off x="457200" y="1828800"/>
            <a:ext cx="3429000" cy="41148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AA64986C-2F5D-49EA-9871-AAC9FA758120}"/>
              </a:ext>
            </a:extLst>
          </p:cNvPr>
          <p:cNvSpPr>
            <a:spLocks noGrp="1"/>
          </p:cNvSpPr>
          <p:nvPr>
            <p:ph sz="quarter" idx="11"/>
          </p:nvPr>
        </p:nvSpPr>
        <p:spPr>
          <a:xfrm>
            <a:off x="4381500" y="1828800"/>
            <a:ext cx="3429000" cy="41148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4BF9416F-2827-4446-BA54-CCCFCC2C6C6C}"/>
              </a:ext>
            </a:extLst>
          </p:cNvPr>
          <p:cNvSpPr>
            <a:spLocks noGrp="1"/>
          </p:cNvSpPr>
          <p:nvPr>
            <p:ph sz="quarter" idx="13"/>
          </p:nvPr>
        </p:nvSpPr>
        <p:spPr>
          <a:xfrm>
            <a:off x="8305800" y="1828800"/>
            <a:ext cx="3429000" cy="41148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7112496"/>
      </p:ext>
    </p:extLst>
  </p:cSld>
  <p:clrMapOvr>
    <a:masterClrMapping/>
  </p:clrMapOvr>
  <p:extLst>
    <p:ext uri="{DCECCB84-F9BA-43D5-87BE-67443E8EF086}">
      <p15:sldGuideLst xmlns:p15="http://schemas.microsoft.com/office/powerpoint/2012/main">
        <p15:guide id="1" pos="2448" userDrawn="1">
          <p15:clr>
            <a:srgbClr val="FBAE40"/>
          </p15:clr>
        </p15:guide>
        <p15:guide id="2" pos="2760">
          <p15:clr>
            <a:srgbClr val="FBAE40"/>
          </p15:clr>
        </p15:guide>
        <p15:guide id="3" orient="horz" pos="1152" userDrawn="1">
          <p15:clr>
            <a:srgbClr val="FBAE40"/>
          </p15:clr>
        </p15:guide>
        <p15:guide id="4" pos="4920" userDrawn="1">
          <p15:clr>
            <a:srgbClr val="FBAE40"/>
          </p15:clr>
        </p15:guide>
        <p15:guide id="5" pos="5232" userDrawn="1">
          <p15:clr>
            <a:srgbClr val="FBAE40"/>
          </p15:clr>
        </p15:guide>
        <p15:guide id="6" orient="horz" pos="103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ith 2 Columns">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775F448-2E2A-3EA9-8DF8-AFF07414E4AA}"/>
              </a:ext>
            </a:extLst>
          </p:cNvPr>
          <p:cNvSpPr>
            <a:spLocks noChangeAspect="1"/>
          </p:cNvSpPr>
          <p:nvPr userDrawn="1"/>
        </p:nvSpPr>
        <p:spPr>
          <a:xfrm rot="5400000" flipV="1">
            <a:off x="5829301" y="495300"/>
            <a:ext cx="6858000" cy="5867400"/>
          </a:xfrm>
          <a:custGeom>
            <a:avLst/>
            <a:gdLst>
              <a:gd name="connsiteX0" fmla="*/ 0 w 6858000"/>
              <a:gd name="connsiteY0" fmla="*/ 0 h 5867400"/>
              <a:gd name="connsiteX1" fmla="*/ 0 w 6858000"/>
              <a:gd name="connsiteY1" fmla="*/ 5867400 h 5867400"/>
              <a:gd name="connsiteX2" fmla="*/ 6858000 w 6858000"/>
              <a:gd name="connsiteY2" fmla="*/ 5867400 h 5867400"/>
              <a:gd name="connsiteX3" fmla="*/ 6858000 w 6858000"/>
              <a:gd name="connsiteY3" fmla="*/ 4805607 h 5867400"/>
            </a:gdLst>
            <a:ahLst/>
            <a:cxnLst>
              <a:cxn ang="0">
                <a:pos x="connsiteX0" y="connsiteY0"/>
              </a:cxn>
              <a:cxn ang="0">
                <a:pos x="connsiteX1" y="connsiteY1"/>
              </a:cxn>
              <a:cxn ang="0">
                <a:pos x="connsiteX2" y="connsiteY2"/>
              </a:cxn>
              <a:cxn ang="0">
                <a:pos x="connsiteX3" y="connsiteY3"/>
              </a:cxn>
            </a:cxnLst>
            <a:rect l="l" t="t" r="r" b="b"/>
            <a:pathLst>
              <a:path w="6858000" h="5867400">
                <a:moveTo>
                  <a:pt x="0" y="0"/>
                </a:moveTo>
                <a:lnTo>
                  <a:pt x="0" y="5867400"/>
                </a:lnTo>
                <a:lnTo>
                  <a:pt x="6858000" y="5867400"/>
                </a:lnTo>
                <a:lnTo>
                  <a:pt x="6858000" y="4805607"/>
                </a:lnTo>
                <a:close/>
              </a:path>
            </a:pathLst>
          </a:custGeom>
          <a:solidFill>
            <a:schemeClr val="accent2"/>
          </a:solidFill>
        </p:spPr>
        <p:txBody>
          <a:bodyPr wrap="square" lIns="0" tIns="0" rIns="0" bIns="0" rtlCol="0" anchor="ctr">
            <a:noAutofit/>
          </a:bodyPr>
          <a:lstStyle/>
          <a:p>
            <a:pPr marL="0" marR="0" lvl="0" indent="0" defTabSz="914400" eaLnBrk="1" fontAlgn="auto" latinLnBrk="0" hangingPunct="1">
              <a:lnSpc>
                <a:spcPct val="100000"/>
              </a:lnSpc>
              <a:spcBef>
                <a:spcPct val="20000"/>
              </a:spcBef>
              <a:spcAft>
                <a:spcPts val="0"/>
              </a:spcAft>
              <a:buClrTx/>
              <a:buSzTx/>
              <a:buFontTx/>
              <a:buNone/>
              <a:tabLst/>
            </a:pPr>
            <a:endParaRPr kumimoji="0" lang="en-US" sz="2000" b="0" i="0" u="none" strike="noStrike" kern="0" cap="none" spc="0" normalizeH="0" baseline="0" noProof="0">
              <a:ln>
                <a:noFill/>
              </a:ln>
              <a:solidFill>
                <a:srgbClr val="404040"/>
              </a:solidFill>
              <a:effectLst/>
              <a:uLnTx/>
              <a:uFillTx/>
              <a:latin typeface="Trebuchet MS"/>
            </a:endParaRPr>
          </a:p>
        </p:txBody>
      </p:sp>
      <p:sp>
        <p:nvSpPr>
          <p:cNvPr id="3" name="Title 2">
            <a:extLst>
              <a:ext uri="{FF2B5EF4-FFF2-40B4-BE49-F238E27FC236}">
                <a16:creationId xmlns:a16="http://schemas.microsoft.com/office/drawing/2014/main" id="{0A74DE67-A9F0-4E37-8537-157A5735C087}"/>
              </a:ext>
            </a:extLst>
          </p:cNvPr>
          <p:cNvSpPr>
            <a:spLocks noGrp="1"/>
          </p:cNvSpPr>
          <p:nvPr userDrawn="1">
            <p:ph type="title"/>
          </p:nvPr>
        </p:nvSpPr>
        <p:spPr>
          <a:xfrm>
            <a:off x="457201" y="457200"/>
            <a:ext cx="5638799" cy="1187450"/>
          </a:xfrm>
        </p:spPr>
        <p:txBody>
          <a:bodyPr/>
          <a:lstStyle/>
          <a:p>
            <a:r>
              <a:rPr lang="en-US" dirty="0"/>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userDrawn="1">
            <p:ph type="ftr" sz="quarter" idx="12"/>
          </p:nvPr>
        </p:nvSpPr>
        <p:spPr/>
        <p:txBody>
          <a:bodyPr/>
          <a:lstStyle/>
          <a:p>
            <a:r>
              <a:rPr lang="en-US"/>
              <a:t>Executing Compliance with Global Teams</a:t>
            </a:r>
            <a:endParaRPr lang="en-US" dirty="0"/>
          </a:p>
        </p:txBody>
      </p:sp>
      <p:sp>
        <p:nvSpPr>
          <p:cNvPr id="19" name="Content Placeholder 3">
            <a:extLst>
              <a:ext uri="{FF2B5EF4-FFF2-40B4-BE49-F238E27FC236}">
                <a16:creationId xmlns:a16="http://schemas.microsoft.com/office/drawing/2014/main" id="{A8FF1A55-5D12-46AA-BCCB-6339F04A0E94}"/>
              </a:ext>
            </a:extLst>
          </p:cNvPr>
          <p:cNvSpPr>
            <a:spLocks noGrp="1"/>
          </p:cNvSpPr>
          <p:nvPr>
            <p:ph sz="quarter" idx="10"/>
          </p:nvPr>
        </p:nvSpPr>
        <p:spPr>
          <a:xfrm>
            <a:off x="457200" y="1828800"/>
            <a:ext cx="5410200" cy="41148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5">
            <a:extLst>
              <a:ext uri="{FF2B5EF4-FFF2-40B4-BE49-F238E27FC236}">
                <a16:creationId xmlns:a16="http://schemas.microsoft.com/office/drawing/2014/main" id="{4BF9416F-2827-4446-BA54-CCCFCC2C6C6C}"/>
              </a:ext>
            </a:extLst>
          </p:cNvPr>
          <p:cNvSpPr>
            <a:spLocks noGrp="1"/>
          </p:cNvSpPr>
          <p:nvPr>
            <p:ph sz="quarter" idx="13"/>
          </p:nvPr>
        </p:nvSpPr>
        <p:spPr>
          <a:xfrm>
            <a:off x="6324600" y="1828800"/>
            <a:ext cx="5410200" cy="41148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787579"/>
      </p:ext>
    </p:extLst>
  </p:cSld>
  <p:clrMapOvr>
    <a:masterClrMapping/>
  </p:clrMapOvr>
  <p:extLst>
    <p:ext uri="{DCECCB84-F9BA-43D5-87BE-67443E8EF086}">
      <p15:sldGuideLst xmlns:p15="http://schemas.microsoft.com/office/powerpoint/2012/main">
        <p15:guide id="1" pos="3696" userDrawn="1">
          <p15:clr>
            <a:srgbClr val="FBAE40"/>
          </p15:clr>
        </p15:guide>
        <p15:guide id="2" pos="3984" userDrawn="1">
          <p15:clr>
            <a:srgbClr val="FBAE40"/>
          </p15:clr>
        </p15:guide>
        <p15:guide id="3" orient="horz" pos="1152" userDrawn="1">
          <p15:clr>
            <a:srgbClr val="FBAE40"/>
          </p15:clr>
        </p15:guide>
        <p15:guide id="6" orient="horz" pos="103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 title - 3 Columns">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7291256-3A4C-DAF6-E98D-3DB67CA6BC1F}"/>
              </a:ext>
            </a:extLst>
          </p:cNvPr>
          <p:cNvSpPr>
            <a:spLocks noChangeAspect="1"/>
          </p:cNvSpPr>
          <p:nvPr userDrawn="1"/>
        </p:nvSpPr>
        <p:spPr>
          <a:xfrm rot="5400000" flipV="1">
            <a:off x="5829301" y="495300"/>
            <a:ext cx="6858000" cy="5867400"/>
          </a:xfrm>
          <a:custGeom>
            <a:avLst/>
            <a:gdLst>
              <a:gd name="connsiteX0" fmla="*/ 0 w 6858000"/>
              <a:gd name="connsiteY0" fmla="*/ 0 h 5867400"/>
              <a:gd name="connsiteX1" fmla="*/ 0 w 6858000"/>
              <a:gd name="connsiteY1" fmla="*/ 5867400 h 5867400"/>
              <a:gd name="connsiteX2" fmla="*/ 6858000 w 6858000"/>
              <a:gd name="connsiteY2" fmla="*/ 5867400 h 5867400"/>
              <a:gd name="connsiteX3" fmla="*/ 6858000 w 6858000"/>
              <a:gd name="connsiteY3" fmla="*/ 4805607 h 5867400"/>
            </a:gdLst>
            <a:ahLst/>
            <a:cxnLst>
              <a:cxn ang="0">
                <a:pos x="connsiteX0" y="connsiteY0"/>
              </a:cxn>
              <a:cxn ang="0">
                <a:pos x="connsiteX1" y="connsiteY1"/>
              </a:cxn>
              <a:cxn ang="0">
                <a:pos x="connsiteX2" y="connsiteY2"/>
              </a:cxn>
              <a:cxn ang="0">
                <a:pos x="connsiteX3" y="connsiteY3"/>
              </a:cxn>
            </a:cxnLst>
            <a:rect l="l" t="t" r="r" b="b"/>
            <a:pathLst>
              <a:path w="6858000" h="5867400">
                <a:moveTo>
                  <a:pt x="0" y="0"/>
                </a:moveTo>
                <a:lnTo>
                  <a:pt x="0" y="5867400"/>
                </a:lnTo>
                <a:lnTo>
                  <a:pt x="6858000" y="5867400"/>
                </a:lnTo>
                <a:lnTo>
                  <a:pt x="6858000" y="4805607"/>
                </a:lnTo>
                <a:close/>
              </a:path>
            </a:pathLst>
          </a:custGeom>
          <a:solidFill>
            <a:schemeClr val="accent3"/>
          </a:solidFill>
        </p:spPr>
        <p:txBody>
          <a:bodyPr wrap="square" lIns="0" tIns="0" rIns="0" bIns="0" rtlCol="0" anchor="ctr">
            <a:noAutofit/>
          </a:bodyPr>
          <a:lstStyle/>
          <a:p>
            <a:pPr marL="0" marR="0" lvl="0" indent="0" defTabSz="914400" eaLnBrk="1" fontAlgn="auto" latinLnBrk="0" hangingPunct="1">
              <a:lnSpc>
                <a:spcPct val="100000"/>
              </a:lnSpc>
              <a:spcBef>
                <a:spcPct val="20000"/>
              </a:spcBef>
              <a:spcAft>
                <a:spcPts val="0"/>
              </a:spcAft>
              <a:buClrTx/>
              <a:buSzTx/>
              <a:buFontTx/>
              <a:buNone/>
              <a:tabLst/>
            </a:pPr>
            <a:endParaRPr kumimoji="0" lang="en-US" sz="2000" b="0" i="0" u="none" strike="noStrike" kern="0" cap="none" spc="0" normalizeH="0" baseline="0" noProof="0">
              <a:ln>
                <a:noFill/>
              </a:ln>
              <a:solidFill>
                <a:srgbClr val="404040"/>
              </a:solidFill>
              <a:effectLst/>
              <a:uLnTx/>
              <a:uFillTx/>
              <a:latin typeface="Trebuchet MS"/>
            </a:endParaRPr>
          </a:p>
        </p:txBody>
      </p:sp>
      <p:sp>
        <p:nvSpPr>
          <p:cNvPr id="2" name="Footer Placeholder 1">
            <a:extLst>
              <a:ext uri="{FF2B5EF4-FFF2-40B4-BE49-F238E27FC236}">
                <a16:creationId xmlns:a16="http://schemas.microsoft.com/office/drawing/2014/main" id="{357D2AAA-F3EF-4B67-97CD-41AC6D39AE78}"/>
              </a:ext>
            </a:extLst>
          </p:cNvPr>
          <p:cNvSpPr>
            <a:spLocks noGrp="1"/>
          </p:cNvSpPr>
          <p:nvPr userDrawn="1">
            <p:ph type="ftr" sz="quarter" idx="12"/>
          </p:nvPr>
        </p:nvSpPr>
        <p:spPr/>
        <p:txBody>
          <a:bodyPr/>
          <a:lstStyle/>
          <a:p>
            <a:r>
              <a:rPr lang="en-US"/>
              <a:t>Executing Compliance with Global Teams</a:t>
            </a:r>
            <a:endParaRPr lang="en-US" dirty="0"/>
          </a:p>
        </p:txBody>
      </p:sp>
      <p:sp>
        <p:nvSpPr>
          <p:cNvPr id="19" name="Content Placeholder 3">
            <a:extLst>
              <a:ext uri="{FF2B5EF4-FFF2-40B4-BE49-F238E27FC236}">
                <a16:creationId xmlns:a16="http://schemas.microsoft.com/office/drawing/2014/main" id="{A8FF1A55-5D12-46AA-BCCB-6339F04A0E94}"/>
              </a:ext>
            </a:extLst>
          </p:cNvPr>
          <p:cNvSpPr>
            <a:spLocks noGrp="1"/>
          </p:cNvSpPr>
          <p:nvPr userDrawn="1">
            <p:ph sz="quarter" idx="10"/>
          </p:nvPr>
        </p:nvSpPr>
        <p:spPr>
          <a:xfrm>
            <a:off x="457200" y="457200"/>
            <a:ext cx="3429000" cy="54864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AA64986C-2F5D-49EA-9871-AAC9FA758120}"/>
              </a:ext>
            </a:extLst>
          </p:cNvPr>
          <p:cNvSpPr>
            <a:spLocks noGrp="1"/>
          </p:cNvSpPr>
          <p:nvPr userDrawn="1">
            <p:ph sz="quarter" idx="11"/>
          </p:nvPr>
        </p:nvSpPr>
        <p:spPr>
          <a:xfrm>
            <a:off x="4381500" y="457200"/>
            <a:ext cx="3429000" cy="54864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4BF9416F-2827-4446-BA54-CCCFCC2C6C6C}"/>
              </a:ext>
            </a:extLst>
          </p:cNvPr>
          <p:cNvSpPr>
            <a:spLocks noGrp="1"/>
          </p:cNvSpPr>
          <p:nvPr userDrawn="1">
            <p:ph sz="quarter" idx="13"/>
          </p:nvPr>
        </p:nvSpPr>
        <p:spPr>
          <a:xfrm>
            <a:off x="8305800" y="457200"/>
            <a:ext cx="3429000" cy="54864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2758759"/>
      </p:ext>
    </p:extLst>
  </p:cSld>
  <p:clrMapOvr>
    <a:masterClrMapping/>
  </p:clrMapOvr>
  <p:extLst>
    <p:ext uri="{DCECCB84-F9BA-43D5-87BE-67443E8EF086}">
      <p15:sldGuideLst xmlns:p15="http://schemas.microsoft.com/office/powerpoint/2012/main">
        <p15:guide id="1" pos="2448" userDrawn="1">
          <p15:clr>
            <a:srgbClr val="FBAE40"/>
          </p15:clr>
        </p15:guide>
        <p15:guide id="2" pos="2760">
          <p15:clr>
            <a:srgbClr val="FBAE40"/>
          </p15:clr>
        </p15:guide>
        <p15:guide id="4" pos="4920" userDrawn="1">
          <p15:clr>
            <a:srgbClr val="FBAE40"/>
          </p15:clr>
        </p15:guide>
        <p15:guide id="5" pos="523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ertically Centered Title with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AE70787-E858-439D-9038-3A8F4FBBFB5D}"/>
              </a:ext>
            </a:extLst>
          </p:cNvPr>
          <p:cNvSpPr>
            <a:spLocks noChangeAspect="1"/>
          </p:cNvSpPr>
          <p:nvPr userDrawn="1"/>
        </p:nvSpPr>
        <p:spPr>
          <a:xfrm rot="10800000" flipV="1">
            <a:off x="2746469" y="-3"/>
            <a:ext cx="7102595" cy="6858002"/>
          </a:xfrm>
          <a:custGeom>
            <a:avLst/>
            <a:gdLst>
              <a:gd name="connsiteX0" fmla="*/ 2198255 w 7102595"/>
              <a:gd name="connsiteY0" fmla="*/ 0 h 6858002"/>
              <a:gd name="connsiteX1" fmla="*/ 0 w 7102595"/>
              <a:gd name="connsiteY1" fmla="*/ 0 h 6858002"/>
              <a:gd name="connsiteX2" fmla="*/ 4904340 w 7102595"/>
              <a:gd name="connsiteY2" fmla="*/ 6858002 h 6858002"/>
              <a:gd name="connsiteX3" fmla="*/ 7102595 w 7102595"/>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7102595" h="6858002">
                <a:moveTo>
                  <a:pt x="2198255" y="0"/>
                </a:moveTo>
                <a:lnTo>
                  <a:pt x="0" y="0"/>
                </a:lnTo>
                <a:lnTo>
                  <a:pt x="4904340" y="6858002"/>
                </a:lnTo>
                <a:lnTo>
                  <a:pt x="7102595" y="6858002"/>
                </a:lnTo>
                <a:close/>
              </a:path>
            </a:pathLst>
          </a:custGeom>
          <a:solidFill>
            <a:schemeClr val="bg2">
              <a:alpha val="40000"/>
            </a:schemeClr>
          </a:solidFill>
        </p:spPr>
        <p:txBody>
          <a:bodyPr wrap="square"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Executing Compliance with Global Teams</a:t>
            </a:r>
          </a:p>
        </p:txBody>
      </p:sp>
      <p:sp>
        <p:nvSpPr>
          <p:cNvPr id="2" name="Title 1">
            <a:extLst>
              <a:ext uri="{FF2B5EF4-FFF2-40B4-BE49-F238E27FC236}">
                <a16:creationId xmlns:a16="http://schemas.microsoft.com/office/drawing/2014/main" id="{4CEAFB43-19EB-4C13-94FD-EAF1D7D004D6}"/>
              </a:ext>
            </a:extLst>
          </p:cNvPr>
          <p:cNvSpPr>
            <a:spLocks noGrp="1"/>
          </p:cNvSpPr>
          <p:nvPr>
            <p:ph type="title"/>
          </p:nvPr>
        </p:nvSpPr>
        <p:spPr>
          <a:xfrm>
            <a:off x="457201" y="457200"/>
            <a:ext cx="3352799" cy="5486400"/>
          </a:xfrm>
        </p:spPr>
        <p:txBody>
          <a:bodyPr anchor="ctr"/>
          <a:lstStyle/>
          <a:p>
            <a:r>
              <a:rPr lang="en-US" dirty="0"/>
              <a:t>Click to edit Master title style</a:t>
            </a:r>
          </a:p>
        </p:txBody>
      </p:sp>
      <p:sp>
        <p:nvSpPr>
          <p:cNvPr id="8" name="Picture Placeholder 5">
            <a:extLst>
              <a:ext uri="{FF2B5EF4-FFF2-40B4-BE49-F238E27FC236}">
                <a16:creationId xmlns:a16="http://schemas.microsoft.com/office/drawing/2014/main" id="{6E97B810-14C5-4280-81DA-61BCBBD9EAE8}"/>
              </a:ext>
            </a:extLst>
          </p:cNvPr>
          <p:cNvSpPr>
            <a:spLocks noGrp="1"/>
          </p:cNvSpPr>
          <p:nvPr>
            <p:ph type="pic" sz="quarter" idx="14"/>
          </p:nvPr>
        </p:nvSpPr>
        <p:spPr>
          <a:xfrm>
            <a:off x="3421734" y="0"/>
            <a:ext cx="8770267" cy="6858000"/>
          </a:xfrm>
          <a:custGeom>
            <a:avLst/>
            <a:gdLst>
              <a:gd name="connsiteX0" fmla="*/ 4824523 w 8770267"/>
              <a:gd name="connsiteY0" fmla="*/ 0 h 6858000"/>
              <a:gd name="connsiteX1" fmla="*/ 8770267 w 8770267"/>
              <a:gd name="connsiteY1" fmla="*/ 0 h 6858000"/>
              <a:gd name="connsiteX2" fmla="*/ 8770267 w 8770267"/>
              <a:gd name="connsiteY2" fmla="*/ 6858000 h 6858000"/>
              <a:gd name="connsiteX3" fmla="*/ 0 w 87702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70267" h="6858000">
                <a:moveTo>
                  <a:pt x="4824523" y="0"/>
                </a:moveTo>
                <a:lnTo>
                  <a:pt x="8770267" y="0"/>
                </a:lnTo>
                <a:lnTo>
                  <a:pt x="8770267" y="6858000"/>
                </a:lnTo>
                <a:lnTo>
                  <a:pt x="0" y="6858000"/>
                </a:lnTo>
                <a:close/>
              </a:path>
            </a:pathLst>
          </a:custGeom>
          <a:solidFill>
            <a:schemeClr val="bg2"/>
          </a:solidFill>
        </p:spPr>
        <p:txBody>
          <a:bodyPr wrap="square" lIns="4572000" anchor="ctr">
            <a:noAutofit/>
          </a:bodyPr>
          <a:lstStyle>
            <a:lvl1pPr algn="ctr">
              <a:defRPr/>
            </a:lvl1pPr>
          </a:lstStyle>
          <a:p>
            <a:endParaRPr lang="en-US"/>
          </a:p>
        </p:txBody>
      </p:sp>
    </p:spTree>
    <p:extLst>
      <p:ext uri="{BB962C8B-B14F-4D97-AF65-F5344CB8AC3E}">
        <p14:creationId xmlns:p14="http://schemas.microsoft.com/office/powerpoint/2010/main" val="1855923808"/>
      </p:ext>
    </p:extLst>
  </p:cSld>
  <p:clrMapOvr>
    <a:masterClrMapping/>
  </p:clrMapOvr>
  <p:extLst>
    <p:ext uri="{DCECCB84-F9BA-43D5-87BE-67443E8EF086}">
      <p15:sldGuideLst xmlns:p15="http://schemas.microsoft.com/office/powerpoint/2012/main">
        <p15:guide id="2" pos="240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ertically Centered Title with Content - 3">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94AF276-0620-42C1-848A-E9B708E66CBF}"/>
              </a:ext>
            </a:extLst>
          </p:cNvPr>
          <p:cNvSpPr>
            <a:spLocks noChangeAspect="1"/>
          </p:cNvSpPr>
          <p:nvPr userDrawn="1"/>
        </p:nvSpPr>
        <p:spPr>
          <a:xfrm rot="10800000" flipH="1" flipV="1">
            <a:off x="2408864" y="-3"/>
            <a:ext cx="5627644" cy="6858002"/>
          </a:xfrm>
          <a:custGeom>
            <a:avLst/>
            <a:gdLst>
              <a:gd name="connsiteX0" fmla="*/ 0 w 5627644"/>
              <a:gd name="connsiteY0" fmla="*/ 0 h 6858002"/>
              <a:gd name="connsiteX1" fmla="*/ 822036 w 5627644"/>
              <a:gd name="connsiteY1" fmla="*/ 0 h 6858002"/>
              <a:gd name="connsiteX2" fmla="*/ 5627644 w 5627644"/>
              <a:gd name="connsiteY2" fmla="*/ 6858002 h 6858002"/>
              <a:gd name="connsiteX3" fmla="*/ 4805608 w 562764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627644" h="6858002">
                <a:moveTo>
                  <a:pt x="0" y="0"/>
                </a:moveTo>
                <a:lnTo>
                  <a:pt x="822036" y="0"/>
                </a:lnTo>
                <a:lnTo>
                  <a:pt x="5627644" y="6858002"/>
                </a:lnTo>
                <a:lnTo>
                  <a:pt x="4805608" y="6858002"/>
                </a:lnTo>
                <a:close/>
              </a:path>
            </a:pathLst>
          </a:custGeom>
          <a:solidFill>
            <a:schemeClr val="bg2">
              <a:alpha val="40000"/>
            </a:schemeClr>
          </a:solidFill>
        </p:spPr>
        <p:txBody>
          <a:bodyPr wrap="square"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6" name="Picture Placeholder 15">
            <a:extLst>
              <a:ext uri="{FF2B5EF4-FFF2-40B4-BE49-F238E27FC236}">
                <a16:creationId xmlns:a16="http://schemas.microsoft.com/office/drawing/2014/main" id="{4F86CF4F-D61E-4360-9633-8AED447244E6}"/>
              </a:ext>
            </a:extLst>
          </p:cNvPr>
          <p:cNvSpPr>
            <a:spLocks noGrp="1"/>
          </p:cNvSpPr>
          <p:nvPr>
            <p:ph type="pic" sz="quarter" idx="11"/>
          </p:nvPr>
        </p:nvSpPr>
        <p:spPr>
          <a:xfrm>
            <a:off x="3031850" y="0"/>
            <a:ext cx="9160150" cy="6858000"/>
          </a:xfrm>
          <a:custGeom>
            <a:avLst/>
            <a:gdLst>
              <a:gd name="connsiteX0" fmla="*/ 0 w 9160150"/>
              <a:gd name="connsiteY0" fmla="*/ 0 h 6858000"/>
              <a:gd name="connsiteX1" fmla="*/ 9160150 w 9160150"/>
              <a:gd name="connsiteY1" fmla="*/ 0 h 6858000"/>
              <a:gd name="connsiteX2" fmla="*/ 9160150 w 9160150"/>
              <a:gd name="connsiteY2" fmla="*/ 6858000 h 6858000"/>
              <a:gd name="connsiteX3" fmla="*/ 4805607 w 91601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60150" h="6858000">
                <a:moveTo>
                  <a:pt x="0" y="0"/>
                </a:moveTo>
                <a:lnTo>
                  <a:pt x="9160150" y="0"/>
                </a:lnTo>
                <a:lnTo>
                  <a:pt x="9160150" y="6858000"/>
                </a:lnTo>
                <a:lnTo>
                  <a:pt x="4805607" y="6858000"/>
                </a:lnTo>
                <a:close/>
              </a:path>
            </a:pathLst>
          </a:custGeom>
          <a:solidFill>
            <a:schemeClr val="bg2"/>
          </a:solidFill>
        </p:spPr>
        <p:txBody>
          <a:bodyPr wrap="square" anchor="ctr">
            <a:noAutofit/>
          </a:bodyPr>
          <a:lstStyle>
            <a:lvl1pPr algn="ctr">
              <a:defRPr/>
            </a:lvl1pPr>
          </a:lstStyle>
          <a:p>
            <a:endParaRPr lang="en-US"/>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Executing Compliance with Global Teams</a:t>
            </a:r>
          </a:p>
        </p:txBody>
      </p:sp>
      <p:sp>
        <p:nvSpPr>
          <p:cNvPr id="2" name="Title 1">
            <a:extLst>
              <a:ext uri="{FF2B5EF4-FFF2-40B4-BE49-F238E27FC236}">
                <a16:creationId xmlns:a16="http://schemas.microsoft.com/office/drawing/2014/main" id="{4CEAFB43-19EB-4C13-94FD-EAF1D7D004D6}"/>
              </a:ext>
            </a:extLst>
          </p:cNvPr>
          <p:cNvSpPr>
            <a:spLocks noGrp="1"/>
          </p:cNvSpPr>
          <p:nvPr>
            <p:ph type="title"/>
          </p:nvPr>
        </p:nvSpPr>
        <p:spPr>
          <a:xfrm>
            <a:off x="457201" y="457200"/>
            <a:ext cx="3352799" cy="5486400"/>
          </a:xfrm>
        </p:spPr>
        <p:txBody>
          <a:bodyPr anchor="ctr"/>
          <a:lstStyle/>
          <a:p>
            <a:r>
              <a:rPr lang="en-US" dirty="0"/>
              <a:t>Click to edit Master title style</a:t>
            </a:r>
          </a:p>
        </p:txBody>
      </p:sp>
    </p:spTree>
    <p:extLst>
      <p:ext uri="{BB962C8B-B14F-4D97-AF65-F5344CB8AC3E}">
        <p14:creationId xmlns:p14="http://schemas.microsoft.com/office/powerpoint/2010/main" val="1550822208"/>
      </p:ext>
    </p:extLst>
  </p:cSld>
  <p:clrMapOvr>
    <a:masterClrMapping/>
  </p:clrMapOvr>
  <p:extLst>
    <p:ext uri="{DCECCB84-F9BA-43D5-87BE-67443E8EF086}">
      <p15:sldGuideLst xmlns:p15="http://schemas.microsoft.com/office/powerpoint/2012/main">
        <p15:guide id="2" pos="240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yered Content Over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DFACC58-31FC-48D5-AE14-1F10878A2852}"/>
              </a:ext>
            </a:extLst>
          </p:cNvPr>
          <p:cNvSpPr>
            <a:spLocks noGrp="1"/>
          </p:cNvSpPr>
          <p:nvPr>
            <p:ph type="pic" sz="quarter" idx="14"/>
          </p:nvPr>
        </p:nvSpPr>
        <p:spPr>
          <a:xfrm>
            <a:off x="3421734" y="0"/>
            <a:ext cx="8770267" cy="6858000"/>
          </a:xfrm>
          <a:custGeom>
            <a:avLst/>
            <a:gdLst>
              <a:gd name="connsiteX0" fmla="*/ 4824523 w 8770267"/>
              <a:gd name="connsiteY0" fmla="*/ 0 h 6858000"/>
              <a:gd name="connsiteX1" fmla="*/ 8770267 w 8770267"/>
              <a:gd name="connsiteY1" fmla="*/ 0 h 6858000"/>
              <a:gd name="connsiteX2" fmla="*/ 8770267 w 8770267"/>
              <a:gd name="connsiteY2" fmla="*/ 6858000 h 6858000"/>
              <a:gd name="connsiteX3" fmla="*/ 0 w 87702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70267" h="6858000">
                <a:moveTo>
                  <a:pt x="4824523" y="0"/>
                </a:moveTo>
                <a:lnTo>
                  <a:pt x="8770267" y="0"/>
                </a:lnTo>
                <a:lnTo>
                  <a:pt x="8770267" y="6858000"/>
                </a:lnTo>
                <a:lnTo>
                  <a:pt x="0" y="6858000"/>
                </a:lnTo>
                <a:close/>
              </a:path>
            </a:pathLst>
          </a:custGeom>
          <a:solidFill>
            <a:schemeClr val="bg2"/>
          </a:solidFill>
        </p:spPr>
        <p:txBody>
          <a:bodyPr wrap="square" lIns="4572000" anchor="ctr">
            <a:noAutofit/>
          </a:bodyPr>
          <a:lstStyle>
            <a:lvl1pPr algn="ctr">
              <a:defRPr/>
            </a:lvl1pPr>
          </a:lstStyle>
          <a:p>
            <a:endParaRPr lang="en-US"/>
          </a:p>
        </p:txBody>
      </p:sp>
      <p:sp>
        <p:nvSpPr>
          <p:cNvPr id="2" name="Footer Placeholder 1">
            <a:extLst>
              <a:ext uri="{FF2B5EF4-FFF2-40B4-BE49-F238E27FC236}">
                <a16:creationId xmlns:a16="http://schemas.microsoft.com/office/drawing/2014/main" id="{A26408B2-5804-4145-8694-08EFF89914B9}"/>
              </a:ext>
            </a:extLst>
          </p:cNvPr>
          <p:cNvSpPr>
            <a:spLocks noGrp="1"/>
          </p:cNvSpPr>
          <p:nvPr>
            <p:ph type="ftr" sz="quarter" idx="10"/>
          </p:nvPr>
        </p:nvSpPr>
        <p:spPr/>
        <p:txBody>
          <a:bodyPr/>
          <a:lstStyle/>
          <a:p>
            <a:r>
              <a:rPr lang="en-US"/>
              <a:t>Executing Compliance with Global Teams</a:t>
            </a:r>
          </a:p>
        </p:txBody>
      </p:sp>
      <p:sp>
        <p:nvSpPr>
          <p:cNvPr id="9" name="Content Placeholder 3">
            <a:extLst>
              <a:ext uri="{FF2B5EF4-FFF2-40B4-BE49-F238E27FC236}">
                <a16:creationId xmlns:a16="http://schemas.microsoft.com/office/drawing/2014/main" id="{16F5D66D-4F1B-40F8-A990-AF94C0687422}"/>
              </a:ext>
            </a:extLst>
          </p:cNvPr>
          <p:cNvSpPr>
            <a:spLocks noGrp="1"/>
          </p:cNvSpPr>
          <p:nvPr>
            <p:ph sz="quarter" idx="15"/>
          </p:nvPr>
        </p:nvSpPr>
        <p:spPr>
          <a:xfrm>
            <a:off x="457200" y="457200"/>
            <a:ext cx="6553200" cy="5486400"/>
          </a:xfrm>
          <a:prstGeom prst="rect">
            <a:avLst/>
          </a:prstGeom>
          <a:solidFill>
            <a:schemeClr val="bg1"/>
          </a:solidFill>
          <a:effectLst>
            <a:outerShdw blurRad="190500" algn="t" rotWithShape="0">
              <a:prstClr val="black">
                <a:alpha val="15000"/>
              </a:prstClr>
            </a:outerShdw>
          </a:effectLst>
        </p:spPr>
        <p:txBody>
          <a:bodyPr lIns="182880" tIns="182880" r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A707D489-E645-488B-8EA3-EDCE2B3E0060}"/>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dirty="0">
                <a:solidFill>
                  <a:schemeClr val="bg1"/>
                </a:solidFill>
                <a:latin typeface="Trebuchet MS"/>
              </a:rPr>
              <a:t>Send the picture to the back after your make your selection on the live slide.</a:t>
            </a:r>
          </a:p>
        </p:txBody>
      </p:sp>
    </p:spTree>
    <p:extLst>
      <p:ext uri="{BB962C8B-B14F-4D97-AF65-F5344CB8AC3E}">
        <p14:creationId xmlns:p14="http://schemas.microsoft.com/office/powerpoint/2010/main" val="1877592488"/>
      </p:ext>
    </p:extLst>
  </p:cSld>
  <p:clrMapOvr>
    <a:masterClrMapping/>
  </p:clrMapOvr>
  <p:extLst>
    <p:ext uri="{DCECCB84-F9BA-43D5-87BE-67443E8EF086}">
      <p15:sldGuideLst xmlns:p15="http://schemas.microsoft.com/office/powerpoint/2012/main">
        <p15:guide id="1" orient="horz" pos="1440" userDrawn="1">
          <p15:clr>
            <a:srgbClr val="FBAE40"/>
          </p15:clr>
        </p15:guide>
        <p15:guide id="2" pos="4416" userDrawn="1">
          <p15:clr>
            <a:srgbClr val="FBAE40"/>
          </p15:clr>
        </p15:guide>
        <p15:guide id="3" pos="326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with Charcoal Layered Content Over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F64FD7-E04C-4BDB-887D-277BA0F5B5AF}"/>
              </a:ext>
            </a:extLst>
          </p:cNvPr>
          <p:cNvSpPr>
            <a:spLocks noGrp="1"/>
          </p:cNvSpPr>
          <p:nvPr>
            <p:ph type="pic" sz="quarter" idx="14"/>
          </p:nvPr>
        </p:nvSpPr>
        <p:spPr>
          <a:xfrm>
            <a:off x="3421734" y="0"/>
            <a:ext cx="8770267" cy="6858000"/>
          </a:xfrm>
          <a:custGeom>
            <a:avLst/>
            <a:gdLst>
              <a:gd name="connsiteX0" fmla="*/ 4824523 w 8770267"/>
              <a:gd name="connsiteY0" fmla="*/ 0 h 6858000"/>
              <a:gd name="connsiteX1" fmla="*/ 8770267 w 8770267"/>
              <a:gd name="connsiteY1" fmla="*/ 0 h 6858000"/>
              <a:gd name="connsiteX2" fmla="*/ 8770267 w 8770267"/>
              <a:gd name="connsiteY2" fmla="*/ 6858000 h 6858000"/>
              <a:gd name="connsiteX3" fmla="*/ 0 w 87702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70267" h="6858000">
                <a:moveTo>
                  <a:pt x="4824523" y="0"/>
                </a:moveTo>
                <a:lnTo>
                  <a:pt x="8770267" y="0"/>
                </a:lnTo>
                <a:lnTo>
                  <a:pt x="8770267" y="6858000"/>
                </a:lnTo>
                <a:lnTo>
                  <a:pt x="0" y="6858000"/>
                </a:lnTo>
                <a:close/>
              </a:path>
            </a:pathLst>
          </a:custGeom>
          <a:solidFill>
            <a:schemeClr val="bg2"/>
          </a:solidFill>
        </p:spPr>
        <p:txBody>
          <a:bodyPr wrap="square" lIns="4572000" anchor="ctr">
            <a:noAutofit/>
          </a:bodyPr>
          <a:lstStyle>
            <a:lvl1pPr algn="ctr">
              <a:defRPr/>
            </a:lvl1pPr>
          </a:lstStyle>
          <a:p>
            <a:endParaRPr lang="en-US"/>
          </a:p>
        </p:txBody>
      </p:sp>
      <p:sp>
        <p:nvSpPr>
          <p:cNvPr id="9" name="Footer Placeholder 1">
            <a:extLst>
              <a:ext uri="{FF2B5EF4-FFF2-40B4-BE49-F238E27FC236}">
                <a16:creationId xmlns:a16="http://schemas.microsoft.com/office/drawing/2014/main" id="{8F6F0319-F1DA-4C39-B33D-ADED87664EDC}"/>
              </a:ext>
            </a:extLst>
          </p:cNvPr>
          <p:cNvSpPr>
            <a:spLocks noGrp="1"/>
          </p:cNvSpPr>
          <p:nvPr>
            <p:ph type="ftr" sz="quarter" idx="10"/>
          </p:nvPr>
        </p:nvSpPr>
        <p:spPr>
          <a:xfrm>
            <a:off x="457200" y="6400800"/>
            <a:ext cx="4751458" cy="228600"/>
          </a:xfrm>
        </p:spPr>
        <p:txBody>
          <a:bodyPr/>
          <a:lstStyle/>
          <a:p>
            <a:r>
              <a:rPr lang="en-US"/>
              <a:t>Executing Compliance with Global Teams</a:t>
            </a:r>
          </a:p>
        </p:txBody>
      </p:sp>
      <p:sp>
        <p:nvSpPr>
          <p:cNvPr id="10" name="Title 2">
            <a:extLst>
              <a:ext uri="{FF2B5EF4-FFF2-40B4-BE49-F238E27FC236}">
                <a16:creationId xmlns:a16="http://schemas.microsoft.com/office/drawing/2014/main" id="{B549106C-937D-456D-97DB-379B198C8CFD}"/>
              </a:ext>
            </a:extLst>
          </p:cNvPr>
          <p:cNvSpPr>
            <a:spLocks noGrp="1"/>
          </p:cNvSpPr>
          <p:nvPr>
            <p:ph type="title"/>
          </p:nvPr>
        </p:nvSpPr>
        <p:spPr>
          <a:xfrm>
            <a:off x="457201" y="457200"/>
            <a:ext cx="4724399" cy="1187450"/>
          </a:xfrm>
        </p:spPr>
        <p:txBody>
          <a:bodyPr/>
          <a:lstStyle/>
          <a:p>
            <a:r>
              <a:rPr lang="en-US" dirty="0"/>
              <a:t>Click to edit Master title style</a:t>
            </a:r>
          </a:p>
        </p:txBody>
      </p:sp>
      <p:sp>
        <p:nvSpPr>
          <p:cNvPr id="11" name="Content Placeholder 3">
            <a:extLst>
              <a:ext uri="{FF2B5EF4-FFF2-40B4-BE49-F238E27FC236}">
                <a16:creationId xmlns:a16="http://schemas.microsoft.com/office/drawing/2014/main" id="{61DF483D-1AEA-42E2-B23A-38FE51FE67FD}"/>
              </a:ext>
            </a:extLst>
          </p:cNvPr>
          <p:cNvSpPr>
            <a:spLocks noGrp="1"/>
          </p:cNvSpPr>
          <p:nvPr>
            <p:ph sz="quarter" idx="15"/>
          </p:nvPr>
        </p:nvSpPr>
        <p:spPr>
          <a:xfrm>
            <a:off x="457200" y="2286000"/>
            <a:ext cx="6553200" cy="3657600"/>
          </a:xfrm>
          <a:prstGeom prst="rect">
            <a:avLst/>
          </a:prstGeom>
          <a:solidFill>
            <a:schemeClr val="bg1"/>
          </a:solidFill>
          <a:effectLst>
            <a:outerShdw blurRad="190500" algn="t" rotWithShape="0">
              <a:prstClr val="black">
                <a:alpha val="15000"/>
              </a:prstClr>
            </a:outerShdw>
          </a:effectLst>
        </p:spPr>
        <p:txBody>
          <a:bodyPr vert="horz" wrap="square" lIns="182880" tIns="182880" rIns="182880" bIns="182880" rtlCol="0" anchor="t" anchorCtr="0">
            <a:noAutofit/>
          </a:bodyPr>
          <a:lstStyle>
            <a:lvl1pPr>
              <a:defRPr lang="en-US" sz="1800" dirty="0"/>
            </a:lvl1pPr>
            <a:lvl2pPr>
              <a:defRPr lang="en-US" sz="1800" dirty="0"/>
            </a:lvl2pPr>
            <a:lvl3pPr>
              <a:defRPr lang="en-US" dirty="0"/>
            </a:lvl3pPr>
            <a:lvl4pPr>
              <a:defRPr lang="en-US" sz="1400" dirty="0"/>
            </a:lvl4pPr>
            <a:lvl5pPr>
              <a:defRPr lang="en-US" sz="1400" dirty="0"/>
            </a:lvl5pPr>
          </a:lstStyle>
          <a:p>
            <a:pPr lvl="0">
              <a:spcBef>
                <a:spcPts val="1200"/>
              </a:spcBef>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47FBB0E4-DCDA-4E0A-A3DA-5974ED8340E6}"/>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dirty="0">
                <a:solidFill>
                  <a:schemeClr val="bg1"/>
                </a:solidFill>
                <a:latin typeface="Trebuchet MS"/>
              </a:rPr>
              <a:t>Send the picture to the back after your make your selection on the live slide.</a:t>
            </a:r>
          </a:p>
        </p:txBody>
      </p:sp>
    </p:spTree>
    <p:extLst>
      <p:ext uri="{BB962C8B-B14F-4D97-AF65-F5344CB8AC3E}">
        <p14:creationId xmlns:p14="http://schemas.microsoft.com/office/powerpoint/2010/main" val="56816833"/>
      </p:ext>
    </p:extLst>
  </p:cSld>
  <p:clrMapOvr>
    <a:masterClrMapping/>
  </p:clrMapOvr>
  <p:extLst>
    <p:ext uri="{DCECCB84-F9BA-43D5-87BE-67443E8EF086}">
      <p15:sldGuideLst xmlns:p15="http://schemas.microsoft.com/office/powerpoint/2012/main">
        <p15:guide id="1" pos="3264" userDrawn="1">
          <p15:clr>
            <a:srgbClr val="FBAE40"/>
          </p15:clr>
        </p15:guide>
        <p15:guide id="2" pos="4416" userDrawn="1">
          <p15:clr>
            <a:srgbClr val="FBAE40"/>
          </p15:clr>
        </p15:guide>
        <p15:guide id="3" orient="horz" pos="14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Vertically Centered Title with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8FB0AE-CA09-438D-A0D9-9E58FAF7A412}"/>
              </a:ext>
            </a:extLst>
          </p:cNvPr>
          <p:cNvSpPr/>
          <p:nvPr userDrawn="1"/>
        </p:nvSpPr>
        <p:spPr>
          <a:xfrm>
            <a:off x="3124200" y="0"/>
            <a:ext cx="9067800" cy="6869339"/>
          </a:xfrm>
          <a:prstGeom prst="rect">
            <a:avLst/>
          </a:prstGeom>
          <a:blipFill dpi="0" rotWithShape="1">
            <a:blip r:embed="rId2"/>
            <a:srcRect/>
            <a:stretch>
              <a:fillRect/>
            </a:stretch>
          </a:blip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 name="Title 1"/>
          <p:cNvSpPr>
            <a:spLocks noGrp="1"/>
          </p:cNvSpPr>
          <p:nvPr>
            <p:ph type="title"/>
          </p:nvPr>
        </p:nvSpPr>
        <p:spPr>
          <a:xfrm>
            <a:off x="457199" y="457200"/>
            <a:ext cx="2211919" cy="5486400"/>
          </a:xfrm>
        </p:spPr>
        <p:txBody>
          <a:bodyPr anchor="ctr"/>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Executing Compliance with Global Teams</a:t>
            </a:r>
          </a:p>
        </p:txBody>
      </p:sp>
      <p:sp>
        <p:nvSpPr>
          <p:cNvPr id="4" name="Content Placeholder 14">
            <a:extLst>
              <a:ext uri="{FF2B5EF4-FFF2-40B4-BE49-F238E27FC236}">
                <a16:creationId xmlns:a16="http://schemas.microsoft.com/office/drawing/2014/main" id="{BACBC756-A558-099D-1719-317EA69BAE25}"/>
              </a:ext>
            </a:extLst>
          </p:cNvPr>
          <p:cNvSpPr>
            <a:spLocks noGrp="1"/>
          </p:cNvSpPr>
          <p:nvPr>
            <p:ph sz="quarter" idx="11"/>
          </p:nvPr>
        </p:nvSpPr>
        <p:spPr>
          <a:xfrm>
            <a:off x="3581401" y="457200"/>
            <a:ext cx="8153400" cy="54864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279140"/>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guide id="3" pos="22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Vertically Centered Title with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8FB0AE-CA09-438D-A0D9-9E58FAF7A412}"/>
              </a:ext>
            </a:extLst>
          </p:cNvPr>
          <p:cNvSpPr/>
          <p:nvPr userDrawn="1"/>
        </p:nvSpPr>
        <p:spPr>
          <a:xfrm>
            <a:off x="3124200" y="0"/>
            <a:ext cx="9067800" cy="6869339"/>
          </a:xfrm>
          <a:prstGeom prst="rect">
            <a:avLst/>
          </a:prstGeom>
          <a:blipFill dpi="0" rotWithShape="1">
            <a:blip r:embed="rId2"/>
            <a:srcRect/>
            <a:stretch>
              <a:fillRect/>
            </a:stretch>
          </a:blip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 name="Title 1"/>
          <p:cNvSpPr>
            <a:spLocks noGrp="1"/>
          </p:cNvSpPr>
          <p:nvPr>
            <p:ph type="title"/>
          </p:nvPr>
        </p:nvSpPr>
        <p:spPr>
          <a:xfrm>
            <a:off x="457199" y="457200"/>
            <a:ext cx="2211919" cy="5486400"/>
          </a:xfrm>
        </p:spPr>
        <p:txBody>
          <a:bodyPr anchor="ctr"/>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Executing Compliance with Global Teams</a:t>
            </a:r>
            <a:endParaRPr lang="en-US" dirty="0"/>
          </a:p>
        </p:txBody>
      </p:sp>
      <p:sp>
        <p:nvSpPr>
          <p:cNvPr id="15" name="Content Placeholder 14">
            <a:extLst>
              <a:ext uri="{FF2B5EF4-FFF2-40B4-BE49-F238E27FC236}">
                <a16:creationId xmlns:a16="http://schemas.microsoft.com/office/drawing/2014/main" id="{B3D498BB-F60A-44B4-9612-B59AFAB85C05}"/>
              </a:ext>
            </a:extLst>
          </p:cNvPr>
          <p:cNvSpPr>
            <a:spLocks noGrp="1"/>
          </p:cNvSpPr>
          <p:nvPr>
            <p:ph sz="quarter" idx="11"/>
          </p:nvPr>
        </p:nvSpPr>
        <p:spPr>
          <a:xfrm>
            <a:off x="3581401" y="457200"/>
            <a:ext cx="8153400" cy="5486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5224340"/>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guide id="3" pos="2256"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rtical Title with Computer Screen Pale Charcoal">
    <p:spTree>
      <p:nvGrpSpPr>
        <p:cNvPr id="1" name=""/>
        <p:cNvGrpSpPr/>
        <p:nvPr/>
      </p:nvGrpSpPr>
      <p:grpSpPr>
        <a:xfrm>
          <a:off x="0" y="0"/>
          <a:ext cx="0" cy="0"/>
          <a:chOff x="0" y="0"/>
          <a:chExt cx="0" cy="0"/>
        </a:xfrm>
      </p:grpSpPr>
      <p:sp>
        <p:nvSpPr>
          <p:cNvPr id="18" name="Right Triangle 20">
            <a:extLst>
              <a:ext uri="{FF2B5EF4-FFF2-40B4-BE49-F238E27FC236}">
                <a16:creationId xmlns:a16="http://schemas.microsoft.com/office/drawing/2014/main" id="{B9F6264C-34C6-4792-BCDA-CF1CB477C322}"/>
              </a:ext>
            </a:extLst>
          </p:cNvPr>
          <p:cNvSpPr/>
          <p:nvPr userDrawn="1"/>
        </p:nvSpPr>
        <p:spPr>
          <a:xfrm flipH="1">
            <a:off x="6537960" y="1045283"/>
            <a:ext cx="5654027" cy="5812714"/>
          </a:xfrm>
          <a:custGeom>
            <a:avLst/>
            <a:gdLst>
              <a:gd name="connsiteX0" fmla="*/ 0 w 6507187"/>
              <a:gd name="connsiteY0" fmla="*/ 6530195 h 6530195"/>
              <a:gd name="connsiteX1" fmla="*/ 0 w 6507187"/>
              <a:gd name="connsiteY1" fmla="*/ 0 h 6530195"/>
              <a:gd name="connsiteX2" fmla="*/ 6507187 w 6507187"/>
              <a:gd name="connsiteY2" fmla="*/ 6530195 h 6530195"/>
              <a:gd name="connsiteX3" fmla="*/ 0 w 6507187"/>
              <a:gd name="connsiteY3" fmla="*/ 6530195 h 6530195"/>
              <a:gd name="connsiteX0" fmla="*/ 0 w 6507187"/>
              <a:gd name="connsiteY0" fmla="*/ 6530195 h 6530195"/>
              <a:gd name="connsiteX1" fmla="*/ 0 w 6507187"/>
              <a:gd name="connsiteY1" fmla="*/ 0 h 6530195"/>
              <a:gd name="connsiteX2" fmla="*/ 313420 w 6507187"/>
              <a:gd name="connsiteY2" fmla="*/ 293298 h 6530195"/>
              <a:gd name="connsiteX3" fmla="*/ 6507187 w 6507187"/>
              <a:gd name="connsiteY3" fmla="*/ 6530195 h 6530195"/>
              <a:gd name="connsiteX4" fmla="*/ 0 w 6507187"/>
              <a:gd name="connsiteY4" fmla="*/ 6530195 h 6530195"/>
              <a:gd name="connsiteX0" fmla="*/ 0 w 6507187"/>
              <a:gd name="connsiteY0" fmla="*/ 6763108 h 6763108"/>
              <a:gd name="connsiteX1" fmla="*/ 0 w 6507187"/>
              <a:gd name="connsiteY1" fmla="*/ 232913 h 6763108"/>
              <a:gd name="connsiteX2" fmla="*/ 54627 w 6507187"/>
              <a:gd name="connsiteY2" fmla="*/ 0 h 6763108"/>
              <a:gd name="connsiteX3" fmla="*/ 6507187 w 6507187"/>
              <a:gd name="connsiteY3" fmla="*/ 6763108 h 6763108"/>
              <a:gd name="connsiteX4" fmla="*/ 0 w 6507187"/>
              <a:gd name="connsiteY4" fmla="*/ 6763108 h 6763108"/>
              <a:gd name="connsiteX0" fmla="*/ 0 w 6507187"/>
              <a:gd name="connsiteY0" fmla="*/ 6883877 h 6883877"/>
              <a:gd name="connsiteX1" fmla="*/ 0 w 6507187"/>
              <a:gd name="connsiteY1" fmla="*/ 353682 h 6883877"/>
              <a:gd name="connsiteX2" fmla="*/ 175397 w 6507187"/>
              <a:gd name="connsiteY2" fmla="*/ 0 h 6883877"/>
              <a:gd name="connsiteX3" fmla="*/ 6507187 w 6507187"/>
              <a:gd name="connsiteY3" fmla="*/ 6883877 h 6883877"/>
              <a:gd name="connsiteX4" fmla="*/ 0 w 6507187"/>
              <a:gd name="connsiteY4" fmla="*/ 6883877 h 6883877"/>
              <a:gd name="connsiteX0" fmla="*/ 0 w 6507187"/>
              <a:gd name="connsiteY0" fmla="*/ 6883877 h 6883877"/>
              <a:gd name="connsiteX1" fmla="*/ 0 w 6507187"/>
              <a:gd name="connsiteY1" fmla="*/ 51757 h 6883877"/>
              <a:gd name="connsiteX2" fmla="*/ 175397 w 6507187"/>
              <a:gd name="connsiteY2" fmla="*/ 0 h 6883877"/>
              <a:gd name="connsiteX3" fmla="*/ 6507187 w 6507187"/>
              <a:gd name="connsiteY3" fmla="*/ 6883877 h 6883877"/>
              <a:gd name="connsiteX4" fmla="*/ 0 w 6507187"/>
              <a:gd name="connsiteY4" fmla="*/ 6883877 h 6883877"/>
              <a:gd name="connsiteX0" fmla="*/ 0 w 6507187"/>
              <a:gd name="connsiteY0" fmla="*/ 6833601 h 6833601"/>
              <a:gd name="connsiteX1" fmla="*/ 0 w 6507187"/>
              <a:gd name="connsiteY1" fmla="*/ 1481 h 6833601"/>
              <a:gd name="connsiteX2" fmla="*/ 134547 w 6507187"/>
              <a:gd name="connsiteY2" fmla="*/ 0 h 6833601"/>
              <a:gd name="connsiteX3" fmla="*/ 6507187 w 6507187"/>
              <a:gd name="connsiteY3" fmla="*/ 6833601 h 6833601"/>
              <a:gd name="connsiteX4" fmla="*/ 0 w 6507187"/>
              <a:gd name="connsiteY4" fmla="*/ 6833601 h 6833601"/>
              <a:gd name="connsiteX0" fmla="*/ 0 w 6507187"/>
              <a:gd name="connsiteY0" fmla="*/ 6869827 h 6869827"/>
              <a:gd name="connsiteX1" fmla="*/ 0 w 6507187"/>
              <a:gd name="connsiteY1" fmla="*/ 0 h 6869827"/>
              <a:gd name="connsiteX2" fmla="*/ 134547 w 6507187"/>
              <a:gd name="connsiteY2" fmla="*/ 36226 h 6869827"/>
              <a:gd name="connsiteX3" fmla="*/ 6507187 w 6507187"/>
              <a:gd name="connsiteY3" fmla="*/ 6869827 h 6869827"/>
              <a:gd name="connsiteX4" fmla="*/ 0 w 6507187"/>
              <a:gd name="connsiteY4" fmla="*/ 6869827 h 6869827"/>
              <a:gd name="connsiteX0" fmla="*/ 0 w 6507187"/>
              <a:gd name="connsiteY0" fmla="*/ 6869827 h 6869827"/>
              <a:gd name="connsiteX1" fmla="*/ 0 w 6507187"/>
              <a:gd name="connsiteY1" fmla="*/ 0 h 6869827"/>
              <a:gd name="connsiteX2" fmla="*/ 115693 w 6507187"/>
              <a:gd name="connsiteY2" fmla="*/ 11087 h 6869827"/>
              <a:gd name="connsiteX3" fmla="*/ 6507187 w 6507187"/>
              <a:gd name="connsiteY3" fmla="*/ 6869827 h 6869827"/>
              <a:gd name="connsiteX4" fmla="*/ 0 w 6507187"/>
              <a:gd name="connsiteY4" fmla="*/ 6869827 h 6869827"/>
              <a:gd name="connsiteX0" fmla="*/ 0 w 6507187"/>
              <a:gd name="connsiteY0" fmla="*/ 6874451 h 6874451"/>
              <a:gd name="connsiteX1" fmla="*/ 0 w 6507187"/>
              <a:gd name="connsiteY1" fmla="*/ 4624 h 6874451"/>
              <a:gd name="connsiteX2" fmla="*/ 115693 w 6507187"/>
              <a:gd name="connsiteY2" fmla="*/ 0 h 6874451"/>
              <a:gd name="connsiteX3" fmla="*/ 6507187 w 6507187"/>
              <a:gd name="connsiteY3" fmla="*/ 6874451 h 6874451"/>
              <a:gd name="connsiteX4" fmla="*/ 0 w 6507187"/>
              <a:gd name="connsiteY4" fmla="*/ 6874451 h 6874451"/>
              <a:gd name="connsiteX0" fmla="*/ 0 w 6507187"/>
              <a:gd name="connsiteY0" fmla="*/ 6876126 h 6876126"/>
              <a:gd name="connsiteX1" fmla="*/ 0 w 6507187"/>
              <a:gd name="connsiteY1" fmla="*/ 0 h 6876126"/>
              <a:gd name="connsiteX2" fmla="*/ 115693 w 6507187"/>
              <a:gd name="connsiteY2" fmla="*/ 1675 h 6876126"/>
              <a:gd name="connsiteX3" fmla="*/ 6507187 w 6507187"/>
              <a:gd name="connsiteY3" fmla="*/ 6876126 h 6876126"/>
              <a:gd name="connsiteX4" fmla="*/ 0 w 6507187"/>
              <a:gd name="connsiteY4" fmla="*/ 6876126 h 6876126"/>
              <a:gd name="connsiteX0" fmla="*/ 0 w 6507187"/>
              <a:gd name="connsiteY0" fmla="*/ 6876126 h 6876126"/>
              <a:gd name="connsiteX1" fmla="*/ 0 w 6507187"/>
              <a:gd name="connsiteY1" fmla="*/ 0 h 6876126"/>
              <a:gd name="connsiteX2" fmla="*/ 6507187 w 6507187"/>
              <a:gd name="connsiteY2" fmla="*/ 6876126 h 6876126"/>
              <a:gd name="connsiteX3" fmla="*/ 0 w 6507187"/>
              <a:gd name="connsiteY3" fmla="*/ 6876126 h 6876126"/>
            </a:gdLst>
            <a:ahLst/>
            <a:cxnLst>
              <a:cxn ang="0">
                <a:pos x="connsiteX0" y="connsiteY0"/>
              </a:cxn>
              <a:cxn ang="0">
                <a:pos x="connsiteX1" y="connsiteY1"/>
              </a:cxn>
              <a:cxn ang="0">
                <a:pos x="connsiteX2" y="connsiteY2"/>
              </a:cxn>
              <a:cxn ang="0">
                <a:pos x="connsiteX3" y="connsiteY3"/>
              </a:cxn>
            </a:cxnLst>
            <a:rect l="l" t="t" r="r" b="b"/>
            <a:pathLst>
              <a:path w="6507187" h="6876126">
                <a:moveTo>
                  <a:pt x="0" y="6876126"/>
                </a:moveTo>
                <a:lnTo>
                  <a:pt x="0" y="0"/>
                </a:lnTo>
                <a:lnTo>
                  <a:pt x="6507187" y="6876126"/>
                </a:lnTo>
                <a:lnTo>
                  <a:pt x="0" y="6876126"/>
                </a:lnTo>
                <a:close/>
              </a:path>
            </a:pathLst>
          </a:custGeom>
          <a:solidFill>
            <a:schemeClr val="bg1">
              <a:lumMod val="95000"/>
            </a:schemeClr>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Executing Compliance with Global Teams</a:t>
            </a:r>
          </a:p>
        </p:txBody>
      </p:sp>
      <p:sp>
        <p:nvSpPr>
          <p:cNvPr id="7" name="Title 1">
            <a:extLst>
              <a:ext uri="{FF2B5EF4-FFF2-40B4-BE49-F238E27FC236}">
                <a16:creationId xmlns:a16="http://schemas.microsoft.com/office/drawing/2014/main" id="{251621B4-38AD-4A19-B670-C52F9FF7CA51}"/>
              </a:ext>
            </a:extLst>
          </p:cNvPr>
          <p:cNvSpPr>
            <a:spLocks noGrp="1"/>
          </p:cNvSpPr>
          <p:nvPr>
            <p:ph type="title"/>
          </p:nvPr>
        </p:nvSpPr>
        <p:spPr>
          <a:xfrm>
            <a:off x="457199" y="457200"/>
            <a:ext cx="2211919" cy="5486400"/>
          </a:xfrm>
        </p:spPr>
        <p:txBody>
          <a:bodyPr anchor="ctr"/>
          <a:lstStyle/>
          <a:p>
            <a:r>
              <a:rPr lang="en-US"/>
              <a:t>Click to edit Master title style</a:t>
            </a:r>
            <a:endParaRPr lang="en-GB" dirty="0"/>
          </a:p>
        </p:txBody>
      </p:sp>
      <p:pic>
        <p:nvPicPr>
          <p:cNvPr id="8" name="Picture 7" descr="A picture containing text, monitor, indoor, screen&#10;&#10;Description automatically generated">
            <a:extLst>
              <a:ext uri="{FF2B5EF4-FFF2-40B4-BE49-F238E27FC236}">
                <a16:creationId xmlns:a16="http://schemas.microsoft.com/office/drawing/2014/main" id="{CAC64391-213B-461B-9FA0-618D02FFD54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074" t="12463" r="12170"/>
          <a:stretch/>
        </p:blipFill>
        <p:spPr>
          <a:xfrm>
            <a:off x="3035300" y="457200"/>
            <a:ext cx="8773581" cy="5671215"/>
          </a:xfrm>
          <a:prstGeom prst="rect">
            <a:avLst/>
          </a:prstGeom>
        </p:spPr>
      </p:pic>
      <p:sp>
        <p:nvSpPr>
          <p:cNvPr id="10" name="Picture Placeholder 19">
            <a:extLst>
              <a:ext uri="{FF2B5EF4-FFF2-40B4-BE49-F238E27FC236}">
                <a16:creationId xmlns:a16="http://schemas.microsoft.com/office/drawing/2014/main" id="{EA3E56C4-A8FD-49CF-9214-B077AACBA17B}"/>
              </a:ext>
            </a:extLst>
          </p:cNvPr>
          <p:cNvSpPr>
            <a:spLocks noGrp="1"/>
          </p:cNvSpPr>
          <p:nvPr>
            <p:ph type="pic" sz="quarter" idx="11"/>
          </p:nvPr>
        </p:nvSpPr>
        <p:spPr>
          <a:xfrm>
            <a:off x="3277869" y="651043"/>
            <a:ext cx="8299865" cy="4469598"/>
          </a:xfrm>
          <a:prstGeom prst="roundRect">
            <a:avLst>
              <a:gd name="adj" fmla="val 1275"/>
            </a:avLst>
          </a:prstGeom>
          <a:solidFill>
            <a:schemeClr val="bg2"/>
          </a:solidFill>
        </p:spPr>
        <p:txBody>
          <a:bodyPr tIns="822960"/>
          <a:lstStyle>
            <a:lvl1pPr algn="ctr">
              <a:defRPr/>
            </a:lvl1pPr>
          </a:lstStyle>
          <a:p>
            <a:endParaRPr lang="en-US" dirty="0"/>
          </a:p>
        </p:txBody>
      </p:sp>
    </p:spTree>
    <p:extLst>
      <p:ext uri="{BB962C8B-B14F-4D97-AF65-F5344CB8AC3E}">
        <p14:creationId xmlns:p14="http://schemas.microsoft.com/office/powerpoint/2010/main" val="2467279453"/>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4E7AB3-FDD0-4FD8-8DEB-365387231B96}"/>
              </a:ext>
            </a:extLst>
          </p:cNvPr>
          <p:cNvPicPr>
            <a:picLocks noChangeAspect="1"/>
          </p:cNvPicPr>
          <p:nvPr userDrawn="1"/>
        </p:nvPicPr>
        <p:blipFill>
          <a:blip r:embed="rId2" cstate="print">
            <a:extLst>
              <a:ext uri="{28A0092B-C50C-407E-A947-70E740481C1C}">
                <a14:useLocalDpi xmlns:a14="http://schemas.microsoft.com/office/drawing/2010/main"/>
              </a:ext>
            </a:extLst>
          </a:blip>
          <a:srcRect t="122" b="122"/>
          <a:stretch/>
        </p:blipFill>
        <p:spPr>
          <a:xfrm>
            <a:off x="1" y="0"/>
            <a:ext cx="12191998" cy="6858000"/>
          </a:xfrm>
          <a:prstGeom prst="rect">
            <a:avLst/>
          </a:prstGeom>
        </p:spPr>
      </p:pic>
      <p:sp>
        <p:nvSpPr>
          <p:cNvPr id="13" name="Rectangle 2">
            <a:extLst>
              <a:ext uri="{FF2B5EF4-FFF2-40B4-BE49-F238E27FC236}">
                <a16:creationId xmlns:a16="http://schemas.microsoft.com/office/drawing/2014/main" id="{F368EC02-D2CE-4465-91A9-059A58742A38}"/>
              </a:ext>
            </a:extLst>
          </p:cNvPr>
          <p:cNvSpPr>
            <a:spLocks noGrp="1" noChangeArrowheads="1"/>
          </p:cNvSpPr>
          <p:nvPr>
            <p:ph type="ctrTitle" hasCustomPrompt="1"/>
          </p:nvPr>
        </p:nvSpPr>
        <p:spPr bwMode="gray">
          <a:xfrm>
            <a:off x="457200" y="457200"/>
            <a:ext cx="2647950" cy="5486399"/>
          </a:xfrm>
        </p:spPr>
        <p:txBody>
          <a:bodyPr anchor="ctr"/>
          <a:lstStyle>
            <a:lvl1pPr>
              <a:defRPr sz="2800" b="0" i="0">
                <a:solidFill>
                  <a:schemeClr val="bg1"/>
                </a:solidFill>
              </a:defRPr>
            </a:lvl1pPr>
          </a:lstStyle>
          <a:p>
            <a:r>
              <a:rPr lang="en-US" dirty="0"/>
              <a:t>Click To Edit Master Title Style</a:t>
            </a:r>
            <a:endParaRPr lang="en-GB" dirty="0"/>
          </a:p>
        </p:txBody>
      </p:sp>
      <p:sp>
        <p:nvSpPr>
          <p:cNvPr id="17" name="Slide Number Placeholder 5">
            <a:extLst>
              <a:ext uri="{FF2B5EF4-FFF2-40B4-BE49-F238E27FC236}">
                <a16:creationId xmlns:a16="http://schemas.microsoft.com/office/drawing/2014/main" id="{07CA162A-D269-4A14-A950-0385E87090E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8" name="Footer Placeholder 1">
            <a:extLst>
              <a:ext uri="{FF2B5EF4-FFF2-40B4-BE49-F238E27FC236}">
                <a16:creationId xmlns:a16="http://schemas.microsoft.com/office/drawing/2014/main" id="{A97C5B16-E602-40CF-AB08-73E408179BA4}"/>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
        <p:nvSpPr>
          <p:cNvPr id="19" name="Content Placeholder 9">
            <a:extLst>
              <a:ext uri="{FF2B5EF4-FFF2-40B4-BE49-F238E27FC236}">
                <a16:creationId xmlns:a16="http://schemas.microsoft.com/office/drawing/2014/main" id="{D8CF4839-0786-4244-B4B7-D62A4AC2A24C}"/>
              </a:ext>
            </a:extLst>
          </p:cNvPr>
          <p:cNvSpPr>
            <a:spLocks noGrp="1"/>
          </p:cNvSpPr>
          <p:nvPr>
            <p:ph sz="quarter" idx="10"/>
          </p:nvPr>
        </p:nvSpPr>
        <p:spPr>
          <a:xfrm>
            <a:off x="3581401" y="457200"/>
            <a:ext cx="8153399" cy="5486400"/>
          </a:xfrm>
          <a:solidFill>
            <a:schemeClr val="bg1"/>
          </a:solidFill>
          <a:effectLst>
            <a:outerShdw blurRad="190500" algn="t" rotWithShape="0">
              <a:prstClr val="black">
                <a:alpha val="15000"/>
              </a:prstClr>
            </a:outerShdw>
          </a:effectLst>
        </p:spPr>
        <p:txBody>
          <a:bodyPr vert="horz" lIns="182880" tIns="182880" rIns="182880" bIns="182880" rtlCol="0" anchor="ctr">
            <a:noAutofit/>
          </a:bodyPr>
          <a:lstStyle>
            <a:lvl1pPr>
              <a:defRPr lang="en-US" sz="1800" smtClean="0"/>
            </a:lvl1pPr>
            <a:lvl2pPr>
              <a:defRPr lang="en-US" sz="1800" smtClean="0"/>
            </a:lvl2pPr>
            <a:lvl3pPr>
              <a:defRPr lang="en-US" smtClean="0"/>
            </a:lvl3pPr>
            <a:lvl4pPr>
              <a:defRPr lang="en-US" sz="1400" smtClean="0"/>
            </a:lvl4pPr>
            <a:lvl5pPr>
              <a:defRPr lang="en-US" sz="1400"/>
            </a:lvl5pPr>
          </a:lstStyle>
          <a:p>
            <a:pPr lvl="0">
              <a:spcBef>
                <a:spcPts val="12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128145"/>
      </p:ext>
    </p:extLst>
  </p:cSld>
  <p:clrMapOvr>
    <a:masterClrMapping/>
  </p:clrMapOvr>
  <p:extLst>
    <p:ext uri="{DCECCB84-F9BA-43D5-87BE-67443E8EF086}">
      <p15:sldGuideLst xmlns:p15="http://schemas.microsoft.com/office/powerpoint/2012/main">
        <p15:guide id="1" pos="2256" userDrawn="1">
          <p15:clr>
            <a:srgbClr val="FBAE40"/>
          </p15:clr>
        </p15:guide>
        <p15:guide id="2" orient="horz" pos="1056">
          <p15:clr>
            <a:srgbClr val="FBAE40"/>
          </p15:clr>
        </p15:guide>
        <p15:guide id="3" pos="196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rtical Title with Computer Sc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Executing Compliance with Global Teams</a:t>
            </a:r>
          </a:p>
        </p:txBody>
      </p:sp>
      <p:sp>
        <p:nvSpPr>
          <p:cNvPr id="7" name="Title 1">
            <a:extLst>
              <a:ext uri="{FF2B5EF4-FFF2-40B4-BE49-F238E27FC236}">
                <a16:creationId xmlns:a16="http://schemas.microsoft.com/office/drawing/2014/main" id="{B40D0CBE-27E0-4796-9DBA-FF731C63A568}"/>
              </a:ext>
            </a:extLst>
          </p:cNvPr>
          <p:cNvSpPr>
            <a:spLocks noGrp="1"/>
          </p:cNvSpPr>
          <p:nvPr>
            <p:ph type="title"/>
          </p:nvPr>
        </p:nvSpPr>
        <p:spPr>
          <a:xfrm>
            <a:off x="457199" y="457200"/>
            <a:ext cx="2211919" cy="5486400"/>
          </a:xfrm>
        </p:spPr>
        <p:txBody>
          <a:bodyPr anchor="ctr"/>
          <a:lstStyle/>
          <a:p>
            <a:r>
              <a:rPr lang="en-US"/>
              <a:t>Click to edit Master title style</a:t>
            </a:r>
            <a:endParaRPr lang="en-GB" dirty="0"/>
          </a:p>
        </p:txBody>
      </p:sp>
      <p:pic>
        <p:nvPicPr>
          <p:cNvPr id="8" name="Picture 7" descr="A picture containing text, monitor, indoor, screen&#10;&#10;Description automatically generated">
            <a:extLst>
              <a:ext uri="{FF2B5EF4-FFF2-40B4-BE49-F238E27FC236}">
                <a16:creationId xmlns:a16="http://schemas.microsoft.com/office/drawing/2014/main" id="{A2ECBF8D-80C7-46C8-8594-FC9BEE3B261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074" t="12463" r="12170"/>
          <a:stretch/>
        </p:blipFill>
        <p:spPr>
          <a:xfrm>
            <a:off x="3035300" y="457200"/>
            <a:ext cx="8773581" cy="5671215"/>
          </a:xfrm>
          <a:prstGeom prst="rect">
            <a:avLst/>
          </a:prstGeom>
        </p:spPr>
      </p:pic>
      <p:sp>
        <p:nvSpPr>
          <p:cNvPr id="10" name="Picture Placeholder 19">
            <a:extLst>
              <a:ext uri="{FF2B5EF4-FFF2-40B4-BE49-F238E27FC236}">
                <a16:creationId xmlns:a16="http://schemas.microsoft.com/office/drawing/2014/main" id="{5CC170AE-2C98-404D-B353-1531B6F9F1DC}"/>
              </a:ext>
            </a:extLst>
          </p:cNvPr>
          <p:cNvSpPr>
            <a:spLocks noGrp="1"/>
          </p:cNvSpPr>
          <p:nvPr>
            <p:ph type="pic" sz="quarter" idx="11"/>
          </p:nvPr>
        </p:nvSpPr>
        <p:spPr>
          <a:xfrm>
            <a:off x="3277869" y="651043"/>
            <a:ext cx="8299865" cy="4469598"/>
          </a:xfrm>
          <a:prstGeom prst="roundRect">
            <a:avLst>
              <a:gd name="adj" fmla="val 1275"/>
            </a:avLst>
          </a:prstGeom>
          <a:solidFill>
            <a:schemeClr val="bg2"/>
          </a:solidFill>
        </p:spPr>
        <p:txBody>
          <a:bodyPr tIns="822960"/>
          <a:lstStyle>
            <a:lvl1pPr algn="ctr">
              <a:defRPr/>
            </a:lvl1pPr>
          </a:lstStyle>
          <a:p>
            <a:endParaRPr lang="en-US" dirty="0"/>
          </a:p>
        </p:txBody>
      </p:sp>
    </p:spTree>
    <p:extLst>
      <p:ext uri="{BB962C8B-B14F-4D97-AF65-F5344CB8AC3E}">
        <p14:creationId xmlns:p14="http://schemas.microsoft.com/office/powerpoint/2010/main" val="2755655770"/>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Vertical Title with Computer Sc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Executing Compliance with Global Teams</a:t>
            </a:r>
          </a:p>
        </p:txBody>
      </p:sp>
      <p:sp>
        <p:nvSpPr>
          <p:cNvPr id="7" name="Title 1">
            <a:extLst>
              <a:ext uri="{FF2B5EF4-FFF2-40B4-BE49-F238E27FC236}">
                <a16:creationId xmlns:a16="http://schemas.microsoft.com/office/drawing/2014/main" id="{B40D0CBE-27E0-4796-9DBA-FF731C63A568}"/>
              </a:ext>
            </a:extLst>
          </p:cNvPr>
          <p:cNvSpPr>
            <a:spLocks noGrp="1"/>
          </p:cNvSpPr>
          <p:nvPr>
            <p:ph type="title"/>
          </p:nvPr>
        </p:nvSpPr>
        <p:spPr>
          <a:xfrm>
            <a:off x="457199" y="457200"/>
            <a:ext cx="2211919" cy="5486400"/>
          </a:xfrm>
        </p:spPr>
        <p:txBody>
          <a:bodyPr anchor="ctr"/>
          <a:lstStyle/>
          <a:p>
            <a:r>
              <a:rPr lang="en-US"/>
              <a:t>Click to edit Master title style</a:t>
            </a:r>
            <a:endParaRPr lang="en-GB" dirty="0"/>
          </a:p>
        </p:txBody>
      </p:sp>
      <p:pic>
        <p:nvPicPr>
          <p:cNvPr id="8" name="Picture 7" descr="A picture containing text, monitor, indoor, screen&#10;&#10;Description automatically generated">
            <a:extLst>
              <a:ext uri="{FF2B5EF4-FFF2-40B4-BE49-F238E27FC236}">
                <a16:creationId xmlns:a16="http://schemas.microsoft.com/office/drawing/2014/main" id="{A2ECBF8D-80C7-46C8-8594-FC9BEE3B261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074" t="12463" r="12170"/>
          <a:stretch/>
        </p:blipFill>
        <p:spPr>
          <a:xfrm>
            <a:off x="3035300" y="457200"/>
            <a:ext cx="8773581" cy="5671215"/>
          </a:xfrm>
          <a:prstGeom prst="rect">
            <a:avLst/>
          </a:prstGeom>
        </p:spPr>
      </p:pic>
      <p:sp>
        <p:nvSpPr>
          <p:cNvPr id="4" name="Media Placeholder 3">
            <a:extLst>
              <a:ext uri="{FF2B5EF4-FFF2-40B4-BE49-F238E27FC236}">
                <a16:creationId xmlns:a16="http://schemas.microsoft.com/office/drawing/2014/main" id="{6F9EFDBF-93D6-E1EA-E210-4F79BE40B41C}"/>
              </a:ext>
            </a:extLst>
          </p:cNvPr>
          <p:cNvSpPr>
            <a:spLocks noGrp="1"/>
          </p:cNvSpPr>
          <p:nvPr>
            <p:ph type="media" sz="quarter" idx="12"/>
          </p:nvPr>
        </p:nvSpPr>
        <p:spPr>
          <a:xfrm>
            <a:off x="3256490" y="654269"/>
            <a:ext cx="8331165" cy="4453760"/>
          </a:xfrm>
          <a:prstGeom prst="roundRect">
            <a:avLst>
              <a:gd name="adj" fmla="val 1852"/>
            </a:avLst>
          </a:prstGeom>
          <a:solidFill>
            <a:schemeClr val="bg2"/>
          </a:solidFill>
        </p:spPr>
        <p:txBody>
          <a:bodyPr anchor="ctr"/>
          <a:lstStyle>
            <a:lvl1pPr algn="ctr">
              <a:defRPr/>
            </a:lvl1pPr>
          </a:lstStyle>
          <a:p>
            <a:endParaRPr lang="en-US"/>
          </a:p>
        </p:txBody>
      </p:sp>
    </p:spTree>
    <p:extLst>
      <p:ext uri="{BB962C8B-B14F-4D97-AF65-F5344CB8AC3E}">
        <p14:creationId xmlns:p14="http://schemas.microsoft.com/office/powerpoint/2010/main" val="1601909921"/>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with Content and Vertical Tablet">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E1471F60-6CB2-7071-1805-1800609BDC71}"/>
              </a:ext>
            </a:extLst>
          </p:cNvPr>
          <p:cNvSpPr>
            <a:spLocks noChangeAspect="1"/>
          </p:cNvSpPr>
          <p:nvPr userDrawn="1"/>
        </p:nvSpPr>
        <p:spPr>
          <a:xfrm flipH="1" flipV="1">
            <a:off x="6654245" y="0"/>
            <a:ext cx="5537753" cy="3880470"/>
          </a:xfrm>
          <a:prstGeom prst="rtTriangle">
            <a:avLst/>
          </a:prstGeom>
          <a:solidFill>
            <a:schemeClr val="bg1">
              <a:lumMod val="95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0" name="Content Placeholder 9">
            <a:extLst>
              <a:ext uri="{FF2B5EF4-FFF2-40B4-BE49-F238E27FC236}">
                <a16:creationId xmlns:a16="http://schemas.microsoft.com/office/drawing/2014/main" id="{20F2F1C6-E82C-4948-8881-CACF0A5B4779}"/>
              </a:ext>
            </a:extLst>
          </p:cNvPr>
          <p:cNvSpPr>
            <a:spLocks noGrp="1"/>
          </p:cNvSpPr>
          <p:nvPr>
            <p:ph sz="quarter" idx="17"/>
          </p:nvPr>
        </p:nvSpPr>
        <p:spPr>
          <a:xfrm>
            <a:off x="457200" y="1828800"/>
            <a:ext cx="555999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Shape, square&#10;&#10;Description automatically generated">
            <a:extLst>
              <a:ext uri="{FF2B5EF4-FFF2-40B4-BE49-F238E27FC236}">
                <a16:creationId xmlns:a16="http://schemas.microsoft.com/office/drawing/2014/main" id="{A67C8BC7-C29C-D4C6-3676-9391E7EAA4D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5904438" y="953559"/>
            <a:ext cx="6400800" cy="5408081"/>
          </a:xfrm>
          <a:prstGeom prst="rect">
            <a:avLst/>
          </a:prstGeom>
          <a:effectLst>
            <a:outerShdw blurRad="190500" algn="tl" rotWithShape="0">
              <a:prstClr val="black">
                <a:alpha val="15000"/>
              </a:prstClr>
            </a:outerShdw>
          </a:effectLst>
        </p:spPr>
      </p:pic>
      <p:sp>
        <p:nvSpPr>
          <p:cNvPr id="12" name="Picture Placeholder 11">
            <a:extLst>
              <a:ext uri="{FF2B5EF4-FFF2-40B4-BE49-F238E27FC236}">
                <a16:creationId xmlns:a16="http://schemas.microsoft.com/office/drawing/2014/main" id="{5B434589-C061-F393-AF75-FB37033BCB88}"/>
              </a:ext>
            </a:extLst>
          </p:cNvPr>
          <p:cNvSpPr>
            <a:spLocks noGrp="1"/>
          </p:cNvSpPr>
          <p:nvPr>
            <p:ph type="pic" sz="quarter" idx="18"/>
          </p:nvPr>
        </p:nvSpPr>
        <p:spPr>
          <a:xfrm>
            <a:off x="6654246" y="708038"/>
            <a:ext cx="4901184" cy="6149961"/>
          </a:xfrm>
          <a:custGeom>
            <a:avLst/>
            <a:gdLst>
              <a:gd name="connsiteX0" fmla="*/ 121892 w 4901184"/>
              <a:gd name="connsiteY0" fmla="*/ 0 h 5933614"/>
              <a:gd name="connsiteX1" fmla="*/ 4779292 w 4901184"/>
              <a:gd name="connsiteY1" fmla="*/ 0 h 5933614"/>
              <a:gd name="connsiteX2" fmla="*/ 4901184 w 4901184"/>
              <a:gd name="connsiteY2" fmla="*/ 121892 h 5933614"/>
              <a:gd name="connsiteX3" fmla="*/ 4901184 w 4901184"/>
              <a:gd name="connsiteY3" fmla="*/ 5933614 h 5933614"/>
              <a:gd name="connsiteX4" fmla="*/ 0 w 4901184"/>
              <a:gd name="connsiteY4" fmla="*/ 5933614 h 5933614"/>
              <a:gd name="connsiteX5" fmla="*/ 0 w 4901184"/>
              <a:gd name="connsiteY5" fmla="*/ 121892 h 5933614"/>
              <a:gd name="connsiteX6" fmla="*/ 121892 w 4901184"/>
              <a:gd name="connsiteY6" fmla="*/ 0 h 593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184" h="5933614">
                <a:moveTo>
                  <a:pt x="121892" y="0"/>
                </a:moveTo>
                <a:lnTo>
                  <a:pt x="4779292" y="0"/>
                </a:lnTo>
                <a:cubicBezTo>
                  <a:pt x="4846611" y="0"/>
                  <a:pt x="4901184" y="54573"/>
                  <a:pt x="4901184" y="121892"/>
                </a:cubicBezTo>
                <a:lnTo>
                  <a:pt x="4901184" y="5933614"/>
                </a:lnTo>
                <a:lnTo>
                  <a:pt x="0" y="5933614"/>
                </a:lnTo>
                <a:lnTo>
                  <a:pt x="0" y="121892"/>
                </a:lnTo>
                <a:cubicBezTo>
                  <a:pt x="0" y="54573"/>
                  <a:pt x="54573" y="0"/>
                  <a:pt x="121892" y="0"/>
                </a:cubicBezTo>
                <a:close/>
              </a:path>
            </a:pathLst>
          </a:custGeom>
          <a:solidFill>
            <a:schemeClr val="bg2"/>
          </a:solidFill>
        </p:spPr>
        <p:txBody>
          <a:bodyPr wrap="square">
            <a:noAutofit/>
          </a:bodyPr>
          <a:lstStyle/>
          <a:p>
            <a:endParaRPr lang="en-US" dirty="0"/>
          </a:p>
        </p:txBody>
      </p:sp>
      <p:sp>
        <p:nvSpPr>
          <p:cNvPr id="3" name="Title 2">
            <a:extLst>
              <a:ext uri="{FF2B5EF4-FFF2-40B4-BE49-F238E27FC236}">
                <a16:creationId xmlns:a16="http://schemas.microsoft.com/office/drawing/2014/main" id="{7BF090CE-46EF-41B9-8797-D9A771780B52}"/>
              </a:ext>
            </a:extLst>
          </p:cNvPr>
          <p:cNvSpPr>
            <a:spLocks noGrp="1"/>
          </p:cNvSpPr>
          <p:nvPr>
            <p:ph type="title"/>
          </p:nvPr>
        </p:nvSpPr>
        <p:spPr>
          <a:xfrm>
            <a:off x="457201" y="457200"/>
            <a:ext cx="5562599" cy="118745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ADC2A27-3C03-49AA-B439-E814E9ABE38A}"/>
              </a:ext>
            </a:extLst>
          </p:cNvPr>
          <p:cNvSpPr>
            <a:spLocks noGrp="1"/>
          </p:cNvSpPr>
          <p:nvPr>
            <p:ph type="ftr" sz="quarter" idx="19"/>
          </p:nvPr>
        </p:nvSpPr>
        <p:spPr/>
        <p:txBody>
          <a:bodyPr/>
          <a:lstStyle/>
          <a:p>
            <a:r>
              <a:rPr lang="en-US"/>
              <a:t>Executing Compliance with Global Teams</a:t>
            </a:r>
            <a:endParaRPr lang="en-US" dirty="0"/>
          </a:p>
        </p:txBody>
      </p:sp>
    </p:spTree>
    <p:extLst>
      <p:ext uri="{BB962C8B-B14F-4D97-AF65-F5344CB8AC3E}">
        <p14:creationId xmlns:p14="http://schemas.microsoft.com/office/powerpoint/2010/main" val="4139359706"/>
      </p:ext>
    </p:extLst>
  </p:cSld>
  <p:clrMapOvr>
    <a:masterClrMapping/>
  </p:clrMapOvr>
  <p:extLst>
    <p:ext uri="{DCECCB84-F9BA-43D5-87BE-67443E8EF086}">
      <p15:sldGuideLst xmlns:p15="http://schemas.microsoft.com/office/powerpoint/2012/main">
        <p15:guide id="5" orient="horz" pos="1038">
          <p15:clr>
            <a:srgbClr val="FBAE40"/>
          </p15:clr>
        </p15:guide>
        <p15:guide id="6" pos="4056" userDrawn="1">
          <p15:clr>
            <a:srgbClr val="FBAE40"/>
          </p15:clr>
        </p15:guide>
        <p15:guide id="8" pos="3792" userDrawn="1">
          <p15:clr>
            <a:srgbClr val="FBAE40"/>
          </p15:clr>
        </p15:guide>
        <p15:guide id="9" orient="horz" pos="115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with Content and Mobile Phone">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C18B82-83C3-A12A-BF9C-8B4ECAAC92C9}"/>
              </a:ext>
            </a:extLst>
          </p:cNvPr>
          <p:cNvSpPr>
            <a:spLocks noChangeAspect="1"/>
          </p:cNvSpPr>
          <p:nvPr userDrawn="1"/>
        </p:nvSpPr>
        <p:spPr>
          <a:xfrm flipH="1">
            <a:off x="6007789" y="2524539"/>
            <a:ext cx="6184210" cy="4333462"/>
          </a:xfrm>
          <a:prstGeom prst="rtTriangle">
            <a:avLst/>
          </a:prstGeom>
          <a:solidFill>
            <a:schemeClr val="accent2"/>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0" name="Content Placeholder 9">
            <a:extLst>
              <a:ext uri="{FF2B5EF4-FFF2-40B4-BE49-F238E27FC236}">
                <a16:creationId xmlns:a16="http://schemas.microsoft.com/office/drawing/2014/main" id="{20F2F1C6-E82C-4948-8881-CACF0A5B4779}"/>
              </a:ext>
            </a:extLst>
          </p:cNvPr>
          <p:cNvSpPr>
            <a:spLocks noGrp="1"/>
          </p:cNvSpPr>
          <p:nvPr>
            <p:ph sz="quarter" idx="17"/>
          </p:nvPr>
        </p:nvSpPr>
        <p:spPr>
          <a:xfrm>
            <a:off x="466602" y="1828800"/>
            <a:ext cx="6086598"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pplication&#10;&#10;Description automatically generated with low confidence">
            <a:extLst>
              <a:ext uri="{FF2B5EF4-FFF2-40B4-BE49-F238E27FC236}">
                <a16:creationId xmlns:a16="http://schemas.microsoft.com/office/drawing/2014/main" id="{12026142-AC7A-F640-FE0A-76C116B183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044739" y="-1"/>
            <a:ext cx="4667114" cy="6729413"/>
          </a:xfrm>
          <a:prstGeom prst="rect">
            <a:avLst/>
          </a:prstGeom>
        </p:spPr>
      </p:pic>
      <p:sp>
        <p:nvSpPr>
          <p:cNvPr id="4" name="Picture Placeholder 5">
            <a:extLst>
              <a:ext uri="{FF2B5EF4-FFF2-40B4-BE49-F238E27FC236}">
                <a16:creationId xmlns:a16="http://schemas.microsoft.com/office/drawing/2014/main" id="{261E7370-C6FB-7E77-21C9-8144EC95667F}"/>
              </a:ext>
            </a:extLst>
          </p:cNvPr>
          <p:cNvSpPr>
            <a:spLocks noGrp="1"/>
          </p:cNvSpPr>
          <p:nvPr>
            <p:ph type="pic" sz="quarter" idx="12"/>
          </p:nvPr>
        </p:nvSpPr>
        <p:spPr>
          <a:xfrm>
            <a:off x="7491577" y="0"/>
            <a:ext cx="3762210" cy="6467975"/>
          </a:xfrm>
          <a:custGeom>
            <a:avLst/>
            <a:gdLst>
              <a:gd name="connsiteX0" fmla="*/ 0 w 3370262"/>
              <a:gd name="connsiteY0" fmla="*/ 355259 h 6091084"/>
              <a:gd name="connsiteX1" fmla="*/ 355259 w 3370262"/>
              <a:gd name="connsiteY1" fmla="*/ 0 h 6091084"/>
              <a:gd name="connsiteX2" fmla="*/ 3015003 w 3370262"/>
              <a:gd name="connsiteY2" fmla="*/ 0 h 6091084"/>
              <a:gd name="connsiteX3" fmla="*/ 3370262 w 3370262"/>
              <a:gd name="connsiteY3" fmla="*/ 355259 h 6091084"/>
              <a:gd name="connsiteX4" fmla="*/ 3370262 w 3370262"/>
              <a:gd name="connsiteY4" fmla="*/ 5735825 h 6091084"/>
              <a:gd name="connsiteX5" fmla="*/ 3015003 w 3370262"/>
              <a:gd name="connsiteY5" fmla="*/ 6091084 h 6091084"/>
              <a:gd name="connsiteX6" fmla="*/ 355259 w 3370262"/>
              <a:gd name="connsiteY6" fmla="*/ 6091084 h 6091084"/>
              <a:gd name="connsiteX7" fmla="*/ 0 w 3370262"/>
              <a:gd name="connsiteY7" fmla="*/ 5735825 h 6091084"/>
              <a:gd name="connsiteX8" fmla="*/ 0 w 3370262"/>
              <a:gd name="connsiteY8" fmla="*/ 355259 h 6091084"/>
              <a:gd name="connsiteX0" fmla="*/ 0 w 3370262"/>
              <a:gd name="connsiteY0" fmla="*/ 541553 h 6277378"/>
              <a:gd name="connsiteX1" fmla="*/ 3015003 w 3370262"/>
              <a:gd name="connsiteY1" fmla="*/ 186294 h 6277378"/>
              <a:gd name="connsiteX2" fmla="*/ 3370262 w 3370262"/>
              <a:gd name="connsiteY2" fmla="*/ 541553 h 6277378"/>
              <a:gd name="connsiteX3" fmla="*/ 3370262 w 3370262"/>
              <a:gd name="connsiteY3" fmla="*/ 5922119 h 6277378"/>
              <a:gd name="connsiteX4" fmla="*/ 3015003 w 3370262"/>
              <a:gd name="connsiteY4" fmla="*/ 6277378 h 6277378"/>
              <a:gd name="connsiteX5" fmla="*/ 355259 w 3370262"/>
              <a:gd name="connsiteY5" fmla="*/ 6277378 h 6277378"/>
              <a:gd name="connsiteX6" fmla="*/ 0 w 3370262"/>
              <a:gd name="connsiteY6" fmla="*/ 5922119 h 6277378"/>
              <a:gd name="connsiteX7" fmla="*/ 0 w 3370262"/>
              <a:gd name="connsiteY7" fmla="*/ 541553 h 6277378"/>
              <a:gd name="connsiteX0" fmla="*/ 0 w 3370262"/>
              <a:gd name="connsiteY0" fmla="*/ 672570 h 6408395"/>
              <a:gd name="connsiteX1" fmla="*/ 3370262 w 3370262"/>
              <a:gd name="connsiteY1" fmla="*/ 672570 h 6408395"/>
              <a:gd name="connsiteX2" fmla="*/ 3370262 w 3370262"/>
              <a:gd name="connsiteY2" fmla="*/ 6053136 h 6408395"/>
              <a:gd name="connsiteX3" fmla="*/ 3015003 w 3370262"/>
              <a:gd name="connsiteY3" fmla="*/ 6408395 h 6408395"/>
              <a:gd name="connsiteX4" fmla="*/ 355259 w 3370262"/>
              <a:gd name="connsiteY4" fmla="*/ 6408395 h 6408395"/>
              <a:gd name="connsiteX5" fmla="*/ 0 w 3370262"/>
              <a:gd name="connsiteY5" fmla="*/ 6053136 h 6408395"/>
              <a:gd name="connsiteX6" fmla="*/ 0 w 3370262"/>
              <a:gd name="connsiteY6" fmla="*/ 672570 h 6408395"/>
              <a:gd name="connsiteX0" fmla="*/ 0 w 3370262"/>
              <a:gd name="connsiteY0" fmla="*/ 398561 h 6134386"/>
              <a:gd name="connsiteX1" fmla="*/ 3370262 w 3370262"/>
              <a:gd name="connsiteY1" fmla="*/ 398561 h 6134386"/>
              <a:gd name="connsiteX2" fmla="*/ 3370262 w 3370262"/>
              <a:gd name="connsiteY2" fmla="*/ 5779127 h 6134386"/>
              <a:gd name="connsiteX3" fmla="*/ 3015003 w 3370262"/>
              <a:gd name="connsiteY3" fmla="*/ 6134386 h 6134386"/>
              <a:gd name="connsiteX4" fmla="*/ 355259 w 3370262"/>
              <a:gd name="connsiteY4" fmla="*/ 6134386 h 6134386"/>
              <a:gd name="connsiteX5" fmla="*/ 0 w 3370262"/>
              <a:gd name="connsiteY5" fmla="*/ 5779127 h 6134386"/>
              <a:gd name="connsiteX6" fmla="*/ 0 w 3370262"/>
              <a:gd name="connsiteY6" fmla="*/ 398561 h 6134386"/>
              <a:gd name="connsiteX0" fmla="*/ 0 w 3370262"/>
              <a:gd name="connsiteY0" fmla="*/ 0 h 5735825"/>
              <a:gd name="connsiteX1" fmla="*/ 3370262 w 3370262"/>
              <a:gd name="connsiteY1" fmla="*/ 0 h 5735825"/>
              <a:gd name="connsiteX2" fmla="*/ 3370262 w 3370262"/>
              <a:gd name="connsiteY2" fmla="*/ 5380566 h 5735825"/>
              <a:gd name="connsiteX3" fmla="*/ 3015003 w 3370262"/>
              <a:gd name="connsiteY3" fmla="*/ 5735825 h 5735825"/>
              <a:gd name="connsiteX4" fmla="*/ 355259 w 3370262"/>
              <a:gd name="connsiteY4" fmla="*/ 5735825 h 5735825"/>
              <a:gd name="connsiteX5" fmla="*/ 0 w 3370262"/>
              <a:gd name="connsiteY5" fmla="*/ 5380566 h 5735825"/>
              <a:gd name="connsiteX6" fmla="*/ 0 w 3370262"/>
              <a:gd name="connsiteY6" fmla="*/ 0 h 573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0262" h="5735825">
                <a:moveTo>
                  <a:pt x="0" y="0"/>
                </a:moveTo>
                <a:lnTo>
                  <a:pt x="3370262" y="0"/>
                </a:lnTo>
                <a:lnTo>
                  <a:pt x="3370262" y="5380566"/>
                </a:lnTo>
                <a:cubicBezTo>
                  <a:pt x="3370262" y="5576770"/>
                  <a:pt x="3211207" y="5735825"/>
                  <a:pt x="3015003" y="5735825"/>
                </a:cubicBezTo>
                <a:lnTo>
                  <a:pt x="355259" y="5735825"/>
                </a:lnTo>
                <a:cubicBezTo>
                  <a:pt x="159055" y="5735825"/>
                  <a:pt x="0" y="5576770"/>
                  <a:pt x="0" y="5380566"/>
                </a:cubicBezTo>
                <a:lnTo>
                  <a:pt x="0" y="0"/>
                </a:lnTo>
                <a:close/>
              </a:path>
            </a:pathLst>
          </a:custGeom>
          <a:solidFill>
            <a:schemeClr val="bg2"/>
          </a:solidFill>
        </p:spPr>
        <p:txBody>
          <a:bodyPr tIns="457200"/>
          <a:lstStyle>
            <a:lvl1pPr algn="ctr">
              <a:defRPr/>
            </a:lvl1pPr>
          </a:lstStyle>
          <a:p>
            <a:endParaRPr lang="en-US"/>
          </a:p>
        </p:txBody>
      </p:sp>
      <p:sp>
        <p:nvSpPr>
          <p:cNvPr id="6" name="Title 5">
            <a:extLst>
              <a:ext uri="{FF2B5EF4-FFF2-40B4-BE49-F238E27FC236}">
                <a16:creationId xmlns:a16="http://schemas.microsoft.com/office/drawing/2014/main" id="{FC9EA073-ABA7-4C76-B1AC-BEA3208166CC}"/>
              </a:ext>
            </a:extLst>
          </p:cNvPr>
          <p:cNvSpPr>
            <a:spLocks noGrp="1"/>
          </p:cNvSpPr>
          <p:nvPr>
            <p:ph type="title"/>
          </p:nvPr>
        </p:nvSpPr>
        <p:spPr>
          <a:xfrm>
            <a:off x="457201" y="457200"/>
            <a:ext cx="6086598" cy="118745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81E71720-A34C-4DC0-8FE2-5842D3EFA714}"/>
              </a:ext>
            </a:extLst>
          </p:cNvPr>
          <p:cNvSpPr>
            <a:spLocks noGrp="1"/>
          </p:cNvSpPr>
          <p:nvPr>
            <p:ph type="ftr" sz="quarter" idx="18"/>
          </p:nvPr>
        </p:nvSpPr>
        <p:spPr/>
        <p:txBody>
          <a:bodyPr/>
          <a:lstStyle/>
          <a:p>
            <a:r>
              <a:rPr lang="en-US"/>
              <a:t>Executing Compliance with Global Teams</a:t>
            </a:r>
            <a:endParaRPr lang="en-US" dirty="0"/>
          </a:p>
        </p:txBody>
      </p:sp>
    </p:spTree>
    <p:extLst>
      <p:ext uri="{BB962C8B-B14F-4D97-AF65-F5344CB8AC3E}">
        <p14:creationId xmlns:p14="http://schemas.microsoft.com/office/powerpoint/2010/main" val="1827752694"/>
      </p:ext>
    </p:extLst>
  </p:cSld>
  <p:clrMapOvr>
    <a:masterClrMapping/>
  </p:clrMapOvr>
  <p:extLst>
    <p:ext uri="{DCECCB84-F9BA-43D5-87BE-67443E8EF086}">
      <p15:sldGuideLst xmlns:p15="http://schemas.microsoft.com/office/powerpoint/2012/main">
        <p15:guide id="5" orient="horz" pos="1038">
          <p15:clr>
            <a:srgbClr val="FBAE40"/>
          </p15:clr>
        </p15:guide>
        <p15:guide id="6" pos="4416" userDrawn="1">
          <p15:clr>
            <a:srgbClr val="FBAE40"/>
          </p15:clr>
        </p15:guide>
        <p15:guide id="8" pos="4128" userDrawn="1">
          <p15:clr>
            <a:srgbClr val="FBAE40"/>
          </p15:clr>
        </p15:guide>
        <p15:guide id="9" orient="horz" pos="115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with Content and Horizontal Tablet">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A7037E53-FD24-5D88-AA6F-5B175918BAC6}"/>
              </a:ext>
            </a:extLst>
          </p:cNvPr>
          <p:cNvSpPr>
            <a:spLocks noChangeAspect="1"/>
          </p:cNvSpPr>
          <p:nvPr userDrawn="1"/>
        </p:nvSpPr>
        <p:spPr>
          <a:xfrm rot="16200000">
            <a:off x="5582622" y="248622"/>
            <a:ext cx="7772400" cy="5446355"/>
          </a:xfrm>
          <a:custGeom>
            <a:avLst/>
            <a:gdLst>
              <a:gd name="connsiteX0" fmla="*/ 7772400 w 7772400"/>
              <a:gd name="connsiteY0" fmla="*/ 5446355 h 5446355"/>
              <a:gd name="connsiteX1" fmla="*/ 0 w 7772400"/>
              <a:gd name="connsiteY1" fmla="*/ 5446354 h 5446355"/>
              <a:gd name="connsiteX2" fmla="*/ 0 w 7772400"/>
              <a:gd name="connsiteY2" fmla="*/ 0 h 5446355"/>
              <a:gd name="connsiteX3" fmla="*/ 6857999 w 7772400"/>
              <a:gd name="connsiteY3" fmla="*/ 4805607 h 5446355"/>
              <a:gd name="connsiteX4" fmla="*/ 6857999 w 7772400"/>
              <a:gd name="connsiteY4" fmla="*/ 5434157 h 5446355"/>
              <a:gd name="connsiteX5" fmla="*/ 7754992 w 7772400"/>
              <a:gd name="connsiteY5" fmla="*/ 5434157 h 54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5446355">
                <a:moveTo>
                  <a:pt x="7772400" y="5446355"/>
                </a:moveTo>
                <a:lnTo>
                  <a:pt x="0" y="5446354"/>
                </a:lnTo>
                <a:lnTo>
                  <a:pt x="0" y="0"/>
                </a:lnTo>
                <a:lnTo>
                  <a:pt x="6857999" y="4805607"/>
                </a:lnTo>
                <a:lnTo>
                  <a:pt x="6857999" y="5434157"/>
                </a:lnTo>
                <a:lnTo>
                  <a:pt x="7754992" y="5434157"/>
                </a:lnTo>
                <a:close/>
              </a:path>
            </a:pathLst>
          </a:custGeom>
          <a:solidFill>
            <a:schemeClr val="bg1">
              <a:lumMod val="95000"/>
            </a:schemeClr>
          </a:solidFill>
        </p:spPr>
        <p:txBody>
          <a:bodyPr wrap="square"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0" name="Content Placeholder 9">
            <a:extLst>
              <a:ext uri="{FF2B5EF4-FFF2-40B4-BE49-F238E27FC236}">
                <a16:creationId xmlns:a16="http://schemas.microsoft.com/office/drawing/2014/main" id="{20F2F1C6-E82C-4948-8881-CACF0A5B4779}"/>
              </a:ext>
            </a:extLst>
          </p:cNvPr>
          <p:cNvSpPr>
            <a:spLocks noGrp="1"/>
          </p:cNvSpPr>
          <p:nvPr>
            <p:ph sz="quarter" idx="17"/>
          </p:nvPr>
        </p:nvSpPr>
        <p:spPr>
          <a:xfrm>
            <a:off x="457200" y="1828800"/>
            <a:ext cx="4865914"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8" name="Picture 27" descr="Shape, square&#10;&#10;Description automatically generated">
            <a:extLst>
              <a:ext uri="{FF2B5EF4-FFF2-40B4-BE49-F238E27FC236}">
                <a16:creationId xmlns:a16="http://schemas.microsoft.com/office/drawing/2014/main" id="{2BA158B6-321C-7901-1214-0901F59909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00416" y="1123949"/>
            <a:ext cx="6491584" cy="5276851"/>
          </a:xfrm>
          <a:prstGeom prst="rect">
            <a:avLst/>
          </a:prstGeom>
          <a:effectLst>
            <a:outerShdw blurRad="190500" algn="ctr" rotWithShape="0">
              <a:schemeClr val="tx1">
                <a:alpha val="15000"/>
              </a:schemeClr>
            </a:outerShdw>
          </a:effectLst>
        </p:spPr>
      </p:pic>
      <p:sp>
        <p:nvSpPr>
          <p:cNvPr id="12" name="Picture Placeholder 11">
            <a:extLst>
              <a:ext uri="{FF2B5EF4-FFF2-40B4-BE49-F238E27FC236}">
                <a16:creationId xmlns:a16="http://schemas.microsoft.com/office/drawing/2014/main" id="{E1F015DF-3AAE-AD57-CE4D-59A109A1DDFE}"/>
              </a:ext>
            </a:extLst>
          </p:cNvPr>
          <p:cNvSpPr>
            <a:spLocks noGrp="1"/>
          </p:cNvSpPr>
          <p:nvPr>
            <p:ph type="pic" sz="quarter" idx="18"/>
          </p:nvPr>
        </p:nvSpPr>
        <p:spPr>
          <a:xfrm>
            <a:off x="5927199" y="1359923"/>
            <a:ext cx="6266923" cy="4804902"/>
          </a:xfrm>
          <a:custGeom>
            <a:avLst/>
            <a:gdLst>
              <a:gd name="connsiteX0" fmla="*/ 119498 w 6266923"/>
              <a:gd name="connsiteY0" fmla="*/ 0 h 4804902"/>
              <a:gd name="connsiteX1" fmla="*/ 6266923 w 6266923"/>
              <a:gd name="connsiteY1" fmla="*/ 0 h 4804902"/>
              <a:gd name="connsiteX2" fmla="*/ 6266923 w 6266923"/>
              <a:gd name="connsiteY2" fmla="*/ 4804902 h 4804902"/>
              <a:gd name="connsiteX3" fmla="*/ 119498 w 6266923"/>
              <a:gd name="connsiteY3" fmla="*/ 4804902 h 4804902"/>
              <a:gd name="connsiteX4" fmla="*/ 0 w 6266923"/>
              <a:gd name="connsiteY4" fmla="*/ 4685404 h 4804902"/>
              <a:gd name="connsiteX5" fmla="*/ 0 w 6266923"/>
              <a:gd name="connsiteY5" fmla="*/ 119498 h 4804902"/>
              <a:gd name="connsiteX6" fmla="*/ 119498 w 6266923"/>
              <a:gd name="connsiteY6" fmla="*/ 0 h 480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6923" h="4804902">
                <a:moveTo>
                  <a:pt x="119498" y="0"/>
                </a:moveTo>
                <a:lnTo>
                  <a:pt x="6266923" y="0"/>
                </a:lnTo>
                <a:lnTo>
                  <a:pt x="6266923" y="4804902"/>
                </a:lnTo>
                <a:lnTo>
                  <a:pt x="119498" y="4804902"/>
                </a:lnTo>
                <a:cubicBezTo>
                  <a:pt x="53501" y="4804902"/>
                  <a:pt x="0" y="4751401"/>
                  <a:pt x="0" y="4685404"/>
                </a:cubicBezTo>
                <a:lnTo>
                  <a:pt x="0" y="119498"/>
                </a:lnTo>
                <a:cubicBezTo>
                  <a:pt x="0" y="53501"/>
                  <a:pt x="53501" y="0"/>
                  <a:pt x="119498" y="0"/>
                </a:cubicBezTo>
                <a:close/>
              </a:path>
            </a:pathLst>
          </a:custGeom>
          <a:solidFill>
            <a:schemeClr val="bg2"/>
          </a:solidFill>
        </p:spPr>
        <p:txBody>
          <a:bodyPr wrap="square">
            <a:noAutofit/>
          </a:bodyPr>
          <a:lstStyle/>
          <a:p>
            <a:endParaRPr lang="en-US" dirty="0"/>
          </a:p>
        </p:txBody>
      </p:sp>
      <p:sp>
        <p:nvSpPr>
          <p:cNvPr id="3" name="Title 2">
            <a:extLst>
              <a:ext uri="{FF2B5EF4-FFF2-40B4-BE49-F238E27FC236}">
                <a16:creationId xmlns:a16="http://schemas.microsoft.com/office/drawing/2014/main" id="{E83D36B4-E89F-4CA4-8FC2-32D0A6CCF12F}"/>
              </a:ext>
            </a:extLst>
          </p:cNvPr>
          <p:cNvSpPr>
            <a:spLocks noGrp="1"/>
          </p:cNvSpPr>
          <p:nvPr>
            <p:ph type="title"/>
          </p:nvPr>
        </p:nvSpPr>
        <p:spPr>
          <a:xfrm>
            <a:off x="457201" y="457200"/>
            <a:ext cx="4865913" cy="118745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95D5293C-A597-4C74-8627-6F41924F29B7}"/>
              </a:ext>
            </a:extLst>
          </p:cNvPr>
          <p:cNvSpPr>
            <a:spLocks noGrp="1"/>
          </p:cNvSpPr>
          <p:nvPr>
            <p:ph type="ftr" sz="quarter" idx="19"/>
          </p:nvPr>
        </p:nvSpPr>
        <p:spPr/>
        <p:txBody>
          <a:bodyPr/>
          <a:lstStyle/>
          <a:p>
            <a:r>
              <a:rPr lang="en-US"/>
              <a:t>Executing Compliance with Global Teams</a:t>
            </a:r>
            <a:endParaRPr lang="en-US" dirty="0"/>
          </a:p>
        </p:txBody>
      </p:sp>
    </p:spTree>
    <p:extLst>
      <p:ext uri="{BB962C8B-B14F-4D97-AF65-F5344CB8AC3E}">
        <p14:creationId xmlns:p14="http://schemas.microsoft.com/office/powerpoint/2010/main" val="2031026798"/>
      </p:ext>
    </p:extLst>
  </p:cSld>
  <p:clrMapOvr>
    <a:masterClrMapping/>
  </p:clrMapOvr>
  <p:extLst>
    <p:ext uri="{DCECCB84-F9BA-43D5-87BE-67443E8EF086}">
      <p15:sldGuideLst xmlns:p15="http://schemas.microsoft.com/office/powerpoint/2012/main">
        <p15:guide id="5" orient="horz" pos="1038">
          <p15:clr>
            <a:srgbClr val="FBAE40"/>
          </p15:clr>
        </p15:guide>
        <p15:guide id="6" pos="3600" userDrawn="1">
          <p15:clr>
            <a:srgbClr val="FBAE40"/>
          </p15:clr>
        </p15:guide>
        <p15:guide id="8" pos="3360" userDrawn="1">
          <p15:clr>
            <a:srgbClr val="FBAE40"/>
          </p15:clr>
        </p15:guide>
        <p15:guide id="9" orient="horz" pos="115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with Content and Laptop">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D34382A0-1D30-4180-9C3A-88223C77CE10}"/>
              </a:ext>
            </a:extLst>
          </p:cNvPr>
          <p:cNvSpPr>
            <a:spLocks noChangeAspect="1"/>
          </p:cNvSpPr>
          <p:nvPr userDrawn="1"/>
        </p:nvSpPr>
        <p:spPr>
          <a:xfrm rot="10800000" flipV="1">
            <a:off x="5762383" y="0"/>
            <a:ext cx="6429612" cy="6858000"/>
          </a:xfrm>
          <a:prstGeom prst="rtTriangle">
            <a:avLst/>
          </a:prstGeom>
          <a:solidFill>
            <a:schemeClr val="bg1">
              <a:lumMod val="95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0" name="Content Placeholder 9">
            <a:extLst>
              <a:ext uri="{FF2B5EF4-FFF2-40B4-BE49-F238E27FC236}">
                <a16:creationId xmlns:a16="http://schemas.microsoft.com/office/drawing/2014/main" id="{20F2F1C6-E82C-4948-8881-CACF0A5B4779}"/>
              </a:ext>
            </a:extLst>
          </p:cNvPr>
          <p:cNvSpPr>
            <a:spLocks noGrp="1"/>
          </p:cNvSpPr>
          <p:nvPr>
            <p:ph sz="quarter" idx="17"/>
          </p:nvPr>
        </p:nvSpPr>
        <p:spPr>
          <a:xfrm>
            <a:off x="457200" y="1828800"/>
            <a:ext cx="44958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59E20D90-CFBB-B2C2-9042-F7FCC47B970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786"/>
          <a:stretch/>
        </p:blipFill>
        <p:spPr>
          <a:xfrm>
            <a:off x="5145314" y="1730381"/>
            <a:ext cx="6908800" cy="4418835"/>
          </a:xfrm>
          <a:prstGeom prst="rect">
            <a:avLst/>
          </a:prstGeom>
          <a:effectLst/>
        </p:spPr>
      </p:pic>
      <p:sp>
        <p:nvSpPr>
          <p:cNvPr id="4" name="Picture Placeholder 7">
            <a:extLst>
              <a:ext uri="{FF2B5EF4-FFF2-40B4-BE49-F238E27FC236}">
                <a16:creationId xmlns:a16="http://schemas.microsoft.com/office/drawing/2014/main" id="{9296B2E0-90CA-7569-2031-96FB568794D4}"/>
              </a:ext>
            </a:extLst>
          </p:cNvPr>
          <p:cNvSpPr>
            <a:spLocks noGrp="1"/>
          </p:cNvSpPr>
          <p:nvPr>
            <p:ph type="pic" sz="quarter" idx="18"/>
          </p:nvPr>
        </p:nvSpPr>
        <p:spPr>
          <a:xfrm>
            <a:off x="6211592" y="2013860"/>
            <a:ext cx="4776243" cy="3008079"/>
          </a:xfrm>
          <a:prstGeom prst="roundRect">
            <a:avLst>
              <a:gd name="adj" fmla="val 1134"/>
            </a:avLst>
          </a:prstGeom>
          <a:solidFill>
            <a:schemeClr val="bg2"/>
          </a:solidFill>
        </p:spPr>
        <p:txBody>
          <a:bodyPr/>
          <a:lstStyle/>
          <a:p>
            <a:endParaRPr lang="en-US" dirty="0"/>
          </a:p>
        </p:txBody>
      </p:sp>
      <p:sp>
        <p:nvSpPr>
          <p:cNvPr id="8" name="Title 7">
            <a:extLst>
              <a:ext uri="{FF2B5EF4-FFF2-40B4-BE49-F238E27FC236}">
                <a16:creationId xmlns:a16="http://schemas.microsoft.com/office/drawing/2014/main" id="{8FDB6550-EB0C-48DD-8E72-6A3E5BCC7A57}"/>
              </a:ext>
            </a:extLst>
          </p:cNvPr>
          <p:cNvSpPr>
            <a:spLocks noGrp="1"/>
          </p:cNvSpPr>
          <p:nvPr>
            <p:ph type="title"/>
          </p:nvPr>
        </p:nvSpPr>
        <p:spPr>
          <a:xfrm>
            <a:off x="457201" y="457200"/>
            <a:ext cx="9537699" cy="118745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A29CB6D2-8FEB-4444-A64E-8860E28DDCA7}"/>
              </a:ext>
            </a:extLst>
          </p:cNvPr>
          <p:cNvSpPr>
            <a:spLocks noGrp="1"/>
          </p:cNvSpPr>
          <p:nvPr>
            <p:ph type="ftr" sz="quarter" idx="19"/>
          </p:nvPr>
        </p:nvSpPr>
        <p:spPr/>
        <p:txBody>
          <a:bodyPr/>
          <a:lstStyle/>
          <a:p>
            <a:r>
              <a:rPr lang="en-US"/>
              <a:t>Executing Compliance with Global Teams</a:t>
            </a:r>
            <a:endParaRPr lang="en-US" dirty="0"/>
          </a:p>
        </p:txBody>
      </p:sp>
    </p:spTree>
    <p:extLst>
      <p:ext uri="{BB962C8B-B14F-4D97-AF65-F5344CB8AC3E}">
        <p14:creationId xmlns:p14="http://schemas.microsoft.com/office/powerpoint/2010/main" val="3430192357"/>
      </p:ext>
    </p:extLst>
  </p:cSld>
  <p:clrMapOvr>
    <a:masterClrMapping/>
  </p:clrMapOvr>
  <p:extLst>
    <p:ext uri="{DCECCB84-F9BA-43D5-87BE-67443E8EF086}">
      <p15:sldGuideLst xmlns:p15="http://schemas.microsoft.com/office/powerpoint/2012/main">
        <p15:guide id="5" orient="horz" pos="1038">
          <p15:clr>
            <a:srgbClr val="FBAE40"/>
          </p15:clr>
        </p15:guide>
        <p15:guide id="6" pos="3120" userDrawn="1">
          <p15:clr>
            <a:srgbClr val="FBAE40"/>
          </p15:clr>
        </p15:guide>
        <p15:guide id="8" pos="3360">
          <p15:clr>
            <a:srgbClr val="FBAE40"/>
          </p15:clr>
        </p15:guide>
        <p15:guide id="9" orient="horz" pos="115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with Tablet">
    <p:spTree>
      <p:nvGrpSpPr>
        <p:cNvPr id="1" name=""/>
        <p:cNvGrpSpPr/>
        <p:nvPr/>
      </p:nvGrpSpPr>
      <p:grpSpPr>
        <a:xfrm>
          <a:off x="0" y="0"/>
          <a:ext cx="0" cy="0"/>
          <a:chOff x="0" y="0"/>
          <a:chExt cx="0" cy="0"/>
        </a:xfrm>
      </p:grpSpPr>
      <p:pic>
        <p:nvPicPr>
          <p:cNvPr id="18" name="Picture 17" descr="A picture containing text, indoor&#10;&#10;Description automatically generated">
            <a:extLst>
              <a:ext uri="{FF2B5EF4-FFF2-40B4-BE49-F238E27FC236}">
                <a16:creationId xmlns:a16="http://schemas.microsoft.com/office/drawing/2014/main" id="{8C77EFC4-8E5F-4836-869B-FCA3A6CA37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457200" y="457200"/>
            <a:ext cx="3124200" cy="5486400"/>
          </a:xfrm>
        </p:spPr>
        <p:txBody>
          <a:bodyPr anchor="ctr"/>
          <a:lstStyle>
            <a:lvl1pPr>
              <a:defRPr>
                <a:solidFill>
                  <a:schemeClr val="bg1"/>
                </a:solidFill>
              </a:defRPr>
            </a:lvl1pPr>
          </a:lstStyle>
          <a:p>
            <a:r>
              <a:rPr lang="en-US" dirty="0"/>
              <a:t>Click to Edit Master Title Style</a:t>
            </a:r>
            <a:endParaRPr lang="en-GB" dirty="0"/>
          </a:p>
        </p:txBody>
      </p:sp>
      <p:sp>
        <p:nvSpPr>
          <p:cNvPr id="22" name="Picture Placeholder 21">
            <a:extLst>
              <a:ext uri="{FF2B5EF4-FFF2-40B4-BE49-F238E27FC236}">
                <a16:creationId xmlns:a16="http://schemas.microsoft.com/office/drawing/2014/main" id="{20429B36-D0E4-426F-B0C8-04D00522F440}"/>
              </a:ext>
            </a:extLst>
          </p:cNvPr>
          <p:cNvSpPr>
            <a:spLocks noGrp="1"/>
          </p:cNvSpPr>
          <p:nvPr>
            <p:ph type="pic" sz="quarter" idx="11"/>
          </p:nvPr>
        </p:nvSpPr>
        <p:spPr>
          <a:xfrm>
            <a:off x="5070476" y="1069975"/>
            <a:ext cx="6040438" cy="4585493"/>
          </a:xfrm>
        </p:spPr>
        <p:txBody>
          <a:bodyPr/>
          <a:lstStyle/>
          <a:p>
            <a:endParaRPr lang="en-US"/>
          </a:p>
        </p:txBody>
      </p:sp>
      <p:sp>
        <p:nvSpPr>
          <p:cNvPr id="7" name="Slide Number Placeholder 5">
            <a:extLst>
              <a:ext uri="{FF2B5EF4-FFF2-40B4-BE49-F238E27FC236}">
                <a16:creationId xmlns:a16="http://schemas.microsoft.com/office/drawing/2014/main" id="{6D534D4F-48CC-495D-9333-76DA02F9BCA5}"/>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8" name="Footer Placeholder 1">
            <a:extLst>
              <a:ext uri="{FF2B5EF4-FFF2-40B4-BE49-F238E27FC236}">
                <a16:creationId xmlns:a16="http://schemas.microsoft.com/office/drawing/2014/main" id="{6556C262-338D-4E7E-9183-258EA0D816B0}"/>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3463841070"/>
      </p:ext>
    </p:extLst>
  </p:cSld>
  <p:clrMapOvr>
    <a:masterClrMapping/>
  </p:clrMapOvr>
  <p:extLst>
    <p:ext uri="{DCECCB84-F9BA-43D5-87BE-67443E8EF086}">
      <p15:sldGuideLst xmlns:p15="http://schemas.microsoft.com/office/powerpoint/2012/main">
        <p15:guide id="1" pos="2256">
          <p15:clr>
            <a:srgbClr val="FBAE40"/>
          </p15:clr>
        </p15:guide>
        <p15:guide id="2" pos="2544"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 mockup">
    <p:spTree>
      <p:nvGrpSpPr>
        <p:cNvPr id="1" name=""/>
        <p:cNvGrpSpPr/>
        <p:nvPr/>
      </p:nvGrpSpPr>
      <p:grpSpPr>
        <a:xfrm>
          <a:off x="0" y="0"/>
          <a:ext cx="0" cy="0"/>
          <a:chOff x="0" y="0"/>
          <a:chExt cx="0" cy="0"/>
        </a:xfrm>
      </p:grpSpPr>
      <p:sp>
        <p:nvSpPr>
          <p:cNvPr id="3" name="cornerstone">
            <a:extLst>
              <a:ext uri="{FF2B5EF4-FFF2-40B4-BE49-F238E27FC236}">
                <a16:creationId xmlns:a16="http://schemas.microsoft.com/office/drawing/2014/main" id="{27DCA651-AC13-B0D7-6974-9E2A5685D372}"/>
              </a:ext>
            </a:extLst>
          </p:cNvPr>
          <p:cNvSpPr>
            <a:spLocks/>
          </p:cNvSpPr>
          <p:nvPr userDrawn="1"/>
        </p:nvSpPr>
        <p:spPr>
          <a:xfrm>
            <a:off x="4250472" y="1261695"/>
            <a:ext cx="7947878" cy="5596306"/>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2"/>
          </a:solidFill>
          <a:ln w="12644" cap="flat">
            <a:noFill/>
            <a:prstDash val="solid"/>
            <a:miter/>
          </a:ln>
        </p:spPr>
        <p:txBody>
          <a:bodyPr rtlCol="0" anchor="ctr"/>
          <a:lstStyle/>
          <a:p>
            <a:endParaRPr lang="nl-NL" sz="1799"/>
          </a:p>
        </p:txBody>
      </p:sp>
      <p:sp>
        <p:nvSpPr>
          <p:cNvPr id="7" name="copyright">
            <a:extLst>
              <a:ext uri="{FF2B5EF4-FFF2-40B4-BE49-F238E27FC236}">
                <a16:creationId xmlns:a16="http://schemas.microsoft.com/office/drawing/2014/main" id="{66E9D7E6-2DB4-CA85-A3EE-328C1121A387}"/>
              </a:ext>
            </a:extLst>
          </p:cNvPr>
          <p:cNvSpPr>
            <a:spLocks/>
          </p:cNvSpPr>
          <p:nvPr userDrawn="1"/>
        </p:nvSpPr>
        <p:spPr>
          <a:xfrm>
            <a:off x="10870159" y="6498000"/>
            <a:ext cx="83681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59813" tIns="0" rIns="0" bIns="0" rtlCol="0" anchor="ctr"/>
          <a:lstStyle/>
          <a:p>
            <a:pPr algn="r"/>
            <a:r>
              <a:rPr lang="nl-NL" sz="800" b="0" i="0">
                <a:solidFill>
                  <a:srgbClr val="ADADAD"/>
                </a:solidFill>
                <a:effectLst/>
                <a:latin typeface="Trebuchet MS" panose="020B0603020202020204" pitchFamily="34" charset="0"/>
              </a:rPr>
              <a:t>© </a:t>
            </a:r>
            <a:r>
              <a:rPr lang="nl-NL" sz="800">
                <a:solidFill>
                  <a:srgbClr val="ADADAD"/>
                </a:solidFill>
                <a:latin typeface="Trebuchet MS" panose="020B0603020202020204" pitchFamily="34" charset="0"/>
              </a:rPr>
              <a:t>BDO</a:t>
            </a:r>
          </a:p>
        </p:txBody>
      </p:sp>
      <p:pic>
        <p:nvPicPr>
          <p:cNvPr id="6" name="laptop">
            <a:extLst>
              <a:ext uri="{FF2B5EF4-FFF2-40B4-BE49-F238E27FC236}">
                <a16:creationId xmlns:a16="http://schemas.microsoft.com/office/drawing/2014/main" id="{10A1B704-8C25-0EB9-680D-D769229FF37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493185" y="1713602"/>
            <a:ext cx="7205628" cy="4413599"/>
          </a:xfrm>
          <a:prstGeom prst="rect">
            <a:avLst/>
          </a:prstGeom>
          <a:effectLst>
            <a:outerShdw blurRad="127000" dist="63500" dir="5400000" algn="ctr" rotWithShape="0">
              <a:srgbClr val="858585">
                <a:alpha val="90000"/>
              </a:srgbClr>
            </a:outerShdw>
          </a:effectLst>
        </p:spPr>
      </p:pic>
      <p:sp>
        <p:nvSpPr>
          <p:cNvPr id="12" name="video placeholder">
            <a:extLst>
              <a:ext uri="{FF2B5EF4-FFF2-40B4-BE49-F238E27FC236}">
                <a16:creationId xmlns:a16="http://schemas.microsoft.com/office/drawing/2014/main" id="{6B86D1B3-CB8C-BC3A-397A-0491D867AACE}"/>
              </a:ext>
            </a:extLst>
          </p:cNvPr>
          <p:cNvSpPr>
            <a:spLocks noGrp="1" noChangeAspect="1"/>
          </p:cNvSpPr>
          <p:nvPr>
            <p:ph type="media" sz="quarter" idx="16" hasCustomPrompt="1"/>
          </p:nvPr>
        </p:nvSpPr>
        <p:spPr>
          <a:xfrm>
            <a:off x="2910160" y="1818000"/>
            <a:ext cx="6371681" cy="3589200"/>
          </a:xfrm>
          <a:custGeom>
            <a:avLst/>
            <a:gdLst>
              <a:gd name="connsiteX0" fmla="*/ 89999 w 6371681"/>
              <a:gd name="connsiteY0" fmla="*/ 0 h 3589200"/>
              <a:gd name="connsiteX1" fmla="*/ 6283898 w 6371681"/>
              <a:gd name="connsiteY1" fmla="*/ 0 h 3589200"/>
              <a:gd name="connsiteX2" fmla="*/ 6283898 w 6371681"/>
              <a:gd name="connsiteY2" fmla="*/ 448 h 3589200"/>
              <a:gd name="connsiteX3" fmla="*/ 6316712 w 6371681"/>
              <a:gd name="connsiteY3" fmla="*/ 7073 h 3589200"/>
              <a:gd name="connsiteX4" fmla="*/ 6371680 w 6371681"/>
              <a:gd name="connsiteY4" fmla="*/ 90000 h 3589200"/>
              <a:gd name="connsiteX5" fmla="*/ 6371242 w 6371681"/>
              <a:gd name="connsiteY5" fmla="*/ 91434 h 3589200"/>
              <a:gd name="connsiteX6" fmla="*/ 6371681 w 6371681"/>
              <a:gd name="connsiteY6" fmla="*/ 91434 h 3589200"/>
              <a:gd name="connsiteX7" fmla="*/ 6371681 w 6371681"/>
              <a:gd name="connsiteY7" fmla="*/ 3589200 h 3589200"/>
              <a:gd name="connsiteX8" fmla="*/ 0 w 6371681"/>
              <a:gd name="connsiteY8" fmla="*/ 3589200 h 3589200"/>
              <a:gd name="connsiteX9" fmla="*/ 0 w 6371681"/>
              <a:gd name="connsiteY9" fmla="*/ 91434 h 3589200"/>
              <a:gd name="connsiteX10" fmla="*/ 289 w 6371681"/>
              <a:gd name="connsiteY10" fmla="*/ 91434 h 3589200"/>
              <a:gd name="connsiteX11" fmla="*/ 0 w 6371681"/>
              <a:gd name="connsiteY11" fmla="*/ 90005 h 3589200"/>
              <a:gd name="connsiteX12" fmla="*/ 0 w 6371681"/>
              <a:gd name="connsiteY12" fmla="*/ 89995 h 3589200"/>
              <a:gd name="connsiteX13" fmla="*/ 7072 w 6371681"/>
              <a:gd name="connsiteY13" fmla="*/ 54968 h 3589200"/>
              <a:gd name="connsiteX14" fmla="*/ 89999 w 6371681"/>
              <a:gd name="connsiteY14" fmla="*/ 0 h 35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1681" h="3589200">
                <a:moveTo>
                  <a:pt x="89999" y="0"/>
                </a:moveTo>
                <a:lnTo>
                  <a:pt x="6283898" y="0"/>
                </a:lnTo>
                <a:lnTo>
                  <a:pt x="6283898" y="448"/>
                </a:lnTo>
                <a:lnTo>
                  <a:pt x="6316712" y="7073"/>
                </a:lnTo>
                <a:cubicBezTo>
                  <a:pt x="6349015" y="20735"/>
                  <a:pt x="6371680" y="52721"/>
                  <a:pt x="6371680" y="90000"/>
                </a:cubicBezTo>
                <a:lnTo>
                  <a:pt x="6371242" y="91434"/>
                </a:lnTo>
                <a:lnTo>
                  <a:pt x="6371681" y="91434"/>
                </a:lnTo>
                <a:lnTo>
                  <a:pt x="6371681" y="3589200"/>
                </a:lnTo>
                <a:lnTo>
                  <a:pt x="0" y="3589200"/>
                </a:lnTo>
                <a:lnTo>
                  <a:pt x="0" y="91434"/>
                </a:lnTo>
                <a:lnTo>
                  <a:pt x="289" y="91434"/>
                </a:lnTo>
                <a:lnTo>
                  <a:pt x="0" y="90005"/>
                </a:lnTo>
                <a:lnTo>
                  <a:pt x="0" y="89995"/>
                </a:lnTo>
                <a:lnTo>
                  <a:pt x="7072" y="54968"/>
                </a:lnTo>
                <a:cubicBezTo>
                  <a:pt x="20735" y="22666"/>
                  <a:pt x="52720" y="0"/>
                  <a:pt x="89999" y="0"/>
                </a:cubicBezTo>
                <a:close/>
              </a:path>
            </a:pathLst>
          </a:custGeom>
          <a:solidFill>
            <a:srgbClr val="F2F2F2"/>
          </a:solidFill>
          <a:ln w="12700">
            <a:noFill/>
          </a:ln>
        </p:spPr>
        <p:txBody>
          <a:bodyPr wrap="square" tIns="180000" anchor="t" anchorCtr="0">
            <a:noAutofit/>
          </a:bodyPr>
          <a:lstStyle>
            <a:lvl1pPr algn="ctr">
              <a:defRPr sz="800">
                <a:solidFill>
                  <a:srgbClr val="ADADAD"/>
                </a:solidFill>
              </a:defRPr>
            </a:lvl1pPr>
          </a:lstStyle>
          <a:p>
            <a:r>
              <a:rPr lang="en-US"/>
              <a:t>CLICK ICON TO ADD VIDEO</a:t>
            </a:r>
          </a:p>
        </p:txBody>
      </p:sp>
      <p:sp>
        <p:nvSpPr>
          <p:cNvPr id="5" name="Title 4">
            <a:extLst>
              <a:ext uri="{FF2B5EF4-FFF2-40B4-BE49-F238E27FC236}">
                <a16:creationId xmlns:a16="http://schemas.microsoft.com/office/drawing/2014/main" id="{55C7A617-ECBB-7736-D221-B650FDB4BE01}"/>
              </a:ext>
            </a:extLst>
          </p:cNvPr>
          <p:cNvSpPr>
            <a:spLocks noGrp="1"/>
          </p:cNvSpPr>
          <p:nvPr>
            <p:ph type="title"/>
          </p:nvPr>
        </p:nvSpPr>
        <p:spPr/>
        <p:txBody>
          <a:bodyPr/>
          <a:lstStyle/>
          <a:p>
            <a:r>
              <a:rPr lang="en-US"/>
              <a:t>Click to edit Master title style</a:t>
            </a:r>
          </a:p>
        </p:txBody>
      </p:sp>
      <p:sp>
        <p:nvSpPr>
          <p:cNvPr id="9" name="Footer Placeholder 8">
            <a:extLst>
              <a:ext uri="{FF2B5EF4-FFF2-40B4-BE49-F238E27FC236}">
                <a16:creationId xmlns:a16="http://schemas.microsoft.com/office/drawing/2014/main" id="{453F9E2E-5371-4F76-6928-15FA9CBAA64A}"/>
              </a:ext>
            </a:extLst>
          </p:cNvPr>
          <p:cNvSpPr>
            <a:spLocks noGrp="1"/>
          </p:cNvSpPr>
          <p:nvPr>
            <p:ph type="ftr" sz="quarter" idx="17"/>
          </p:nvPr>
        </p:nvSpPr>
        <p:spPr/>
        <p:txBody>
          <a:bodyPr/>
          <a:lstStyle/>
          <a:p>
            <a:r>
              <a:rPr lang="en-US"/>
              <a:t>Executing Compliance with Global Teams</a:t>
            </a:r>
            <a:endParaRPr lang="en-US" dirty="0"/>
          </a:p>
        </p:txBody>
      </p:sp>
    </p:spTree>
    <p:extLst>
      <p:ext uri="{BB962C8B-B14F-4D97-AF65-F5344CB8AC3E}">
        <p14:creationId xmlns:p14="http://schemas.microsoft.com/office/powerpoint/2010/main" val="2056190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mockup">
    <p:spTree>
      <p:nvGrpSpPr>
        <p:cNvPr id="1" name=""/>
        <p:cNvGrpSpPr/>
        <p:nvPr/>
      </p:nvGrpSpPr>
      <p:grpSpPr>
        <a:xfrm>
          <a:off x="0" y="0"/>
          <a:ext cx="0" cy="0"/>
          <a:chOff x="0" y="0"/>
          <a:chExt cx="0" cy="0"/>
        </a:xfrm>
      </p:grpSpPr>
      <p:sp>
        <p:nvSpPr>
          <p:cNvPr id="6" name="cornerstone">
            <a:extLst>
              <a:ext uri="{FF2B5EF4-FFF2-40B4-BE49-F238E27FC236}">
                <a16:creationId xmlns:a16="http://schemas.microsoft.com/office/drawing/2014/main" id="{37FEB70B-9F14-41F8-EEDC-ED822797EF29}"/>
              </a:ext>
            </a:extLst>
          </p:cNvPr>
          <p:cNvSpPr>
            <a:spLocks/>
          </p:cNvSpPr>
          <p:nvPr userDrawn="1"/>
        </p:nvSpPr>
        <p:spPr>
          <a:xfrm>
            <a:off x="4250472" y="1261695"/>
            <a:ext cx="7947878" cy="5596306"/>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2"/>
          </a:solidFill>
          <a:ln w="12644" cap="flat">
            <a:noFill/>
            <a:prstDash val="solid"/>
            <a:miter/>
          </a:ln>
        </p:spPr>
        <p:txBody>
          <a:bodyPr rtlCol="0" anchor="ctr"/>
          <a:lstStyle/>
          <a:p>
            <a:endParaRPr lang="nl-NL" sz="1799"/>
          </a:p>
        </p:txBody>
      </p:sp>
      <p:sp>
        <p:nvSpPr>
          <p:cNvPr id="7" name="copyright">
            <a:extLst>
              <a:ext uri="{FF2B5EF4-FFF2-40B4-BE49-F238E27FC236}">
                <a16:creationId xmlns:a16="http://schemas.microsoft.com/office/drawing/2014/main" id="{66E9D7E6-2DB4-CA85-A3EE-328C1121A387}"/>
              </a:ext>
            </a:extLst>
          </p:cNvPr>
          <p:cNvSpPr>
            <a:spLocks/>
          </p:cNvSpPr>
          <p:nvPr userDrawn="1"/>
        </p:nvSpPr>
        <p:spPr>
          <a:xfrm>
            <a:off x="10870159" y="6498000"/>
            <a:ext cx="83681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59813" tIns="0" rIns="0" bIns="0" rtlCol="0" anchor="ctr"/>
          <a:lstStyle/>
          <a:p>
            <a:pPr algn="r"/>
            <a:r>
              <a:rPr lang="nl-NL" sz="800" b="0" i="0">
                <a:solidFill>
                  <a:srgbClr val="ADADAD"/>
                </a:solidFill>
                <a:effectLst/>
                <a:latin typeface="Trebuchet MS" panose="020B0603020202020204" pitchFamily="34" charset="0"/>
              </a:rPr>
              <a:t>© </a:t>
            </a:r>
            <a:r>
              <a:rPr lang="nl-NL" sz="800">
                <a:solidFill>
                  <a:srgbClr val="ADADAD"/>
                </a:solidFill>
                <a:latin typeface="Trebuchet MS" panose="020B0603020202020204" pitchFamily="34" charset="0"/>
              </a:rPr>
              <a:t>BDO</a:t>
            </a:r>
          </a:p>
        </p:txBody>
      </p:sp>
      <p:pic>
        <p:nvPicPr>
          <p:cNvPr id="3" name="laptop">
            <a:extLst>
              <a:ext uri="{FF2B5EF4-FFF2-40B4-BE49-F238E27FC236}">
                <a16:creationId xmlns:a16="http://schemas.microsoft.com/office/drawing/2014/main" id="{B3901880-EFB4-BB87-3C6A-AF66D89FC1AE}"/>
              </a:ext>
            </a:extLst>
          </p:cNvPr>
          <p:cNvPicPr>
            <a:picLocks/>
          </p:cNvPicPr>
          <p:nvPr userDrawn="1"/>
        </p:nvPicPr>
        <p:blipFill>
          <a:blip r:embed="rId2">
            <a:extLst>
              <a:ext uri="{28A0092B-C50C-407E-A947-70E740481C1C}">
                <a14:useLocalDpi xmlns:a14="http://schemas.microsoft.com/office/drawing/2010/main"/>
              </a:ext>
            </a:extLst>
          </a:blip>
          <a:srcRect/>
          <a:stretch/>
        </p:blipFill>
        <p:spPr>
          <a:xfrm>
            <a:off x="2493185" y="1713602"/>
            <a:ext cx="7205628" cy="4413599"/>
          </a:xfrm>
          <a:prstGeom prst="rect">
            <a:avLst/>
          </a:prstGeom>
          <a:effectLst>
            <a:outerShdw blurRad="127000" dist="63500" dir="5400000" algn="ctr" rotWithShape="0">
              <a:srgbClr val="858585">
                <a:alpha val="90000"/>
              </a:srgbClr>
            </a:outerShdw>
          </a:effectLst>
        </p:spPr>
      </p:pic>
      <p:sp>
        <p:nvSpPr>
          <p:cNvPr id="14" name="picture placeholder">
            <a:extLst>
              <a:ext uri="{FF2B5EF4-FFF2-40B4-BE49-F238E27FC236}">
                <a16:creationId xmlns:a16="http://schemas.microsoft.com/office/drawing/2014/main" id="{A65B4E7C-B6D3-5ED2-5245-A1670E549224}"/>
              </a:ext>
            </a:extLst>
          </p:cNvPr>
          <p:cNvSpPr>
            <a:spLocks noGrp="1" noChangeAspect="1"/>
          </p:cNvSpPr>
          <p:nvPr>
            <p:ph type="pic" sz="quarter" idx="17" hasCustomPrompt="1"/>
          </p:nvPr>
        </p:nvSpPr>
        <p:spPr>
          <a:xfrm>
            <a:off x="2910160" y="1818000"/>
            <a:ext cx="6371681" cy="3589200"/>
          </a:xfrm>
          <a:custGeom>
            <a:avLst/>
            <a:gdLst>
              <a:gd name="connsiteX0" fmla="*/ 89999 w 6371681"/>
              <a:gd name="connsiteY0" fmla="*/ 0 h 3589200"/>
              <a:gd name="connsiteX1" fmla="*/ 6283898 w 6371681"/>
              <a:gd name="connsiteY1" fmla="*/ 0 h 3589200"/>
              <a:gd name="connsiteX2" fmla="*/ 6283898 w 6371681"/>
              <a:gd name="connsiteY2" fmla="*/ 448 h 3589200"/>
              <a:gd name="connsiteX3" fmla="*/ 6316712 w 6371681"/>
              <a:gd name="connsiteY3" fmla="*/ 7073 h 3589200"/>
              <a:gd name="connsiteX4" fmla="*/ 6371680 w 6371681"/>
              <a:gd name="connsiteY4" fmla="*/ 90000 h 3589200"/>
              <a:gd name="connsiteX5" fmla="*/ 6371242 w 6371681"/>
              <a:gd name="connsiteY5" fmla="*/ 91434 h 3589200"/>
              <a:gd name="connsiteX6" fmla="*/ 6371681 w 6371681"/>
              <a:gd name="connsiteY6" fmla="*/ 91434 h 3589200"/>
              <a:gd name="connsiteX7" fmla="*/ 6371681 w 6371681"/>
              <a:gd name="connsiteY7" fmla="*/ 3589200 h 3589200"/>
              <a:gd name="connsiteX8" fmla="*/ 0 w 6371681"/>
              <a:gd name="connsiteY8" fmla="*/ 3589200 h 3589200"/>
              <a:gd name="connsiteX9" fmla="*/ 0 w 6371681"/>
              <a:gd name="connsiteY9" fmla="*/ 91434 h 3589200"/>
              <a:gd name="connsiteX10" fmla="*/ 289 w 6371681"/>
              <a:gd name="connsiteY10" fmla="*/ 91434 h 3589200"/>
              <a:gd name="connsiteX11" fmla="*/ 0 w 6371681"/>
              <a:gd name="connsiteY11" fmla="*/ 90005 h 3589200"/>
              <a:gd name="connsiteX12" fmla="*/ 0 w 6371681"/>
              <a:gd name="connsiteY12" fmla="*/ 89995 h 3589200"/>
              <a:gd name="connsiteX13" fmla="*/ 7072 w 6371681"/>
              <a:gd name="connsiteY13" fmla="*/ 54968 h 3589200"/>
              <a:gd name="connsiteX14" fmla="*/ 89999 w 6371681"/>
              <a:gd name="connsiteY14" fmla="*/ 0 h 35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1681" h="3589200">
                <a:moveTo>
                  <a:pt x="89999" y="0"/>
                </a:moveTo>
                <a:lnTo>
                  <a:pt x="6283898" y="0"/>
                </a:lnTo>
                <a:lnTo>
                  <a:pt x="6283898" y="448"/>
                </a:lnTo>
                <a:lnTo>
                  <a:pt x="6316712" y="7073"/>
                </a:lnTo>
                <a:cubicBezTo>
                  <a:pt x="6349015" y="20735"/>
                  <a:pt x="6371680" y="52721"/>
                  <a:pt x="6371680" y="90000"/>
                </a:cubicBezTo>
                <a:lnTo>
                  <a:pt x="6371242" y="91434"/>
                </a:lnTo>
                <a:lnTo>
                  <a:pt x="6371681" y="91434"/>
                </a:lnTo>
                <a:lnTo>
                  <a:pt x="6371681" y="3589200"/>
                </a:lnTo>
                <a:lnTo>
                  <a:pt x="0" y="3589200"/>
                </a:lnTo>
                <a:lnTo>
                  <a:pt x="0" y="91434"/>
                </a:lnTo>
                <a:lnTo>
                  <a:pt x="289" y="91434"/>
                </a:lnTo>
                <a:lnTo>
                  <a:pt x="0" y="90005"/>
                </a:lnTo>
                <a:lnTo>
                  <a:pt x="0" y="89995"/>
                </a:lnTo>
                <a:lnTo>
                  <a:pt x="7072" y="54968"/>
                </a:lnTo>
                <a:cubicBezTo>
                  <a:pt x="20735" y="22666"/>
                  <a:pt x="52720" y="0"/>
                  <a:pt x="89999" y="0"/>
                </a:cubicBezTo>
                <a:close/>
              </a:path>
            </a:pathLst>
          </a:custGeom>
          <a:solidFill>
            <a:srgbClr val="F2F2F2"/>
          </a:solidFill>
          <a:ln w="12700">
            <a:noFill/>
          </a:ln>
        </p:spPr>
        <p:txBody>
          <a:bodyPr wrap="square" tIns="180000" anchor="t" anchorCtr="0">
            <a:noAutofit/>
          </a:bodyPr>
          <a:lstStyle>
            <a:lvl1pPr algn="ctr">
              <a:defRPr sz="800">
                <a:solidFill>
                  <a:srgbClr val="ADADAD"/>
                </a:solidFill>
              </a:defRPr>
            </a:lvl1pPr>
          </a:lstStyle>
          <a:p>
            <a:r>
              <a:rPr lang="en-US"/>
              <a:t>CLICK ICON TO ADD PICTURE</a:t>
            </a:r>
          </a:p>
        </p:txBody>
      </p:sp>
      <p:sp>
        <p:nvSpPr>
          <p:cNvPr id="2" name="title placeholder">
            <a:extLst>
              <a:ext uri="{FF2B5EF4-FFF2-40B4-BE49-F238E27FC236}">
                <a16:creationId xmlns:a16="http://schemas.microsoft.com/office/drawing/2014/main" id="{A0613BAE-F91F-BF3A-12C8-B68D4FE0F0E6}"/>
              </a:ext>
            </a:extLst>
          </p:cNvPr>
          <p:cNvSpPr>
            <a:spLocks noGrp="1"/>
          </p:cNvSpPr>
          <p:nvPr>
            <p:ph type="title"/>
          </p:nvPr>
        </p:nvSpPr>
        <p:spPr/>
        <p:txBody>
          <a:bodyPr/>
          <a:lstStyle/>
          <a:p>
            <a:endParaRPr lang="nl-NL" dirty="0"/>
          </a:p>
        </p:txBody>
      </p:sp>
      <p:sp>
        <p:nvSpPr>
          <p:cNvPr id="5" name="Footer Placeholder 4">
            <a:extLst>
              <a:ext uri="{FF2B5EF4-FFF2-40B4-BE49-F238E27FC236}">
                <a16:creationId xmlns:a16="http://schemas.microsoft.com/office/drawing/2014/main" id="{5C31FD29-C0DF-0C0E-8B91-9D2ACD21781F}"/>
              </a:ext>
            </a:extLst>
          </p:cNvPr>
          <p:cNvSpPr>
            <a:spLocks noGrp="1"/>
          </p:cNvSpPr>
          <p:nvPr>
            <p:ph type="ftr" sz="quarter" idx="18"/>
          </p:nvPr>
        </p:nvSpPr>
        <p:spPr/>
        <p:txBody>
          <a:bodyPr/>
          <a:lstStyle/>
          <a:p>
            <a:r>
              <a:rPr lang="en-US"/>
              <a:t>Executing Compliance with Global Teams</a:t>
            </a:r>
            <a:endParaRPr lang="en-US" dirty="0"/>
          </a:p>
        </p:txBody>
      </p:sp>
    </p:spTree>
    <p:extLst>
      <p:ext uri="{BB962C8B-B14F-4D97-AF65-F5344CB8AC3E}">
        <p14:creationId xmlns:p14="http://schemas.microsoft.com/office/powerpoint/2010/main" val="406595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with Red Side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3A4DB8-0F4F-4484-9C19-8CBFAD0BC826}"/>
              </a:ext>
            </a:extLst>
          </p:cNvPr>
          <p:cNvSpPr/>
          <p:nvPr userDrawn="1"/>
        </p:nvSpPr>
        <p:spPr>
          <a:xfrm>
            <a:off x="8153400" y="0"/>
            <a:ext cx="4038600" cy="6858000"/>
          </a:xfrm>
          <a:prstGeom prst="rect">
            <a:avLst/>
          </a:prstGeom>
          <a:blipFill dpi="0" rotWithShape="1">
            <a:blip r:embed="rId2"/>
            <a:srcRect/>
            <a:tile tx="0" ty="0" sx="100000" sy="100000" flip="none" algn="ctr"/>
          </a:blipFill>
        </p:spPr>
        <p:txBody>
          <a:bodyPr lIns="0" tIns="0" rIns="0" bIns="0" rtlCol="0" anchor="ctr">
            <a:spAutoFit/>
          </a:bodyPr>
          <a:lstStyle/>
          <a:p>
            <a:pPr algn="l">
              <a:spcBef>
                <a:spcPct val="20000"/>
              </a:spcBef>
            </a:pPr>
            <a:endParaRPr lang="en-US" sz="2000" b="0" kern="0">
              <a:solidFill>
                <a:srgbClr val="404040"/>
              </a:solidFill>
              <a:latin typeface="Trebuchet MS"/>
            </a:endParaRPr>
          </a:p>
        </p:txBody>
      </p:sp>
      <p:sp>
        <p:nvSpPr>
          <p:cNvPr id="7" name="Content Placeholder 6"/>
          <p:cNvSpPr>
            <a:spLocks noGrp="1"/>
          </p:cNvSpPr>
          <p:nvPr>
            <p:ph sz="quarter" idx="15"/>
          </p:nvPr>
        </p:nvSpPr>
        <p:spPr>
          <a:xfrm>
            <a:off x="8610600" y="457200"/>
            <a:ext cx="3124199" cy="5943600"/>
          </a:xfrm>
          <a:prstGeom prst="rect">
            <a:avLst/>
          </a:prstGeom>
          <a:noFill/>
        </p:spPr>
        <p:txBody>
          <a:bodyPr lIns="0" tIns="0" rIns="0" bIns="0" anchor="ct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86ACC13E-03AB-4013-97AA-C709EDE2D3B1}"/>
              </a:ext>
            </a:extLst>
          </p:cNvPr>
          <p:cNvSpPr>
            <a:spLocks noGrp="1"/>
          </p:cNvSpPr>
          <p:nvPr>
            <p:ph type="ftr" sz="quarter" idx="16"/>
          </p:nvPr>
        </p:nvSpPr>
        <p:spPr/>
        <p:txBody>
          <a:bodyPr/>
          <a:lstStyle/>
          <a:p>
            <a:r>
              <a:rPr lang="en-US"/>
              <a:t>Executing Compliance with Global Teams</a:t>
            </a:r>
          </a:p>
        </p:txBody>
      </p:sp>
      <p:sp>
        <p:nvSpPr>
          <p:cNvPr id="6" name="Content Placeholder 5">
            <a:extLst>
              <a:ext uri="{FF2B5EF4-FFF2-40B4-BE49-F238E27FC236}">
                <a16:creationId xmlns:a16="http://schemas.microsoft.com/office/drawing/2014/main" id="{6F83AE00-9FDD-4A7D-A11D-758FF9162BAB}"/>
              </a:ext>
            </a:extLst>
          </p:cNvPr>
          <p:cNvSpPr>
            <a:spLocks noGrp="1"/>
          </p:cNvSpPr>
          <p:nvPr>
            <p:ph sz="quarter" idx="17"/>
          </p:nvPr>
        </p:nvSpPr>
        <p:spPr>
          <a:xfrm>
            <a:off x="457200" y="1828800"/>
            <a:ext cx="7237413"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35AF237-9B72-4CCE-B118-F9F46026CCE8}"/>
              </a:ext>
            </a:extLst>
          </p:cNvPr>
          <p:cNvSpPr>
            <a:spLocks noGrp="1"/>
          </p:cNvSpPr>
          <p:nvPr>
            <p:ph type="title"/>
          </p:nvPr>
        </p:nvSpPr>
        <p:spPr>
          <a:xfrm>
            <a:off x="457201" y="457200"/>
            <a:ext cx="7237412" cy="1187450"/>
          </a:xfrm>
        </p:spPr>
        <p:txBody>
          <a:bodyPr/>
          <a:lstStyle/>
          <a:p>
            <a:r>
              <a:rPr lang="en-US" dirty="0"/>
              <a:t>Click to edit Master title style</a:t>
            </a:r>
          </a:p>
        </p:txBody>
      </p:sp>
    </p:spTree>
    <p:extLst>
      <p:ext uri="{BB962C8B-B14F-4D97-AF65-F5344CB8AC3E}">
        <p14:creationId xmlns:p14="http://schemas.microsoft.com/office/powerpoint/2010/main" val="196946211"/>
      </p:ext>
    </p:extLst>
  </p:cSld>
  <p:clrMapOvr>
    <a:masterClrMapping/>
  </p:clrMapOvr>
  <p:extLst>
    <p:ext uri="{DCECCB84-F9BA-43D5-87BE-67443E8EF086}">
      <p15:sldGuideLst xmlns:p15="http://schemas.microsoft.com/office/powerpoint/2012/main">
        <p15:guide id="1" pos="5136">
          <p15:clr>
            <a:srgbClr val="FBAE40"/>
          </p15:clr>
        </p15:guide>
        <p15:guide id="2" pos="5424">
          <p15:clr>
            <a:srgbClr val="FBAE40"/>
          </p15:clr>
        </p15:guide>
        <p15:guide id="3" pos="4848">
          <p15:clr>
            <a:srgbClr val="FBAE40"/>
          </p15:clr>
        </p15:guide>
        <p15:guide id="4" orient="horz" pos="1152">
          <p15:clr>
            <a:srgbClr val="FBAE40"/>
          </p15:clr>
        </p15:guide>
        <p15:guide id="5" orient="horz" pos="10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28C6AC4-191B-031C-9CCE-B260C0055631}"/>
              </a:ext>
            </a:extLst>
          </p:cNvPr>
          <p:cNvSpPr>
            <a:spLocks noChangeAspect="1"/>
          </p:cNvSpPr>
          <p:nvPr userDrawn="1"/>
        </p:nvSpPr>
        <p:spPr>
          <a:xfrm rot="16200000">
            <a:off x="4559304" y="-774698"/>
            <a:ext cx="6857997" cy="8407401"/>
          </a:xfrm>
          <a:custGeom>
            <a:avLst/>
            <a:gdLst>
              <a:gd name="connsiteX0" fmla="*/ 0 w 6857997"/>
              <a:gd name="connsiteY0" fmla="*/ 0 h 8407401"/>
              <a:gd name="connsiteX1" fmla="*/ 0 w 6857997"/>
              <a:gd name="connsiteY1" fmla="*/ 8407401 h 8407401"/>
              <a:gd name="connsiteX2" fmla="*/ 6857997 w 6857997"/>
              <a:gd name="connsiteY2" fmla="*/ 8407401 h 8407401"/>
              <a:gd name="connsiteX3" fmla="*/ 6857997 w 6857997"/>
              <a:gd name="connsiteY3" fmla="*/ 4808109 h 8407401"/>
            </a:gdLst>
            <a:ahLst/>
            <a:cxnLst>
              <a:cxn ang="0">
                <a:pos x="connsiteX0" y="connsiteY0"/>
              </a:cxn>
              <a:cxn ang="0">
                <a:pos x="connsiteX1" y="connsiteY1"/>
              </a:cxn>
              <a:cxn ang="0">
                <a:pos x="connsiteX2" y="connsiteY2"/>
              </a:cxn>
              <a:cxn ang="0">
                <a:pos x="connsiteX3" y="connsiteY3"/>
              </a:cxn>
            </a:cxnLst>
            <a:rect l="l" t="t" r="r" b="b"/>
            <a:pathLst>
              <a:path w="6857997" h="8407401">
                <a:moveTo>
                  <a:pt x="0" y="0"/>
                </a:moveTo>
                <a:lnTo>
                  <a:pt x="0" y="8407401"/>
                </a:lnTo>
                <a:lnTo>
                  <a:pt x="6857997" y="8407401"/>
                </a:lnTo>
                <a:lnTo>
                  <a:pt x="6857997" y="4808109"/>
                </a:lnTo>
                <a:close/>
              </a:path>
            </a:pathLst>
          </a:custGeom>
          <a:gradFill flip="none" rotWithShape="1">
            <a:gsLst>
              <a:gs pos="0">
                <a:schemeClr val="bg2">
                  <a:lumMod val="90000"/>
                </a:schemeClr>
              </a:gs>
              <a:gs pos="39000">
                <a:schemeClr val="bg2"/>
              </a:gs>
            </a:gsLst>
            <a:lin ang="0" scaled="1"/>
            <a:tileRect/>
          </a:gradFill>
        </p:spPr>
        <p:txBody>
          <a:bodyPr wrap="square" lIns="0" tIns="0" rIns="0" bIns="0" rtlCol="0" anchor="ctr">
            <a:noAutofit/>
          </a:bodyPr>
          <a:lstStyle/>
          <a:p>
            <a:pPr marL="0" marR="0" lvl="0" indent="0" defTabSz="913943" eaLnBrk="1" fontAlgn="auto" latinLnBrk="0" hangingPunct="1">
              <a:lnSpc>
                <a:spcPct val="100000"/>
              </a:lnSpc>
              <a:spcBef>
                <a:spcPct val="20000"/>
              </a:spcBef>
              <a:spcAft>
                <a:spcPts val="0"/>
              </a:spcAft>
              <a:buClrTx/>
              <a:buSzTx/>
              <a:buFontTx/>
              <a:buNone/>
              <a:tabLst/>
            </a:pPr>
            <a:endParaRPr kumimoji="0" lang="en-US" sz="1999" b="0" i="0" u="none" strike="noStrike" kern="0" cap="none" spc="0" normalizeH="0" baseline="0" noProof="0">
              <a:ln>
                <a:noFill/>
              </a:ln>
              <a:solidFill>
                <a:srgbClr val="404040"/>
              </a:solidFill>
              <a:effectLst/>
              <a:uLnTx/>
              <a:uFillTx/>
              <a:latin typeface="Trebuchet MS"/>
            </a:endParaRPr>
          </a:p>
        </p:txBody>
      </p:sp>
      <p:sp>
        <p:nvSpPr>
          <p:cNvPr id="13" name="Rectangle 2">
            <a:extLst>
              <a:ext uri="{FF2B5EF4-FFF2-40B4-BE49-F238E27FC236}">
                <a16:creationId xmlns:a16="http://schemas.microsoft.com/office/drawing/2014/main" id="{F5FDAA9A-AEF4-4815-B0E7-5DA26DE112DF}"/>
              </a:ext>
            </a:extLst>
          </p:cNvPr>
          <p:cNvSpPr>
            <a:spLocks noGrp="1" noChangeArrowheads="1"/>
          </p:cNvSpPr>
          <p:nvPr>
            <p:ph type="ctrTitle" hasCustomPrompt="1"/>
          </p:nvPr>
        </p:nvSpPr>
        <p:spPr bwMode="gray">
          <a:xfrm>
            <a:off x="457200" y="457200"/>
            <a:ext cx="3581400" cy="2971800"/>
          </a:xfrm>
        </p:spPr>
        <p:txBody>
          <a:bodyPr anchor="t"/>
          <a:lstStyle>
            <a:lvl1pPr algn="l">
              <a:defRPr sz="2800" b="0" i="0">
                <a:solidFill>
                  <a:schemeClr val="accent1"/>
                </a:solidFill>
              </a:defRPr>
            </a:lvl1pPr>
          </a:lstStyle>
          <a:p>
            <a:r>
              <a:rPr lang="en-US" dirty="0"/>
              <a:t>Click To Edit Master Title Style</a:t>
            </a:r>
            <a:endParaRPr lang="en-GB" dirty="0"/>
          </a:p>
        </p:txBody>
      </p:sp>
      <p:sp>
        <p:nvSpPr>
          <p:cNvPr id="6" name="Footer Placeholder 5">
            <a:extLst>
              <a:ext uri="{FF2B5EF4-FFF2-40B4-BE49-F238E27FC236}">
                <a16:creationId xmlns:a16="http://schemas.microsoft.com/office/drawing/2014/main" id="{4CE3A46E-130C-4010-99E3-30CB96FA6839}"/>
              </a:ext>
            </a:extLst>
          </p:cNvPr>
          <p:cNvSpPr>
            <a:spLocks noGrp="1"/>
          </p:cNvSpPr>
          <p:nvPr>
            <p:ph type="ftr" sz="quarter" idx="11"/>
          </p:nvPr>
        </p:nvSpPr>
        <p:spPr/>
        <p:txBody>
          <a:bodyPr/>
          <a:lstStyle/>
          <a:p>
            <a:r>
              <a:rPr lang="en-US"/>
              <a:t>Executing Compliance with Global Teams</a:t>
            </a:r>
            <a:endParaRPr lang="en-US" dirty="0"/>
          </a:p>
        </p:txBody>
      </p:sp>
      <p:sp>
        <p:nvSpPr>
          <p:cNvPr id="25" name="Content Placeholder 9">
            <a:extLst>
              <a:ext uri="{FF2B5EF4-FFF2-40B4-BE49-F238E27FC236}">
                <a16:creationId xmlns:a16="http://schemas.microsoft.com/office/drawing/2014/main" id="{B07BB6C9-EE17-4F27-BEED-220F64B1DDBE}"/>
              </a:ext>
            </a:extLst>
          </p:cNvPr>
          <p:cNvSpPr>
            <a:spLocks noGrp="1"/>
          </p:cNvSpPr>
          <p:nvPr>
            <p:ph sz="quarter" idx="10"/>
          </p:nvPr>
        </p:nvSpPr>
        <p:spPr>
          <a:xfrm>
            <a:off x="5181600" y="457200"/>
            <a:ext cx="6553200" cy="5486400"/>
          </a:xfrm>
          <a:solidFill>
            <a:schemeClr val="bg1"/>
          </a:solidFill>
          <a:effectLst>
            <a:outerShdw blurRad="190500" algn="t" rotWithShape="0">
              <a:prstClr val="black">
                <a:alpha val="20000"/>
              </a:prstClr>
            </a:outerShdw>
          </a:effectLst>
        </p:spPr>
        <p:txBody>
          <a:bodyPr vert="horz" lIns="182880" tIns="182880" rIns="182880" bIns="182880" rtlCol="0" anchor="ctr">
            <a:noAutofit/>
          </a:bodyPr>
          <a:lstStyle>
            <a:lvl1pPr>
              <a:defRPr lang="en-US" sz="1800" smtClean="0"/>
            </a:lvl1pPr>
            <a:lvl2pPr>
              <a:defRPr lang="en-US" sz="1800" smtClean="0"/>
            </a:lvl2pPr>
            <a:lvl3pPr>
              <a:defRPr lang="en-US" smtClean="0"/>
            </a:lvl3pPr>
            <a:lvl4pPr>
              <a:defRPr lang="en-US" sz="1400" smtClean="0"/>
            </a:lvl4pPr>
            <a:lvl5pPr>
              <a:defRPr lang="en-US" sz="1400"/>
            </a:lvl5pPr>
          </a:lstStyle>
          <a:p>
            <a:pPr lvl="0">
              <a:spcBef>
                <a:spcPts val="12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78660"/>
      </p:ext>
    </p:extLst>
  </p:cSld>
  <p:clrMapOvr>
    <a:masterClrMapping/>
  </p:clrMapOvr>
  <p:extLst>
    <p:ext uri="{DCECCB84-F9BA-43D5-87BE-67443E8EF086}">
      <p15:sldGuideLst xmlns:p15="http://schemas.microsoft.com/office/powerpoint/2012/main">
        <p15:guide id="1" pos="3264" userDrawn="1">
          <p15:clr>
            <a:srgbClr val="FBAE40"/>
          </p15:clr>
        </p15:guide>
        <p15:guide id="3" pos="254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with Slate Side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866FE0-F7E6-47F8-B73A-1F44B21E24F0}"/>
              </a:ext>
            </a:extLst>
          </p:cNvPr>
          <p:cNvSpPr/>
          <p:nvPr userDrawn="1"/>
        </p:nvSpPr>
        <p:spPr>
          <a:xfrm>
            <a:off x="8153400" y="0"/>
            <a:ext cx="4038600" cy="6858000"/>
          </a:xfrm>
          <a:prstGeom prst="rect">
            <a:avLst/>
          </a:prstGeom>
          <a:blipFill dpi="0" rotWithShape="1">
            <a:blip r:embed="rId2"/>
            <a:srcRect/>
            <a:tile tx="0" ty="0" sx="100000" sy="100000" flip="none" algn="ctr"/>
          </a:blipFill>
        </p:spPr>
        <p:txBody>
          <a:bodyPr lIns="0" tIns="0" rIns="0" bIns="0" rtlCol="0" anchor="ctr">
            <a:spAutoFit/>
          </a:bodyPr>
          <a:lstStyle/>
          <a:p>
            <a:pPr algn="l">
              <a:spcBef>
                <a:spcPct val="20000"/>
              </a:spcBef>
            </a:pPr>
            <a:endParaRPr lang="en-US" sz="2000" b="0" kern="0">
              <a:solidFill>
                <a:srgbClr val="404040"/>
              </a:solidFill>
              <a:latin typeface="Trebuchet MS"/>
            </a:endParaRPr>
          </a:p>
        </p:txBody>
      </p:sp>
      <p:sp>
        <p:nvSpPr>
          <p:cNvPr id="4" name="Footer Placeholder 3">
            <a:extLst>
              <a:ext uri="{FF2B5EF4-FFF2-40B4-BE49-F238E27FC236}">
                <a16:creationId xmlns:a16="http://schemas.microsoft.com/office/drawing/2014/main" id="{5AEBBBAC-1724-4E93-962A-6F74ADBFAAA3}"/>
              </a:ext>
            </a:extLst>
          </p:cNvPr>
          <p:cNvSpPr>
            <a:spLocks noGrp="1"/>
          </p:cNvSpPr>
          <p:nvPr>
            <p:ph type="ftr" sz="quarter" idx="16"/>
          </p:nvPr>
        </p:nvSpPr>
        <p:spPr/>
        <p:txBody>
          <a:bodyPr/>
          <a:lstStyle/>
          <a:p>
            <a:r>
              <a:rPr lang="en-US"/>
              <a:t>Executing Compliance with Global Teams</a:t>
            </a:r>
          </a:p>
        </p:txBody>
      </p:sp>
      <p:sp>
        <p:nvSpPr>
          <p:cNvPr id="8" name="Content Placeholder 6">
            <a:extLst>
              <a:ext uri="{FF2B5EF4-FFF2-40B4-BE49-F238E27FC236}">
                <a16:creationId xmlns:a16="http://schemas.microsoft.com/office/drawing/2014/main" id="{8759EE52-5084-486E-A6E9-5E53F8486040}"/>
              </a:ext>
            </a:extLst>
          </p:cNvPr>
          <p:cNvSpPr>
            <a:spLocks noGrp="1"/>
          </p:cNvSpPr>
          <p:nvPr>
            <p:ph sz="quarter" idx="15"/>
          </p:nvPr>
        </p:nvSpPr>
        <p:spPr>
          <a:xfrm>
            <a:off x="8610600" y="457200"/>
            <a:ext cx="3124199" cy="5943600"/>
          </a:xfrm>
          <a:prstGeom prst="rect">
            <a:avLst/>
          </a:prstGeom>
          <a:noFill/>
        </p:spPr>
        <p:txBody>
          <a:bodyPr lIns="0" tIns="0" rIns="0" bIns="0" anchor="ctr"/>
          <a:lstStyle>
            <a:lvl1pPr>
              <a:defRPr>
                <a:solidFill>
                  <a:schemeClr val="bg1"/>
                </a:solidFill>
              </a:defRPr>
            </a:lvl1pPr>
            <a:lvl2pPr>
              <a:buClr>
                <a:schemeClr val="accent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BFB3752A-B300-4937-B9A4-02770A770041}"/>
              </a:ext>
            </a:extLst>
          </p:cNvPr>
          <p:cNvSpPr>
            <a:spLocks noGrp="1"/>
          </p:cNvSpPr>
          <p:nvPr>
            <p:ph sz="quarter" idx="17"/>
          </p:nvPr>
        </p:nvSpPr>
        <p:spPr>
          <a:xfrm>
            <a:off x="457200" y="1828800"/>
            <a:ext cx="7237413"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E4084D18-9602-481A-B4AE-895EAB6BE03A}"/>
              </a:ext>
            </a:extLst>
          </p:cNvPr>
          <p:cNvSpPr>
            <a:spLocks noGrp="1"/>
          </p:cNvSpPr>
          <p:nvPr>
            <p:ph type="title"/>
          </p:nvPr>
        </p:nvSpPr>
        <p:spPr>
          <a:xfrm>
            <a:off x="457201" y="457200"/>
            <a:ext cx="7238999" cy="1187450"/>
          </a:xfrm>
        </p:spPr>
        <p:txBody>
          <a:bodyPr/>
          <a:lstStyle/>
          <a:p>
            <a:r>
              <a:rPr lang="en-US" dirty="0"/>
              <a:t>Click to edit Master title style</a:t>
            </a:r>
          </a:p>
        </p:txBody>
      </p:sp>
    </p:spTree>
    <p:extLst>
      <p:ext uri="{BB962C8B-B14F-4D97-AF65-F5344CB8AC3E}">
        <p14:creationId xmlns:p14="http://schemas.microsoft.com/office/powerpoint/2010/main" val="914576308"/>
      </p:ext>
    </p:extLst>
  </p:cSld>
  <p:clrMapOvr>
    <a:masterClrMapping/>
  </p:clrMapOvr>
  <p:extLst>
    <p:ext uri="{DCECCB84-F9BA-43D5-87BE-67443E8EF086}">
      <p15:sldGuideLst xmlns:p15="http://schemas.microsoft.com/office/powerpoint/2012/main">
        <p15:guide id="1" pos="5136">
          <p15:clr>
            <a:srgbClr val="FBAE40"/>
          </p15:clr>
        </p15:guide>
        <p15:guide id="2" pos="5424">
          <p15:clr>
            <a:srgbClr val="FBAE40"/>
          </p15:clr>
        </p15:guide>
        <p15:guide id="3" pos="4848">
          <p15:clr>
            <a:srgbClr val="FBAE40"/>
          </p15:clr>
        </p15:guide>
        <p15:guide id="4" orient="horz" pos="1152">
          <p15:clr>
            <a:srgbClr val="FBAE40"/>
          </p15:clr>
        </p15:guide>
        <p15:guide id="5" orient="horz" pos="103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with Pale Charcoal Side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866FE0-F7E6-47F8-B73A-1F44B21E24F0}"/>
              </a:ext>
            </a:extLst>
          </p:cNvPr>
          <p:cNvSpPr/>
          <p:nvPr userDrawn="1"/>
        </p:nvSpPr>
        <p:spPr>
          <a:xfrm>
            <a:off x="8153400" y="0"/>
            <a:ext cx="4038600" cy="6858000"/>
          </a:xfrm>
          <a:prstGeom prst="rect">
            <a:avLst/>
          </a:prstGeom>
          <a:blipFill dpi="0" rotWithShape="1">
            <a:blip r:embed="rId2">
              <a:alphaModFix amt="60000"/>
            </a:blip>
            <a:srcRect/>
            <a:tile tx="0" ty="0" sx="100000" sy="100000" flip="none" algn="ctr"/>
          </a:blipFill>
        </p:spPr>
        <p:txBody>
          <a:bodyPr lIns="0" tIns="0" rIns="0" bIns="0" rtlCol="0" anchor="ctr">
            <a:spAutoFit/>
          </a:bodyPr>
          <a:lstStyle/>
          <a:p>
            <a:pPr algn="l">
              <a:spcBef>
                <a:spcPct val="20000"/>
              </a:spcBef>
            </a:pPr>
            <a:endParaRPr lang="en-US" sz="2000" b="0" kern="0">
              <a:solidFill>
                <a:srgbClr val="404040"/>
              </a:solidFill>
              <a:latin typeface="Trebuchet MS"/>
            </a:endParaRPr>
          </a:p>
        </p:txBody>
      </p:sp>
      <p:sp>
        <p:nvSpPr>
          <p:cNvPr id="4" name="Footer Placeholder 3">
            <a:extLst>
              <a:ext uri="{FF2B5EF4-FFF2-40B4-BE49-F238E27FC236}">
                <a16:creationId xmlns:a16="http://schemas.microsoft.com/office/drawing/2014/main" id="{5AEBBBAC-1724-4E93-962A-6F74ADBFAAA3}"/>
              </a:ext>
            </a:extLst>
          </p:cNvPr>
          <p:cNvSpPr>
            <a:spLocks noGrp="1"/>
          </p:cNvSpPr>
          <p:nvPr>
            <p:ph type="ftr" sz="quarter" idx="16"/>
          </p:nvPr>
        </p:nvSpPr>
        <p:spPr/>
        <p:txBody>
          <a:bodyPr/>
          <a:lstStyle/>
          <a:p>
            <a:r>
              <a:rPr lang="en-US"/>
              <a:t>Executing Compliance with Global Teams</a:t>
            </a:r>
          </a:p>
        </p:txBody>
      </p:sp>
      <p:sp>
        <p:nvSpPr>
          <p:cNvPr id="8" name="Content Placeholder 6">
            <a:extLst>
              <a:ext uri="{FF2B5EF4-FFF2-40B4-BE49-F238E27FC236}">
                <a16:creationId xmlns:a16="http://schemas.microsoft.com/office/drawing/2014/main" id="{1BF4EF7F-B004-42B4-82BD-6CB4E404FE82}"/>
              </a:ext>
            </a:extLst>
          </p:cNvPr>
          <p:cNvSpPr>
            <a:spLocks noGrp="1"/>
          </p:cNvSpPr>
          <p:nvPr>
            <p:ph sz="quarter" idx="15"/>
          </p:nvPr>
        </p:nvSpPr>
        <p:spPr>
          <a:xfrm>
            <a:off x="8610600" y="457200"/>
            <a:ext cx="3124199" cy="5943600"/>
          </a:xfrm>
          <a:prstGeom prst="rect">
            <a:avLst/>
          </a:prstGeom>
          <a:noFill/>
        </p:spPr>
        <p:txBody>
          <a:bodyPr lIns="0" tIns="0" rIns="0" bIns="0" anchor="ct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404040"/>
                </a:solidFill>
                <a:effectLst/>
                <a:uLnTx/>
                <a:uFillTx/>
                <a:latin typeface="Trebuchet MS"/>
                <a:ea typeface="+mn-ea"/>
                <a:cs typeface="+mn-cs"/>
              </a:rPr>
              <a:t>Click to edit Master text styles</a:t>
            </a:r>
          </a:p>
          <a:p>
            <a:pPr marL="274320" marR="0" lvl="1" indent="-274320" algn="l" defTabSz="914400" rtl="0" eaLnBrk="1" fontAlgn="base" latinLnBrk="0" hangingPunct="1">
              <a:lnSpc>
                <a:spcPct val="100000"/>
              </a:lnSpc>
              <a:spcBef>
                <a:spcPts val="0"/>
              </a:spcBef>
              <a:spcAft>
                <a:spcPts val="600"/>
              </a:spcAft>
              <a:buClr>
                <a:srgbClr val="ED1A3B"/>
              </a:buClr>
              <a:buSzPct val="80000"/>
              <a:buFont typeface="Wingdings 3" panose="05040102010807070707" pitchFamily="18" charset="2"/>
              <a:buChar char="u"/>
              <a:tabLst/>
              <a:defRPr/>
            </a:pPr>
            <a:r>
              <a:rPr kumimoji="0" lang="en-US" sz="1800" b="0" i="0" u="none" strike="noStrike" kern="0" cap="none" spc="0" normalizeH="0" baseline="0" noProof="0" dirty="0">
                <a:ln>
                  <a:noFill/>
                </a:ln>
                <a:solidFill>
                  <a:srgbClr val="404040"/>
                </a:solidFill>
                <a:effectLst/>
                <a:uLnTx/>
                <a:uFillTx/>
                <a:latin typeface="Trebuchet MS"/>
              </a:rPr>
              <a:t>Second level</a:t>
            </a:r>
          </a:p>
          <a:p>
            <a:pPr marL="457200" marR="0" lvl="2" indent="-18288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404040"/>
                </a:solidFill>
                <a:effectLst/>
                <a:uLnTx/>
                <a:uFillTx/>
                <a:latin typeface="Trebuchet MS"/>
              </a:rPr>
              <a:t>Third level</a:t>
            </a:r>
          </a:p>
          <a:p>
            <a:pPr marL="640080" marR="0" lvl="3" indent="-182880" algn="l" defTabSz="914400" rtl="0" eaLnBrk="1" fontAlgn="base" latinLnBrk="0" hangingPunct="1">
              <a:lnSpc>
                <a:spcPct val="100000"/>
              </a:lnSpc>
              <a:spcBef>
                <a:spcPts val="0"/>
              </a:spcBef>
              <a:spcAft>
                <a:spcPts val="600"/>
              </a:spcAft>
              <a:buClrTx/>
              <a:buSzTx/>
              <a:buFont typeface="Univers HSBCPB Con 520" pitchFamily="34" charset="0"/>
              <a:buChar char="-"/>
              <a:tabLst/>
              <a:defRPr/>
            </a:pPr>
            <a:r>
              <a:rPr kumimoji="0" lang="en-US" sz="1600" b="0" i="0" u="none" strike="noStrike" kern="0" cap="none" spc="0" normalizeH="0" baseline="0" noProof="0" dirty="0">
                <a:ln>
                  <a:noFill/>
                </a:ln>
                <a:solidFill>
                  <a:srgbClr val="404040"/>
                </a:solidFill>
                <a:effectLst/>
                <a:uLnTx/>
                <a:uFillTx/>
                <a:latin typeface="Trebuchet MS"/>
              </a:rPr>
              <a:t>Fourth level</a:t>
            </a:r>
          </a:p>
          <a:p>
            <a:pPr marL="822960" marR="0" lvl="4" indent="-182880" algn="l" defTabSz="914400" rtl="0" eaLnBrk="1" fontAlgn="base" latinLnBrk="0" hangingPunct="1">
              <a:lnSpc>
                <a:spcPct val="100000"/>
              </a:lnSpc>
              <a:spcBef>
                <a:spcPts val="0"/>
              </a:spcBef>
              <a:spcAft>
                <a:spcPts val="600"/>
              </a:spcAft>
              <a:buClrTx/>
              <a:buSzTx/>
              <a:buFont typeface="Courier New" panose="02070309020205020404" pitchFamily="49" charset="0"/>
              <a:buChar char="o"/>
              <a:tabLst/>
              <a:defRPr/>
            </a:pPr>
            <a:r>
              <a:rPr kumimoji="0" lang="en-US" sz="1600" b="0" i="0" u="none" strike="noStrike" kern="0" cap="none" spc="0" normalizeH="0" baseline="0" noProof="0" dirty="0">
                <a:ln>
                  <a:noFill/>
                </a:ln>
                <a:solidFill>
                  <a:srgbClr val="404040"/>
                </a:solidFill>
                <a:effectLst/>
                <a:uLnTx/>
                <a:uFillTx/>
                <a:latin typeface="Trebuchet MS"/>
              </a:rPr>
              <a:t>Fifth level</a:t>
            </a:r>
          </a:p>
        </p:txBody>
      </p:sp>
      <p:sp>
        <p:nvSpPr>
          <p:cNvPr id="10" name="Content Placeholder 5">
            <a:extLst>
              <a:ext uri="{FF2B5EF4-FFF2-40B4-BE49-F238E27FC236}">
                <a16:creationId xmlns:a16="http://schemas.microsoft.com/office/drawing/2014/main" id="{13FEFCB8-C247-476B-B721-E520CED1E056}"/>
              </a:ext>
            </a:extLst>
          </p:cNvPr>
          <p:cNvSpPr>
            <a:spLocks noGrp="1"/>
          </p:cNvSpPr>
          <p:nvPr>
            <p:ph sz="quarter" idx="17"/>
          </p:nvPr>
        </p:nvSpPr>
        <p:spPr>
          <a:xfrm>
            <a:off x="457200" y="1828800"/>
            <a:ext cx="7237413"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77E186E3-B518-4876-954D-7424A8B00EA9}"/>
              </a:ext>
            </a:extLst>
          </p:cNvPr>
          <p:cNvSpPr>
            <a:spLocks noGrp="1"/>
          </p:cNvSpPr>
          <p:nvPr>
            <p:ph type="title"/>
          </p:nvPr>
        </p:nvSpPr>
        <p:spPr>
          <a:xfrm>
            <a:off x="457201" y="457200"/>
            <a:ext cx="7237412" cy="1187450"/>
          </a:xfrm>
        </p:spPr>
        <p:txBody>
          <a:bodyPr/>
          <a:lstStyle/>
          <a:p>
            <a:r>
              <a:rPr lang="en-US" dirty="0"/>
              <a:t>Click to edit Master title style</a:t>
            </a:r>
          </a:p>
        </p:txBody>
      </p:sp>
    </p:spTree>
    <p:extLst>
      <p:ext uri="{BB962C8B-B14F-4D97-AF65-F5344CB8AC3E}">
        <p14:creationId xmlns:p14="http://schemas.microsoft.com/office/powerpoint/2010/main" val="264683988"/>
      </p:ext>
    </p:extLst>
  </p:cSld>
  <p:clrMapOvr>
    <a:masterClrMapping/>
  </p:clrMapOvr>
  <p:extLst>
    <p:ext uri="{DCECCB84-F9BA-43D5-87BE-67443E8EF086}">
      <p15:sldGuideLst xmlns:p15="http://schemas.microsoft.com/office/powerpoint/2012/main">
        <p15:guide id="1" pos="5136">
          <p15:clr>
            <a:srgbClr val="FBAE40"/>
          </p15:clr>
        </p15:guide>
        <p15:guide id="2" pos="5424">
          <p15:clr>
            <a:srgbClr val="FBAE40"/>
          </p15:clr>
        </p15:guide>
        <p15:guide id="3" pos="4848">
          <p15:clr>
            <a:srgbClr val="FBAE40"/>
          </p15:clr>
        </p15:guide>
        <p15:guide id="4" orient="horz" pos="1152">
          <p15:clr>
            <a:srgbClr val="FBAE40"/>
          </p15:clr>
        </p15:guide>
        <p15:guide id="5" orient="horz" pos="103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Executing Compliance with Global Teams</a:t>
            </a:r>
          </a:p>
        </p:txBody>
      </p:sp>
    </p:spTree>
    <p:extLst>
      <p:ext uri="{BB962C8B-B14F-4D97-AF65-F5344CB8AC3E}">
        <p14:creationId xmlns:p14="http://schemas.microsoft.com/office/powerpoint/2010/main" val="485681344"/>
      </p:ext>
    </p:extLst>
  </p:cSld>
  <p:clrMapOvr>
    <a:masterClrMapping/>
  </p:clrMapOvr>
  <p:extLst>
    <p:ext uri="{DCECCB84-F9BA-43D5-87BE-67443E8EF086}">
      <p15:sldGuideLst xmlns:p15="http://schemas.microsoft.com/office/powerpoint/2012/main">
        <p15:guide id="1" orient="horz" pos="103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ertically Centered Title with Content - 2">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512E8EF8-AF28-45B7-A519-584134342499}"/>
              </a:ext>
            </a:extLst>
          </p:cNvPr>
          <p:cNvSpPr/>
          <p:nvPr userDrawn="1"/>
        </p:nvSpPr>
        <p:spPr>
          <a:xfrm flipH="1">
            <a:off x="4762499" y="1647101"/>
            <a:ext cx="7436387" cy="5210900"/>
          </a:xfrm>
          <a:prstGeom prst="rtTriangle">
            <a:avLst/>
          </a:prstGeom>
          <a:solidFill>
            <a:schemeClr val="bg2">
              <a:alpha val="50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2" name="Title 1"/>
          <p:cNvSpPr>
            <a:spLocks noGrp="1"/>
          </p:cNvSpPr>
          <p:nvPr>
            <p:ph type="title"/>
          </p:nvPr>
        </p:nvSpPr>
        <p:spPr>
          <a:xfrm>
            <a:off x="457199" y="457200"/>
            <a:ext cx="2211919" cy="5486400"/>
          </a:xfrm>
        </p:spPr>
        <p:txBody>
          <a:bodyPr anchor="t"/>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Executing Compliance with Global Teams</a:t>
            </a:r>
          </a:p>
        </p:txBody>
      </p:sp>
      <p:sp>
        <p:nvSpPr>
          <p:cNvPr id="17" name="Content Placeholder 16">
            <a:extLst>
              <a:ext uri="{FF2B5EF4-FFF2-40B4-BE49-F238E27FC236}">
                <a16:creationId xmlns:a16="http://schemas.microsoft.com/office/drawing/2014/main" id="{61ED7737-D644-4650-8DC7-9794B658387F}"/>
              </a:ext>
            </a:extLst>
          </p:cNvPr>
          <p:cNvSpPr>
            <a:spLocks noGrp="1"/>
          </p:cNvSpPr>
          <p:nvPr>
            <p:ph sz="quarter" idx="11"/>
          </p:nvPr>
        </p:nvSpPr>
        <p:spPr>
          <a:xfrm>
            <a:off x="3124200" y="457200"/>
            <a:ext cx="8610601"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243276"/>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Vertically Centered Title with Content - 2">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2211919" cy="5486400"/>
          </a:xfrm>
        </p:spPr>
        <p:txBody>
          <a:bodyPr anchor="t"/>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Executing Compliance with Global Teams</a:t>
            </a:r>
          </a:p>
        </p:txBody>
      </p:sp>
      <p:sp>
        <p:nvSpPr>
          <p:cNvPr id="17" name="Content Placeholder 16">
            <a:extLst>
              <a:ext uri="{FF2B5EF4-FFF2-40B4-BE49-F238E27FC236}">
                <a16:creationId xmlns:a16="http://schemas.microsoft.com/office/drawing/2014/main" id="{61ED7737-D644-4650-8DC7-9794B658387F}"/>
              </a:ext>
            </a:extLst>
          </p:cNvPr>
          <p:cNvSpPr>
            <a:spLocks noGrp="1"/>
          </p:cNvSpPr>
          <p:nvPr>
            <p:ph sz="quarter" idx="11"/>
          </p:nvPr>
        </p:nvSpPr>
        <p:spPr>
          <a:xfrm>
            <a:off x="3124200" y="457200"/>
            <a:ext cx="8610601"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2820249"/>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A">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6408B2-5804-4145-8694-08EFF89914B9}"/>
              </a:ext>
            </a:extLst>
          </p:cNvPr>
          <p:cNvSpPr>
            <a:spLocks noGrp="1"/>
          </p:cNvSpPr>
          <p:nvPr>
            <p:ph type="ftr" sz="quarter" idx="10"/>
          </p:nvPr>
        </p:nvSpPr>
        <p:spPr/>
        <p:txBody>
          <a:bodyPr/>
          <a:lstStyle/>
          <a:p>
            <a:r>
              <a:rPr lang="en-US"/>
              <a:t>Executing Compliance with Global Teams</a:t>
            </a:r>
          </a:p>
        </p:txBody>
      </p:sp>
    </p:spTree>
    <p:extLst>
      <p:ext uri="{BB962C8B-B14F-4D97-AF65-F5344CB8AC3E}">
        <p14:creationId xmlns:p14="http://schemas.microsoft.com/office/powerpoint/2010/main" val="23447432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B">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22A026FC-29CD-448D-8D1D-E190EB2B1886}"/>
              </a:ext>
            </a:extLst>
          </p:cNvPr>
          <p:cNvSpPr/>
          <p:nvPr/>
        </p:nvSpPr>
        <p:spPr>
          <a:xfrm flipH="1">
            <a:off x="2738182" y="228601"/>
            <a:ext cx="9460705" cy="6629400"/>
          </a:xfrm>
          <a:prstGeom prst="rtTriangle">
            <a:avLst/>
          </a:prstGeom>
          <a:solidFill>
            <a:schemeClr val="bg2">
              <a:alpha val="50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2" name="Footer Placeholder 1">
            <a:extLst>
              <a:ext uri="{FF2B5EF4-FFF2-40B4-BE49-F238E27FC236}">
                <a16:creationId xmlns:a16="http://schemas.microsoft.com/office/drawing/2014/main" id="{DDE11A4A-90C1-4E0A-A9B5-1EA600709B37}"/>
              </a:ext>
            </a:extLst>
          </p:cNvPr>
          <p:cNvSpPr>
            <a:spLocks noGrp="1"/>
          </p:cNvSpPr>
          <p:nvPr>
            <p:ph type="ftr" sz="quarter" idx="10"/>
          </p:nvPr>
        </p:nvSpPr>
        <p:spPr/>
        <p:txBody>
          <a:bodyPr/>
          <a:lstStyle/>
          <a:p>
            <a:r>
              <a:rPr lang="en-US"/>
              <a:t>Executing Compliance with Global Teams</a:t>
            </a:r>
          </a:p>
        </p:txBody>
      </p:sp>
      <p:sp>
        <p:nvSpPr>
          <p:cNvPr id="10" name="Right Triangle 9">
            <a:extLst>
              <a:ext uri="{FF2B5EF4-FFF2-40B4-BE49-F238E27FC236}">
                <a16:creationId xmlns:a16="http://schemas.microsoft.com/office/drawing/2014/main" id="{FBC8C3AA-DB05-4BA6-88AC-4463B23D9238}"/>
              </a:ext>
            </a:extLst>
          </p:cNvPr>
          <p:cNvSpPr/>
          <p:nvPr userDrawn="1"/>
        </p:nvSpPr>
        <p:spPr>
          <a:xfrm flipH="1">
            <a:off x="2738182" y="228601"/>
            <a:ext cx="9460705" cy="6629400"/>
          </a:xfrm>
          <a:prstGeom prst="rtTriangle">
            <a:avLst/>
          </a:prstGeom>
          <a:solidFill>
            <a:schemeClr val="bg1">
              <a:lumMod val="95000"/>
              <a:alpha val="50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Tree>
    <p:extLst>
      <p:ext uri="{BB962C8B-B14F-4D97-AF65-F5344CB8AC3E}">
        <p14:creationId xmlns:p14="http://schemas.microsoft.com/office/powerpoint/2010/main" val="34145241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act 2">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42B184B0-D5CE-4883-B3BA-58566AF4F28D}"/>
              </a:ext>
            </a:extLst>
          </p:cNvPr>
          <p:cNvSpPr>
            <a:spLocks noGrp="1"/>
          </p:cNvSpPr>
          <p:nvPr>
            <p:ph type="tbl" sz="quarter" idx="13"/>
          </p:nvPr>
        </p:nvSpPr>
        <p:spPr>
          <a:xfrm>
            <a:off x="457200" y="3978277"/>
            <a:ext cx="11279188" cy="1965324"/>
          </a:xfrm>
          <a:prstGeom prst="rect">
            <a:avLst/>
          </a:prstGeom>
        </p:spPr>
        <p:txBody>
          <a:bodyPr/>
          <a:lstStyle/>
          <a:p>
            <a:r>
              <a:rPr lang="en-US"/>
              <a:t>Click icon to add table</a:t>
            </a:r>
          </a:p>
        </p:txBody>
      </p:sp>
      <p:sp>
        <p:nvSpPr>
          <p:cNvPr id="9" name="Picture Placeholder 8"/>
          <p:cNvSpPr>
            <a:spLocks noGrp="1"/>
          </p:cNvSpPr>
          <p:nvPr>
            <p:ph type="pic" sz="quarter" idx="10"/>
          </p:nvPr>
        </p:nvSpPr>
        <p:spPr>
          <a:xfrm>
            <a:off x="2362200" y="1828800"/>
            <a:ext cx="1828800" cy="1828800"/>
          </a:xfrm>
          <a:prstGeom prst="ellipse">
            <a:avLst/>
          </a:prstGeom>
          <a:solidFill>
            <a:schemeClr val="bg2">
              <a:lumMod val="90000"/>
            </a:schemeClr>
          </a:solidFill>
        </p:spPr>
        <p:txBody>
          <a:bodyPr/>
          <a:lstStyle/>
          <a:p>
            <a:r>
              <a:rPr lang="en-US" dirty="0"/>
              <a:t>Click icon to add picture</a:t>
            </a:r>
          </a:p>
        </p:txBody>
      </p:sp>
      <p:sp>
        <p:nvSpPr>
          <p:cNvPr id="11" name="Picture Placeholder 8"/>
          <p:cNvSpPr>
            <a:spLocks noGrp="1"/>
          </p:cNvSpPr>
          <p:nvPr>
            <p:ph type="pic" sz="quarter" idx="12"/>
          </p:nvPr>
        </p:nvSpPr>
        <p:spPr>
          <a:xfrm>
            <a:off x="8001000" y="1828800"/>
            <a:ext cx="1828800" cy="1828800"/>
          </a:xfrm>
          <a:prstGeom prst="ellipse">
            <a:avLst/>
          </a:prstGeom>
          <a:solidFill>
            <a:schemeClr val="bg2">
              <a:lumMod val="90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991C83DD-553A-4705-9005-5EFA1B4A11C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160F5E3-E652-406C-8FDB-4789CA6A876F}"/>
              </a:ext>
            </a:extLst>
          </p:cNvPr>
          <p:cNvSpPr>
            <a:spLocks noGrp="1"/>
          </p:cNvSpPr>
          <p:nvPr>
            <p:ph type="ftr" sz="quarter" idx="14"/>
          </p:nvPr>
        </p:nvSpPr>
        <p:spPr/>
        <p:txBody>
          <a:bodyPr/>
          <a:lstStyle/>
          <a:p>
            <a:r>
              <a:rPr lang="en-US"/>
              <a:t>Executing Compliance with Global Teams</a:t>
            </a:r>
          </a:p>
        </p:txBody>
      </p:sp>
    </p:spTree>
    <p:extLst>
      <p:ext uri="{BB962C8B-B14F-4D97-AF65-F5344CB8AC3E}">
        <p14:creationId xmlns:p14="http://schemas.microsoft.com/office/powerpoint/2010/main" val="1285646094"/>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103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tact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22400" y="1828800"/>
            <a:ext cx="1828800" cy="1828800"/>
          </a:xfrm>
          <a:prstGeom prst="ellipse">
            <a:avLst/>
          </a:prstGeom>
          <a:solidFill>
            <a:schemeClr val="bg2">
              <a:lumMod val="90000"/>
            </a:schemeClr>
          </a:solidFill>
        </p:spPr>
        <p:txBody>
          <a:bodyPr/>
          <a:lstStyle/>
          <a:p>
            <a:r>
              <a:rPr lang="en-US"/>
              <a:t>Click icon to add picture</a:t>
            </a:r>
          </a:p>
        </p:txBody>
      </p:sp>
      <p:sp>
        <p:nvSpPr>
          <p:cNvPr id="10" name="Picture Placeholder 8"/>
          <p:cNvSpPr>
            <a:spLocks noGrp="1"/>
          </p:cNvSpPr>
          <p:nvPr>
            <p:ph type="pic" sz="quarter" idx="11"/>
          </p:nvPr>
        </p:nvSpPr>
        <p:spPr>
          <a:xfrm>
            <a:off x="5181600" y="1828800"/>
            <a:ext cx="1828800" cy="1828800"/>
          </a:xfrm>
          <a:prstGeom prst="ellipse">
            <a:avLst/>
          </a:prstGeom>
          <a:solidFill>
            <a:schemeClr val="bg2">
              <a:lumMod val="90000"/>
            </a:schemeClr>
          </a:solidFill>
        </p:spPr>
        <p:txBody>
          <a:bodyPr/>
          <a:lstStyle/>
          <a:p>
            <a:r>
              <a:rPr lang="en-US"/>
              <a:t>Click icon to add picture</a:t>
            </a:r>
          </a:p>
        </p:txBody>
      </p:sp>
      <p:sp>
        <p:nvSpPr>
          <p:cNvPr id="11" name="Picture Placeholder 8"/>
          <p:cNvSpPr>
            <a:spLocks noGrp="1"/>
          </p:cNvSpPr>
          <p:nvPr>
            <p:ph type="pic" sz="quarter" idx="12"/>
          </p:nvPr>
        </p:nvSpPr>
        <p:spPr>
          <a:xfrm>
            <a:off x="8940800" y="1828800"/>
            <a:ext cx="1828800" cy="1828800"/>
          </a:xfrm>
          <a:prstGeom prst="ellipse">
            <a:avLst/>
          </a:prstGeom>
          <a:solidFill>
            <a:schemeClr val="bg2">
              <a:lumMod val="90000"/>
            </a:schemeClr>
          </a:solidFill>
        </p:spPr>
        <p:txBody>
          <a:bodyPr/>
          <a:lstStyle/>
          <a:p>
            <a:r>
              <a:rPr lang="en-US"/>
              <a:t>Click icon to add picture</a:t>
            </a:r>
          </a:p>
        </p:txBody>
      </p:sp>
      <p:sp>
        <p:nvSpPr>
          <p:cNvPr id="4" name="Table Placeholder 3">
            <a:extLst>
              <a:ext uri="{FF2B5EF4-FFF2-40B4-BE49-F238E27FC236}">
                <a16:creationId xmlns:a16="http://schemas.microsoft.com/office/drawing/2014/main" id="{42B184B0-D5CE-4883-B3BA-58566AF4F28D}"/>
              </a:ext>
            </a:extLst>
          </p:cNvPr>
          <p:cNvSpPr>
            <a:spLocks noGrp="1"/>
          </p:cNvSpPr>
          <p:nvPr>
            <p:ph type="tbl" sz="quarter" idx="13"/>
          </p:nvPr>
        </p:nvSpPr>
        <p:spPr>
          <a:xfrm>
            <a:off x="457200" y="4114801"/>
            <a:ext cx="11279188" cy="1828800"/>
          </a:xfrm>
          <a:prstGeom prst="rect">
            <a:avLst/>
          </a:prstGeom>
        </p:spPr>
        <p:txBody>
          <a:bodyPr/>
          <a:lstStyle/>
          <a:p>
            <a:r>
              <a:rPr lang="en-US"/>
              <a:t>Click icon to add table</a:t>
            </a:r>
          </a:p>
        </p:txBody>
      </p:sp>
      <p:sp>
        <p:nvSpPr>
          <p:cNvPr id="2" name="Title 1">
            <a:extLst>
              <a:ext uri="{FF2B5EF4-FFF2-40B4-BE49-F238E27FC236}">
                <a16:creationId xmlns:a16="http://schemas.microsoft.com/office/drawing/2014/main" id="{69BCB633-3345-4BFA-85CD-3704D842823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298C228-98D4-4755-9F86-E74DDF823A44}"/>
              </a:ext>
            </a:extLst>
          </p:cNvPr>
          <p:cNvSpPr>
            <a:spLocks noGrp="1"/>
          </p:cNvSpPr>
          <p:nvPr>
            <p:ph type="ftr" sz="quarter" idx="14"/>
          </p:nvPr>
        </p:nvSpPr>
        <p:spPr/>
        <p:txBody>
          <a:bodyPr/>
          <a:lstStyle/>
          <a:p>
            <a:r>
              <a:rPr lang="en-US"/>
              <a:t>Executing Compliance with Global Teams</a:t>
            </a:r>
          </a:p>
        </p:txBody>
      </p:sp>
    </p:spTree>
    <p:extLst>
      <p:ext uri="{BB962C8B-B14F-4D97-AF65-F5344CB8AC3E}">
        <p14:creationId xmlns:p14="http://schemas.microsoft.com/office/powerpoint/2010/main" val="2345919070"/>
      </p:ext>
    </p:extLst>
  </p:cSld>
  <p:clrMapOvr>
    <a:masterClrMapping/>
  </p:clrMapOvr>
  <p:extLst>
    <p:ext uri="{DCECCB84-F9BA-43D5-87BE-67443E8EF086}">
      <p15:sldGuideLst xmlns:p15="http://schemas.microsoft.com/office/powerpoint/2012/main">
        <p15:guide id="2" orient="horz" pos="1038">
          <p15:clr>
            <a:srgbClr val="FBAE40"/>
          </p15:clr>
        </p15:guide>
        <p15:guide id="3" orient="horz" pos="1152"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act 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52500" y="1828799"/>
            <a:ext cx="1828800" cy="1828800"/>
          </a:xfrm>
          <a:prstGeom prst="ellipse">
            <a:avLst/>
          </a:prstGeom>
          <a:solidFill>
            <a:schemeClr val="bg2">
              <a:lumMod val="90000"/>
            </a:schemeClr>
          </a:solidFill>
        </p:spPr>
        <p:txBody>
          <a:bodyPr/>
          <a:lstStyle/>
          <a:p>
            <a:r>
              <a:rPr lang="en-US"/>
              <a:t>Click icon to add picture</a:t>
            </a:r>
          </a:p>
        </p:txBody>
      </p:sp>
      <p:sp>
        <p:nvSpPr>
          <p:cNvPr id="10" name="Picture Placeholder 8"/>
          <p:cNvSpPr>
            <a:spLocks noGrp="1"/>
          </p:cNvSpPr>
          <p:nvPr>
            <p:ph type="pic" sz="quarter" idx="11"/>
          </p:nvPr>
        </p:nvSpPr>
        <p:spPr>
          <a:xfrm>
            <a:off x="3771900" y="1828799"/>
            <a:ext cx="1828800" cy="1828800"/>
          </a:xfrm>
          <a:prstGeom prst="ellipse">
            <a:avLst/>
          </a:prstGeom>
          <a:solidFill>
            <a:schemeClr val="bg2">
              <a:lumMod val="90000"/>
            </a:schemeClr>
          </a:solidFill>
        </p:spPr>
        <p:txBody>
          <a:bodyPr/>
          <a:lstStyle/>
          <a:p>
            <a:r>
              <a:rPr lang="en-US"/>
              <a:t>Click icon to add picture</a:t>
            </a:r>
          </a:p>
        </p:txBody>
      </p:sp>
      <p:sp>
        <p:nvSpPr>
          <p:cNvPr id="11" name="Picture Placeholder 8"/>
          <p:cNvSpPr>
            <a:spLocks noGrp="1"/>
          </p:cNvSpPr>
          <p:nvPr>
            <p:ph type="pic" sz="quarter" idx="12"/>
          </p:nvPr>
        </p:nvSpPr>
        <p:spPr>
          <a:xfrm>
            <a:off x="6591299" y="1828799"/>
            <a:ext cx="1828800" cy="1828800"/>
          </a:xfrm>
          <a:prstGeom prst="ellipse">
            <a:avLst/>
          </a:prstGeom>
          <a:solidFill>
            <a:schemeClr val="bg2">
              <a:lumMod val="90000"/>
            </a:schemeClr>
          </a:solidFill>
        </p:spPr>
        <p:txBody>
          <a:bodyPr/>
          <a:lstStyle/>
          <a:p>
            <a:r>
              <a:rPr lang="en-US"/>
              <a:t>Click icon to add picture</a:t>
            </a:r>
          </a:p>
        </p:txBody>
      </p:sp>
      <p:sp>
        <p:nvSpPr>
          <p:cNvPr id="4" name="Table Placeholder 3">
            <a:extLst>
              <a:ext uri="{FF2B5EF4-FFF2-40B4-BE49-F238E27FC236}">
                <a16:creationId xmlns:a16="http://schemas.microsoft.com/office/drawing/2014/main" id="{42B184B0-D5CE-4883-B3BA-58566AF4F28D}"/>
              </a:ext>
            </a:extLst>
          </p:cNvPr>
          <p:cNvSpPr>
            <a:spLocks noGrp="1"/>
          </p:cNvSpPr>
          <p:nvPr>
            <p:ph type="tbl" sz="quarter" idx="13"/>
          </p:nvPr>
        </p:nvSpPr>
        <p:spPr>
          <a:xfrm>
            <a:off x="457200" y="3949700"/>
            <a:ext cx="11277600" cy="1993901"/>
          </a:xfrm>
          <a:prstGeom prst="rect">
            <a:avLst/>
          </a:prstGeom>
        </p:spPr>
        <p:txBody>
          <a:bodyPr/>
          <a:lstStyle/>
          <a:p>
            <a:r>
              <a:rPr lang="en-US"/>
              <a:t>Click icon to add table</a:t>
            </a:r>
          </a:p>
        </p:txBody>
      </p:sp>
      <p:sp>
        <p:nvSpPr>
          <p:cNvPr id="2" name="Title 1">
            <a:extLst>
              <a:ext uri="{FF2B5EF4-FFF2-40B4-BE49-F238E27FC236}">
                <a16:creationId xmlns:a16="http://schemas.microsoft.com/office/drawing/2014/main" id="{69BCB633-3345-4BFA-85CD-3704D842823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298C228-98D4-4755-9F86-E74DDF823A44}"/>
              </a:ext>
            </a:extLst>
          </p:cNvPr>
          <p:cNvSpPr>
            <a:spLocks noGrp="1"/>
          </p:cNvSpPr>
          <p:nvPr>
            <p:ph type="ftr" sz="quarter" idx="14"/>
          </p:nvPr>
        </p:nvSpPr>
        <p:spPr/>
        <p:txBody>
          <a:bodyPr/>
          <a:lstStyle/>
          <a:p>
            <a:r>
              <a:rPr lang="en-US"/>
              <a:t>Executing Compliance with Global Teams</a:t>
            </a:r>
          </a:p>
        </p:txBody>
      </p:sp>
      <p:sp>
        <p:nvSpPr>
          <p:cNvPr id="8" name="Picture Placeholder 8">
            <a:extLst>
              <a:ext uri="{FF2B5EF4-FFF2-40B4-BE49-F238E27FC236}">
                <a16:creationId xmlns:a16="http://schemas.microsoft.com/office/drawing/2014/main" id="{E90F2965-3C5F-4B95-BFD6-D919D0ADCBC0}"/>
              </a:ext>
            </a:extLst>
          </p:cNvPr>
          <p:cNvSpPr>
            <a:spLocks noGrp="1"/>
          </p:cNvSpPr>
          <p:nvPr>
            <p:ph type="pic" sz="quarter" idx="15"/>
          </p:nvPr>
        </p:nvSpPr>
        <p:spPr>
          <a:xfrm>
            <a:off x="9410700" y="1828799"/>
            <a:ext cx="1828800" cy="1828800"/>
          </a:xfrm>
          <a:prstGeom prst="ellipse">
            <a:avLst/>
          </a:prstGeom>
          <a:solidFill>
            <a:schemeClr val="bg2">
              <a:lumMod val="90000"/>
            </a:schemeClr>
          </a:solidFill>
        </p:spPr>
        <p:txBody>
          <a:bodyPr/>
          <a:lstStyle/>
          <a:p>
            <a:r>
              <a:rPr lang="en-US"/>
              <a:t>Click icon to add picture</a:t>
            </a:r>
          </a:p>
        </p:txBody>
      </p:sp>
    </p:spTree>
    <p:extLst>
      <p:ext uri="{BB962C8B-B14F-4D97-AF65-F5344CB8AC3E}">
        <p14:creationId xmlns:p14="http://schemas.microsoft.com/office/powerpoint/2010/main" val="2081150020"/>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10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Agenda 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94D2D05-7C1E-47E0-B55F-A8A7DD1A12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679700" y="0"/>
            <a:ext cx="9512299" cy="6858000"/>
          </a:xfrm>
          <a:prstGeom prst="rect">
            <a:avLst/>
          </a:prstGeom>
        </p:spPr>
      </p:pic>
      <p:sp>
        <p:nvSpPr>
          <p:cNvPr id="14" name="Freeform: Shape 13">
            <a:extLst>
              <a:ext uri="{FF2B5EF4-FFF2-40B4-BE49-F238E27FC236}">
                <a16:creationId xmlns:a16="http://schemas.microsoft.com/office/drawing/2014/main" id="{E5F0F07F-DBD0-4B4A-B092-5527D851EB8D}"/>
              </a:ext>
            </a:extLst>
          </p:cNvPr>
          <p:cNvSpPr>
            <a:spLocks noChangeAspect="1"/>
          </p:cNvSpPr>
          <p:nvPr userDrawn="1"/>
        </p:nvSpPr>
        <p:spPr>
          <a:xfrm rot="5400000">
            <a:off x="397633" y="-397632"/>
            <a:ext cx="6858005" cy="7653271"/>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dirty="0"/>
          </a:p>
        </p:txBody>
      </p:sp>
      <p:sp>
        <p:nvSpPr>
          <p:cNvPr id="13" name="Rectangle 2">
            <a:extLst>
              <a:ext uri="{FF2B5EF4-FFF2-40B4-BE49-F238E27FC236}">
                <a16:creationId xmlns:a16="http://schemas.microsoft.com/office/drawing/2014/main" id="{8FA4D64D-FFBC-45FC-9B59-F5E30482EA79}"/>
              </a:ext>
            </a:extLst>
          </p:cNvPr>
          <p:cNvSpPr>
            <a:spLocks noGrp="1" noChangeArrowheads="1"/>
          </p:cNvSpPr>
          <p:nvPr>
            <p:ph type="ctrTitle" hasCustomPrompt="1"/>
          </p:nvPr>
        </p:nvSpPr>
        <p:spPr bwMode="gray">
          <a:xfrm>
            <a:off x="457200" y="457200"/>
            <a:ext cx="2438400" cy="5486400"/>
          </a:xfrm>
        </p:spPr>
        <p:txBody>
          <a:bodyPr anchor="ctr"/>
          <a:lstStyle>
            <a:lvl1pPr>
              <a:defRPr sz="2800" b="0" i="0">
                <a:solidFill>
                  <a:schemeClr val="accent1"/>
                </a:solidFill>
              </a:defRPr>
            </a:lvl1pPr>
          </a:lstStyle>
          <a:p>
            <a:r>
              <a:rPr lang="en-US" dirty="0"/>
              <a:t>Click To Edit Master Title Style</a:t>
            </a:r>
            <a:endParaRPr lang="en-GB" dirty="0"/>
          </a:p>
        </p:txBody>
      </p:sp>
      <p:sp>
        <p:nvSpPr>
          <p:cNvPr id="2" name="Footer Placeholder 1">
            <a:extLst>
              <a:ext uri="{FF2B5EF4-FFF2-40B4-BE49-F238E27FC236}">
                <a16:creationId xmlns:a16="http://schemas.microsoft.com/office/drawing/2014/main" id="{A86020AF-FEC6-479B-A282-E774876C8057}"/>
              </a:ext>
            </a:extLst>
          </p:cNvPr>
          <p:cNvSpPr>
            <a:spLocks noGrp="1"/>
          </p:cNvSpPr>
          <p:nvPr>
            <p:ph type="ftr" sz="quarter" idx="10"/>
          </p:nvPr>
        </p:nvSpPr>
        <p:spPr/>
        <p:txBody>
          <a:bodyPr/>
          <a:lstStyle/>
          <a:p>
            <a:r>
              <a:rPr lang="en-US"/>
              <a:t>Executing Compliance with Global Teams</a:t>
            </a:r>
            <a:endParaRPr lang="en-US" dirty="0"/>
          </a:p>
        </p:txBody>
      </p:sp>
      <p:sp>
        <p:nvSpPr>
          <p:cNvPr id="15" name="Content Placeholder 9">
            <a:extLst>
              <a:ext uri="{FF2B5EF4-FFF2-40B4-BE49-F238E27FC236}">
                <a16:creationId xmlns:a16="http://schemas.microsoft.com/office/drawing/2014/main" id="{09B78489-B7B1-4CA3-90E2-43BA9E40DBDA}"/>
              </a:ext>
            </a:extLst>
          </p:cNvPr>
          <p:cNvSpPr>
            <a:spLocks noGrp="1"/>
          </p:cNvSpPr>
          <p:nvPr>
            <p:ph sz="quarter" idx="11"/>
          </p:nvPr>
        </p:nvSpPr>
        <p:spPr>
          <a:xfrm>
            <a:off x="3581400" y="457200"/>
            <a:ext cx="8153400" cy="5486400"/>
          </a:xfrm>
          <a:solidFill>
            <a:schemeClr val="bg1"/>
          </a:solidFill>
          <a:effectLst>
            <a:outerShdw blurRad="190500" algn="t" rotWithShape="0">
              <a:prstClr val="black">
                <a:alpha val="15000"/>
              </a:prstClr>
            </a:outerShdw>
          </a:effectLst>
        </p:spPr>
        <p:txBody>
          <a:bodyPr vert="horz" lIns="182880" tIns="182880" rIns="182880" bIns="182880" rtlCol="0" anchor="ctr">
            <a:noAutofit/>
          </a:bodyPr>
          <a:lstStyle>
            <a:lvl1pPr>
              <a:defRPr lang="en-US" sz="1800" smtClean="0"/>
            </a:lvl1pPr>
            <a:lvl2pPr>
              <a:defRPr lang="en-US" sz="1800" smtClean="0"/>
            </a:lvl2pPr>
            <a:lvl3pPr>
              <a:defRPr lang="en-US" smtClean="0"/>
            </a:lvl3pPr>
            <a:lvl4pPr>
              <a:defRPr lang="en-US" sz="1400" smtClean="0"/>
            </a:lvl4pPr>
            <a:lvl5pPr>
              <a:defRPr lang="en-US" sz="1400"/>
            </a:lvl5pPr>
          </a:lstStyle>
          <a:p>
            <a:pPr lvl="0">
              <a:spcBef>
                <a:spcPts val="12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252157"/>
      </p:ext>
    </p:extLst>
  </p:cSld>
  <p:clrMapOvr>
    <a:masterClrMapping/>
  </p:clrMapOvr>
  <p:extLst>
    <p:ext uri="{DCECCB84-F9BA-43D5-87BE-67443E8EF086}">
      <p15:sldGuideLst xmlns:p15="http://schemas.microsoft.com/office/powerpoint/2012/main">
        <p15:guide id="2" pos="2256" userDrawn="1">
          <p15:clr>
            <a:srgbClr val="FBAE40"/>
          </p15:clr>
        </p15:guide>
        <p15:guide id="3" pos="1824"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profile 2x">
    <p:spTree>
      <p:nvGrpSpPr>
        <p:cNvPr id="1" name=""/>
        <p:cNvGrpSpPr/>
        <p:nvPr/>
      </p:nvGrpSpPr>
      <p:grpSpPr>
        <a:xfrm>
          <a:off x="0" y="0"/>
          <a:ext cx="0" cy="0"/>
          <a:chOff x="0" y="0"/>
          <a:chExt cx="0" cy="0"/>
        </a:xfrm>
      </p:grpSpPr>
      <p:sp>
        <p:nvSpPr>
          <p:cNvPr id="10" name="background color">
            <a:extLst>
              <a:ext uri="{FF2B5EF4-FFF2-40B4-BE49-F238E27FC236}">
                <a16:creationId xmlns:a16="http://schemas.microsoft.com/office/drawing/2014/main" id="{8EE708C1-A438-4741-A14F-E3716CCC6625}"/>
              </a:ext>
            </a:extLst>
          </p:cNvPr>
          <p:cNvSpPr>
            <a:spLocks/>
          </p:cNvSpPr>
          <p:nvPr userDrawn="1"/>
        </p:nvSpPr>
        <p:spPr>
          <a:xfrm>
            <a:off x="0" y="4566759"/>
            <a:ext cx="12191999" cy="2291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9" name="background colour">
            <a:extLst>
              <a:ext uri="{FF2B5EF4-FFF2-40B4-BE49-F238E27FC236}">
                <a16:creationId xmlns:a16="http://schemas.microsoft.com/office/drawing/2014/main" id="{4B428204-1BCC-3E10-9B41-91B4FAED801E}"/>
              </a:ext>
            </a:extLst>
          </p:cNvPr>
          <p:cNvSpPr>
            <a:spLocks/>
          </p:cNvSpPr>
          <p:nvPr userDrawn="1"/>
        </p:nvSpPr>
        <p:spPr>
          <a:xfrm>
            <a:off x="6289522" y="2627087"/>
            <a:ext cx="5445278" cy="3316513"/>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p>
            <a:pPr marR="0" lvl="0" indent="0" fontAlgn="base">
              <a:lnSpc>
                <a:spcPct val="100000"/>
              </a:lnSpc>
              <a:spcBef>
                <a:spcPts val="0"/>
              </a:spcBef>
              <a:spcAft>
                <a:spcPts val="600"/>
              </a:spcAft>
              <a:buClrTx/>
              <a:buSzTx/>
              <a:buFontTx/>
              <a:buNone/>
              <a:tabLst/>
            </a:pPr>
            <a:endParaRPr kumimoji="0" lang="nl-NL" b="0" i="0" u="none" strike="noStrike" kern="0" cap="none" spc="0" normalizeH="0" baseline="0">
              <a:ln>
                <a:noFill/>
              </a:ln>
              <a:solidFill>
                <a:srgbClr val="404040"/>
              </a:solidFill>
              <a:effectLst/>
              <a:uLnTx/>
              <a:uFillTx/>
              <a:latin typeface="Trebuchet MS"/>
            </a:endParaRPr>
          </a:p>
        </p:txBody>
      </p:sp>
      <p:sp>
        <p:nvSpPr>
          <p:cNvPr id="6" name="background colour">
            <a:extLst>
              <a:ext uri="{FF2B5EF4-FFF2-40B4-BE49-F238E27FC236}">
                <a16:creationId xmlns:a16="http://schemas.microsoft.com/office/drawing/2014/main" id="{4047E63D-0492-1D28-10CD-E09DAFC5106C}"/>
              </a:ext>
            </a:extLst>
          </p:cNvPr>
          <p:cNvSpPr>
            <a:spLocks/>
          </p:cNvSpPr>
          <p:nvPr userDrawn="1"/>
        </p:nvSpPr>
        <p:spPr>
          <a:xfrm>
            <a:off x="457200" y="2627087"/>
            <a:ext cx="5454746" cy="3316513"/>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p>
            <a:pPr marR="0" lvl="0" indent="0" fontAlgn="base">
              <a:lnSpc>
                <a:spcPct val="100000"/>
              </a:lnSpc>
              <a:spcBef>
                <a:spcPts val="0"/>
              </a:spcBef>
              <a:spcAft>
                <a:spcPts val="600"/>
              </a:spcAft>
              <a:buClrTx/>
              <a:buSzTx/>
              <a:buFontTx/>
              <a:buNone/>
              <a:tabLst/>
            </a:pPr>
            <a:endParaRPr kumimoji="0" lang="nl-NL" b="0" i="0" u="none" strike="noStrike" kern="0" cap="none" spc="0" normalizeH="0" baseline="0">
              <a:ln>
                <a:noFill/>
              </a:ln>
              <a:solidFill>
                <a:srgbClr val="404040"/>
              </a:solidFill>
              <a:effectLst/>
              <a:uLnTx/>
              <a:uFillTx/>
              <a:latin typeface="Trebuchet MS"/>
            </a:endParaRPr>
          </a:p>
        </p:txBody>
      </p:sp>
      <p:sp>
        <p:nvSpPr>
          <p:cNvPr id="28" name="contact details placeholder 02">
            <a:extLst>
              <a:ext uri="{FF2B5EF4-FFF2-40B4-BE49-F238E27FC236}">
                <a16:creationId xmlns:a16="http://schemas.microsoft.com/office/drawing/2014/main" id="{FFF91338-A066-94D7-8065-F9136B706E8E}"/>
              </a:ext>
            </a:extLst>
          </p:cNvPr>
          <p:cNvSpPr>
            <a:spLocks noGrp="1"/>
          </p:cNvSpPr>
          <p:nvPr>
            <p:ph type="body" sz="quarter" idx="28" hasCustomPrompt="1"/>
          </p:nvPr>
        </p:nvSpPr>
        <p:spPr>
          <a:xfrm>
            <a:off x="6637961" y="5078651"/>
            <a:ext cx="4748400" cy="690508"/>
          </a:xfrm>
          <a:prstGeom prst="rect">
            <a:avLst/>
          </a:prstGeom>
        </p:spPr>
        <p:txBody>
          <a:bodyPr/>
          <a:lstStyle>
            <a:lvl1pPr algn="ctr">
              <a:defRPr sz="1400"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0"/>
            <a:r>
              <a:rPr lang="en-US" dirty="0"/>
              <a:t>XXX-XXX-XXXX</a:t>
            </a:r>
          </a:p>
          <a:p>
            <a:pPr lvl="0"/>
            <a:r>
              <a:rPr lang="en-US" dirty="0" err="1"/>
              <a:t>email@bdo.com</a:t>
            </a:r>
            <a:endParaRPr lang="en-US" dirty="0"/>
          </a:p>
        </p:txBody>
      </p:sp>
      <p:sp>
        <p:nvSpPr>
          <p:cNvPr id="29" name="role placeholder_02">
            <a:extLst>
              <a:ext uri="{FF2B5EF4-FFF2-40B4-BE49-F238E27FC236}">
                <a16:creationId xmlns:a16="http://schemas.microsoft.com/office/drawing/2014/main" id="{A1976D02-BE05-E1C7-B7A1-BEFA9980B684}"/>
              </a:ext>
            </a:extLst>
          </p:cNvPr>
          <p:cNvSpPr>
            <a:spLocks noGrp="1"/>
          </p:cNvSpPr>
          <p:nvPr>
            <p:ph type="body" sz="quarter" idx="29" hasCustomPrompt="1"/>
          </p:nvPr>
        </p:nvSpPr>
        <p:spPr>
          <a:xfrm>
            <a:off x="6637961" y="4172044"/>
            <a:ext cx="4748400" cy="215444"/>
          </a:xfrm>
          <a:prstGeom prst="rect">
            <a:avLst/>
          </a:prstGeom>
        </p:spPr>
        <p:txBody>
          <a:bodyPr>
            <a:spAutoFit/>
          </a:bodyPr>
          <a:lstStyle>
            <a:lvl1pPr algn="ctr">
              <a:defRPr sz="1299"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400" b="0">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3"/>
            <a:r>
              <a:rPr lang="en-US"/>
              <a:t>Role</a:t>
            </a:r>
          </a:p>
        </p:txBody>
      </p:sp>
      <p:sp>
        <p:nvSpPr>
          <p:cNvPr id="27" name="name placeholder 02">
            <a:extLst>
              <a:ext uri="{FF2B5EF4-FFF2-40B4-BE49-F238E27FC236}">
                <a16:creationId xmlns:a16="http://schemas.microsoft.com/office/drawing/2014/main" id="{9D5844A2-3E13-051D-CBFE-CC795C7AC714}"/>
              </a:ext>
            </a:extLst>
          </p:cNvPr>
          <p:cNvSpPr>
            <a:spLocks noGrp="1"/>
          </p:cNvSpPr>
          <p:nvPr>
            <p:ph type="body" sz="quarter" idx="27" hasCustomPrompt="1"/>
          </p:nvPr>
        </p:nvSpPr>
        <p:spPr>
          <a:xfrm>
            <a:off x="6637961" y="3849993"/>
            <a:ext cx="4748400" cy="246221"/>
          </a:xfrm>
          <a:prstGeom prst="rect">
            <a:avLst/>
          </a:prstGeom>
        </p:spPr>
        <p:txBody>
          <a:bodyPr>
            <a:spAutoFit/>
          </a:bodyPr>
          <a:lstStyle>
            <a:lvl1pPr algn="ctr">
              <a:defRPr sz="1299" b="0">
                <a:solidFill>
                  <a:schemeClr val="tx2"/>
                </a:solidFill>
              </a:defRPr>
            </a:lvl1pPr>
            <a:lvl2pPr marL="0" indent="0" algn="ctr" defTabSz="0">
              <a:buFontTx/>
              <a:buNone/>
              <a:defRPr sz="1600" b="1" cap="all" baseline="0">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1"/>
            <a:r>
              <a:rPr lang="en-US"/>
              <a:t>Name</a:t>
            </a:r>
          </a:p>
        </p:txBody>
      </p:sp>
      <p:sp>
        <p:nvSpPr>
          <p:cNvPr id="18" name="picture placeholder_02">
            <a:extLst>
              <a:ext uri="{FF2B5EF4-FFF2-40B4-BE49-F238E27FC236}">
                <a16:creationId xmlns:a16="http://schemas.microsoft.com/office/drawing/2014/main" id="{2A59FB20-5FE5-7250-F37B-962920CA1E8C}"/>
              </a:ext>
            </a:extLst>
          </p:cNvPr>
          <p:cNvSpPr>
            <a:spLocks noGrp="1"/>
          </p:cNvSpPr>
          <p:nvPr>
            <p:ph type="pic" sz="quarter" idx="25" hasCustomPrompt="1"/>
          </p:nvPr>
        </p:nvSpPr>
        <p:spPr>
          <a:xfrm>
            <a:off x="8098237" y="1712912"/>
            <a:ext cx="1827848" cy="1828800"/>
          </a:xfrm>
          <a:prstGeom prst="ellipse">
            <a:avLst/>
          </a:prstGeom>
          <a:solidFill>
            <a:srgbClr val="F2F2F2"/>
          </a:solidFill>
          <a:ln w="3600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25" name="contact details placeholder 01">
            <a:extLst>
              <a:ext uri="{FF2B5EF4-FFF2-40B4-BE49-F238E27FC236}">
                <a16:creationId xmlns:a16="http://schemas.microsoft.com/office/drawing/2014/main" id="{06A2FC01-F1E0-1563-893D-62F9BA94A706}"/>
              </a:ext>
            </a:extLst>
          </p:cNvPr>
          <p:cNvSpPr>
            <a:spLocks noGrp="1"/>
          </p:cNvSpPr>
          <p:nvPr>
            <p:ph type="body" sz="quarter" idx="20" hasCustomPrompt="1"/>
          </p:nvPr>
        </p:nvSpPr>
        <p:spPr>
          <a:xfrm>
            <a:off x="810373" y="5078651"/>
            <a:ext cx="4748400" cy="690508"/>
          </a:xfrm>
          <a:prstGeom prst="rect">
            <a:avLst/>
          </a:prstGeom>
        </p:spPr>
        <p:txBody>
          <a:bodyPr/>
          <a:lstStyle>
            <a:lvl1pPr algn="ctr">
              <a:defRPr sz="1400"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0"/>
            <a:r>
              <a:rPr lang="en-US" dirty="0"/>
              <a:t>XXX-XXX-XXXX</a:t>
            </a:r>
          </a:p>
          <a:p>
            <a:pPr lvl="0"/>
            <a:r>
              <a:rPr lang="en-US" dirty="0" err="1"/>
              <a:t>email@bdo.com</a:t>
            </a:r>
            <a:endParaRPr lang="en-US" dirty="0"/>
          </a:p>
        </p:txBody>
      </p:sp>
      <p:sp>
        <p:nvSpPr>
          <p:cNvPr id="26" name="role placeholder_01">
            <a:extLst>
              <a:ext uri="{FF2B5EF4-FFF2-40B4-BE49-F238E27FC236}">
                <a16:creationId xmlns:a16="http://schemas.microsoft.com/office/drawing/2014/main" id="{0C219015-9837-EEF6-0CA0-7FC14502A3B7}"/>
              </a:ext>
            </a:extLst>
          </p:cNvPr>
          <p:cNvSpPr>
            <a:spLocks noGrp="1"/>
          </p:cNvSpPr>
          <p:nvPr>
            <p:ph type="body" sz="quarter" idx="26" hasCustomPrompt="1"/>
          </p:nvPr>
        </p:nvSpPr>
        <p:spPr>
          <a:xfrm>
            <a:off x="810373" y="4172044"/>
            <a:ext cx="4748400" cy="215444"/>
          </a:xfrm>
          <a:prstGeom prst="rect">
            <a:avLst/>
          </a:prstGeom>
        </p:spPr>
        <p:txBody>
          <a:bodyPr>
            <a:spAutoFit/>
          </a:bodyPr>
          <a:lstStyle>
            <a:lvl1pPr algn="ctr">
              <a:defRPr sz="1299"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400" b="0">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3"/>
            <a:r>
              <a:rPr lang="en-US" dirty="0"/>
              <a:t>Role</a:t>
            </a:r>
          </a:p>
        </p:txBody>
      </p:sp>
      <p:sp>
        <p:nvSpPr>
          <p:cNvPr id="24" name="name placeholder 01">
            <a:extLst>
              <a:ext uri="{FF2B5EF4-FFF2-40B4-BE49-F238E27FC236}">
                <a16:creationId xmlns:a16="http://schemas.microsoft.com/office/drawing/2014/main" id="{522F3CB4-3C52-4E6C-64EE-E2F42A3277AE}"/>
              </a:ext>
            </a:extLst>
          </p:cNvPr>
          <p:cNvSpPr>
            <a:spLocks noGrp="1"/>
          </p:cNvSpPr>
          <p:nvPr>
            <p:ph type="body" sz="quarter" idx="19" hasCustomPrompt="1"/>
          </p:nvPr>
        </p:nvSpPr>
        <p:spPr>
          <a:xfrm>
            <a:off x="810373" y="3849993"/>
            <a:ext cx="4748400" cy="246221"/>
          </a:xfrm>
          <a:prstGeom prst="rect">
            <a:avLst/>
          </a:prstGeom>
        </p:spPr>
        <p:txBody>
          <a:bodyPr>
            <a:spAutoFit/>
          </a:bodyPr>
          <a:lstStyle>
            <a:lvl1pPr algn="ctr">
              <a:defRPr sz="1299" b="0">
                <a:solidFill>
                  <a:schemeClr val="tx2"/>
                </a:solidFill>
              </a:defRPr>
            </a:lvl1pPr>
            <a:lvl2pPr marL="0" indent="0" algn="ctr" defTabSz="0">
              <a:buFontTx/>
              <a:buNone/>
              <a:defRPr sz="1600" b="1" cap="all" baseline="0">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1"/>
            <a:r>
              <a:rPr lang="en-US" dirty="0"/>
              <a:t>Name</a:t>
            </a:r>
          </a:p>
        </p:txBody>
      </p:sp>
      <p:sp>
        <p:nvSpPr>
          <p:cNvPr id="17" name="picture placeholder_01">
            <a:extLst>
              <a:ext uri="{FF2B5EF4-FFF2-40B4-BE49-F238E27FC236}">
                <a16:creationId xmlns:a16="http://schemas.microsoft.com/office/drawing/2014/main" id="{AB241C98-323B-F2C8-8BB3-26E3A271DB72}"/>
              </a:ext>
            </a:extLst>
          </p:cNvPr>
          <p:cNvSpPr>
            <a:spLocks noGrp="1" noChangeAspect="1"/>
          </p:cNvSpPr>
          <p:nvPr>
            <p:ph type="pic" sz="quarter" idx="23" hasCustomPrompt="1"/>
          </p:nvPr>
        </p:nvSpPr>
        <p:spPr>
          <a:xfrm>
            <a:off x="2270173" y="1712912"/>
            <a:ext cx="1828800" cy="1828800"/>
          </a:xfrm>
          <a:prstGeom prst="ellipse">
            <a:avLst/>
          </a:prstGeom>
          <a:solidFill>
            <a:srgbClr val="F2F2F2"/>
          </a:solidFill>
          <a:ln w="3600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3" name="Title 2">
            <a:extLst>
              <a:ext uri="{FF2B5EF4-FFF2-40B4-BE49-F238E27FC236}">
                <a16:creationId xmlns:a16="http://schemas.microsoft.com/office/drawing/2014/main" id="{FAA9B523-40F8-AF79-CF7E-09FD2A4C51EA}"/>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CF82E129-A657-0A1B-E014-E5E2DFAE14C3}"/>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8" name="Footer Placeholder 1">
            <a:extLst>
              <a:ext uri="{FF2B5EF4-FFF2-40B4-BE49-F238E27FC236}">
                <a16:creationId xmlns:a16="http://schemas.microsoft.com/office/drawing/2014/main" id="{1995F192-4EE3-C14D-9FAB-91BD492502C4}"/>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3360252188"/>
      </p:ext>
    </p:extLst>
  </p:cSld>
  <p:clrMapOvr>
    <a:masterClrMapping/>
  </p:clrMapOvr>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profile 3x">
    <p:spTree>
      <p:nvGrpSpPr>
        <p:cNvPr id="1" name=""/>
        <p:cNvGrpSpPr/>
        <p:nvPr/>
      </p:nvGrpSpPr>
      <p:grpSpPr>
        <a:xfrm>
          <a:off x="0" y="0"/>
          <a:ext cx="0" cy="0"/>
          <a:chOff x="0" y="0"/>
          <a:chExt cx="0" cy="0"/>
        </a:xfrm>
      </p:grpSpPr>
      <p:sp>
        <p:nvSpPr>
          <p:cNvPr id="17" name="background color">
            <a:extLst>
              <a:ext uri="{FF2B5EF4-FFF2-40B4-BE49-F238E27FC236}">
                <a16:creationId xmlns:a16="http://schemas.microsoft.com/office/drawing/2014/main" id="{2E40E994-EB04-5187-DD5F-00D020C523FE}"/>
              </a:ext>
            </a:extLst>
          </p:cNvPr>
          <p:cNvSpPr>
            <a:spLocks/>
          </p:cNvSpPr>
          <p:nvPr userDrawn="1"/>
        </p:nvSpPr>
        <p:spPr>
          <a:xfrm>
            <a:off x="0" y="4566759"/>
            <a:ext cx="12191999" cy="2291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9" name="background colour">
            <a:extLst>
              <a:ext uri="{FF2B5EF4-FFF2-40B4-BE49-F238E27FC236}">
                <a16:creationId xmlns:a16="http://schemas.microsoft.com/office/drawing/2014/main" id="{37CDE85F-8EE9-AE20-993C-898272B37A43}"/>
              </a:ext>
            </a:extLst>
          </p:cNvPr>
          <p:cNvSpPr>
            <a:spLocks/>
          </p:cNvSpPr>
          <p:nvPr userDrawn="1"/>
        </p:nvSpPr>
        <p:spPr>
          <a:xfrm>
            <a:off x="457201" y="2627087"/>
            <a:ext cx="3490735" cy="3497681"/>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p>
            <a:pPr marR="0" lvl="0" indent="0" fontAlgn="base">
              <a:lnSpc>
                <a:spcPct val="100000"/>
              </a:lnSpc>
              <a:spcBef>
                <a:spcPts val="0"/>
              </a:spcBef>
              <a:spcAft>
                <a:spcPts val="600"/>
              </a:spcAft>
              <a:buClrTx/>
              <a:buSzTx/>
              <a:buFontTx/>
              <a:buNone/>
              <a:tabLst/>
            </a:pPr>
            <a:endParaRPr kumimoji="0" lang="nl-NL" b="0" i="0" u="none" strike="noStrike" kern="0" cap="none" spc="0" normalizeH="0" baseline="0">
              <a:ln>
                <a:noFill/>
              </a:ln>
              <a:solidFill>
                <a:srgbClr val="404040"/>
              </a:solidFill>
              <a:effectLst/>
              <a:uLnTx/>
              <a:uFillTx/>
              <a:latin typeface="Trebuchet MS"/>
            </a:endParaRPr>
          </a:p>
        </p:txBody>
      </p:sp>
      <p:sp>
        <p:nvSpPr>
          <p:cNvPr id="10" name="background colour">
            <a:extLst>
              <a:ext uri="{FF2B5EF4-FFF2-40B4-BE49-F238E27FC236}">
                <a16:creationId xmlns:a16="http://schemas.microsoft.com/office/drawing/2014/main" id="{443B5DE8-2F43-144F-360F-2A9CF508C51E}"/>
              </a:ext>
            </a:extLst>
          </p:cNvPr>
          <p:cNvSpPr>
            <a:spLocks/>
          </p:cNvSpPr>
          <p:nvPr userDrawn="1"/>
        </p:nvSpPr>
        <p:spPr>
          <a:xfrm>
            <a:off x="4362238" y="2627087"/>
            <a:ext cx="3490735" cy="3497681"/>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p>
            <a:pPr marR="0" lvl="0" indent="0" fontAlgn="base">
              <a:lnSpc>
                <a:spcPct val="100000"/>
              </a:lnSpc>
              <a:spcBef>
                <a:spcPts val="0"/>
              </a:spcBef>
              <a:spcAft>
                <a:spcPts val="600"/>
              </a:spcAft>
              <a:buClrTx/>
              <a:buSzTx/>
              <a:buFontTx/>
              <a:buNone/>
              <a:tabLst/>
            </a:pPr>
            <a:endParaRPr kumimoji="0" lang="nl-NL" b="0" i="0" u="none" strike="noStrike" kern="0" cap="none" spc="0" normalizeH="0" baseline="0">
              <a:ln>
                <a:noFill/>
              </a:ln>
              <a:solidFill>
                <a:srgbClr val="404040"/>
              </a:solidFill>
              <a:effectLst/>
              <a:uLnTx/>
              <a:uFillTx/>
              <a:latin typeface="Trebuchet MS"/>
            </a:endParaRPr>
          </a:p>
        </p:txBody>
      </p:sp>
      <p:sp>
        <p:nvSpPr>
          <p:cNvPr id="12" name="background colour">
            <a:extLst>
              <a:ext uri="{FF2B5EF4-FFF2-40B4-BE49-F238E27FC236}">
                <a16:creationId xmlns:a16="http://schemas.microsoft.com/office/drawing/2014/main" id="{89CDDC24-8E92-CD91-6B80-06C872DE1A7B}"/>
              </a:ext>
            </a:extLst>
          </p:cNvPr>
          <p:cNvSpPr>
            <a:spLocks/>
          </p:cNvSpPr>
          <p:nvPr userDrawn="1"/>
        </p:nvSpPr>
        <p:spPr>
          <a:xfrm>
            <a:off x="8244064" y="2627087"/>
            <a:ext cx="3490735" cy="3497681"/>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p>
            <a:pPr marR="0" lvl="0" indent="0" fontAlgn="base">
              <a:lnSpc>
                <a:spcPct val="100000"/>
              </a:lnSpc>
              <a:spcBef>
                <a:spcPts val="0"/>
              </a:spcBef>
              <a:spcAft>
                <a:spcPts val="600"/>
              </a:spcAft>
              <a:buClrTx/>
              <a:buSzTx/>
              <a:buFontTx/>
              <a:buNone/>
              <a:tabLst/>
            </a:pPr>
            <a:endParaRPr kumimoji="0" lang="nl-NL" b="0" i="0" u="none" strike="noStrike" kern="0" cap="none" spc="0" normalizeH="0" baseline="0">
              <a:ln>
                <a:noFill/>
              </a:ln>
              <a:solidFill>
                <a:srgbClr val="404040"/>
              </a:solidFill>
              <a:effectLst/>
              <a:uLnTx/>
              <a:uFillTx/>
              <a:latin typeface="Trebuchet MS"/>
            </a:endParaRPr>
          </a:p>
        </p:txBody>
      </p:sp>
      <p:sp>
        <p:nvSpPr>
          <p:cNvPr id="28" name="contact details placeholder 03">
            <a:extLst>
              <a:ext uri="{FF2B5EF4-FFF2-40B4-BE49-F238E27FC236}">
                <a16:creationId xmlns:a16="http://schemas.microsoft.com/office/drawing/2014/main" id="{404AB8CB-AA69-DE78-42E2-A5199F576B45}"/>
              </a:ext>
            </a:extLst>
          </p:cNvPr>
          <p:cNvSpPr>
            <a:spLocks noGrp="1"/>
          </p:cNvSpPr>
          <p:nvPr>
            <p:ph type="body" sz="quarter" idx="32" hasCustomPrompt="1"/>
          </p:nvPr>
        </p:nvSpPr>
        <p:spPr>
          <a:xfrm>
            <a:off x="8596808" y="5078651"/>
            <a:ext cx="2782800" cy="690508"/>
          </a:xfrm>
          <a:prstGeom prst="rect">
            <a:avLst/>
          </a:prstGeom>
        </p:spPr>
        <p:txBody>
          <a:bodyPr/>
          <a:lstStyle>
            <a:lvl1pPr algn="ctr">
              <a:defRPr sz="1400"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0"/>
            <a:r>
              <a:rPr lang="en-US" dirty="0"/>
              <a:t>XXX-XXX-XXXX</a:t>
            </a:r>
          </a:p>
          <a:p>
            <a:pPr lvl="0"/>
            <a:r>
              <a:rPr lang="en-US" dirty="0" err="1"/>
              <a:t>email@bdo.com</a:t>
            </a:r>
            <a:endParaRPr lang="en-US" dirty="0"/>
          </a:p>
        </p:txBody>
      </p:sp>
      <p:sp>
        <p:nvSpPr>
          <p:cNvPr id="29" name="role placeholder_03">
            <a:extLst>
              <a:ext uri="{FF2B5EF4-FFF2-40B4-BE49-F238E27FC236}">
                <a16:creationId xmlns:a16="http://schemas.microsoft.com/office/drawing/2014/main" id="{683119A4-4E8D-5C00-45B7-2789FB965B2A}"/>
              </a:ext>
            </a:extLst>
          </p:cNvPr>
          <p:cNvSpPr>
            <a:spLocks noGrp="1"/>
          </p:cNvSpPr>
          <p:nvPr>
            <p:ph type="body" sz="quarter" idx="33" hasCustomPrompt="1"/>
          </p:nvPr>
        </p:nvSpPr>
        <p:spPr>
          <a:xfrm>
            <a:off x="8596808" y="4172044"/>
            <a:ext cx="2782800" cy="215444"/>
          </a:xfrm>
          <a:prstGeom prst="rect">
            <a:avLst/>
          </a:prstGeom>
        </p:spPr>
        <p:txBody>
          <a:bodyPr>
            <a:spAutoFit/>
          </a:bodyPr>
          <a:lstStyle>
            <a:lvl1pPr algn="ctr">
              <a:defRPr sz="1299"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400" b="0">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3"/>
            <a:r>
              <a:rPr lang="en-US"/>
              <a:t>Role</a:t>
            </a:r>
          </a:p>
        </p:txBody>
      </p:sp>
      <p:sp>
        <p:nvSpPr>
          <p:cNvPr id="30" name="name placeholder 03">
            <a:extLst>
              <a:ext uri="{FF2B5EF4-FFF2-40B4-BE49-F238E27FC236}">
                <a16:creationId xmlns:a16="http://schemas.microsoft.com/office/drawing/2014/main" id="{6A95CC4B-82B9-5296-A592-674D46731BAF}"/>
              </a:ext>
            </a:extLst>
          </p:cNvPr>
          <p:cNvSpPr>
            <a:spLocks noGrp="1"/>
          </p:cNvSpPr>
          <p:nvPr>
            <p:ph type="body" sz="quarter" idx="34" hasCustomPrompt="1"/>
          </p:nvPr>
        </p:nvSpPr>
        <p:spPr>
          <a:xfrm>
            <a:off x="8596808" y="3849993"/>
            <a:ext cx="2782800" cy="246221"/>
          </a:xfrm>
          <a:prstGeom prst="rect">
            <a:avLst/>
          </a:prstGeom>
        </p:spPr>
        <p:txBody>
          <a:bodyPr>
            <a:spAutoFit/>
          </a:bodyPr>
          <a:lstStyle>
            <a:lvl1pPr algn="ctr">
              <a:defRPr sz="1299" b="0">
                <a:solidFill>
                  <a:schemeClr val="tx2"/>
                </a:solidFill>
              </a:defRPr>
            </a:lvl1pPr>
            <a:lvl2pPr marL="0" indent="0" algn="ctr" defTabSz="0">
              <a:buFontTx/>
              <a:buNone/>
              <a:defRPr sz="1599" b="1" cap="all" baseline="0">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1"/>
            <a:r>
              <a:rPr lang="en-US"/>
              <a:t>Name</a:t>
            </a:r>
          </a:p>
        </p:txBody>
      </p:sp>
      <p:sp>
        <p:nvSpPr>
          <p:cNvPr id="27" name="picture placeholder_03">
            <a:extLst>
              <a:ext uri="{FF2B5EF4-FFF2-40B4-BE49-F238E27FC236}">
                <a16:creationId xmlns:a16="http://schemas.microsoft.com/office/drawing/2014/main" id="{88B51546-6C5A-9308-1D4F-485544168008}"/>
              </a:ext>
            </a:extLst>
          </p:cNvPr>
          <p:cNvSpPr>
            <a:spLocks noGrp="1" noChangeAspect="1"/>
          </p:cNvSpPr>
          <p:nvPr>
            <p:ph type="pic" sz="quarter" idx="31" hasCustomPrompt="1"/>
          </p:nvPr>
        </p:nvSpPr>
        <p:spPr>
          <a:xfrm>
            <a:off x="9075030" y="1693064"/>
            <a:ext cx="1828801" cy="1828800"/>
          </a:xfrm>
          <a:prstGeom prst="ellipse">
            <a:avLst/>
          </a:prstGeom>
          <a:solidFill>
            <a:srgbClr val="F2F2F2"/>
          </a:solidFill>
          <a:ln w="3600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21" name="contact details placeholder 02">
            <a:extLst>
              <a:ext uri="{FF2B5EF4-FFF2-40B4-BE49-F238E27FC236}">
                <a16:creationId xmlns:a16="http://schemas.microsoft.com/office/drawing/2014/main" id="{A5F40C3D-B47F-56C4-A35D-93B33B93B24B}"/>
              </a:ext>
            </a:extLst>
          </p:cNvPr>
          <p:cNvSpPr>
            <a:spLocks noGrp="1"/>
          </p:cNvSpPr>
          <p:nvPr>
            <p:ph type="body" sz="quarter" idx="28" hasCustomPrompt="1"/>
          </p:nvPr>
        </p:nvSpPr>
        <p:spPr>
          <a:xfrm>
            <a:off x="4691956" y="5086925"/>
            <a:ext cx="2782800" cy="690508"/>
          </a:xfrm>
          <a:prstGeom prst="rect">
            <a:avLst/>
          </a:prstGeom>
        </p:spPr>
        <p:txBody>
          <a:bodyPr/>
          <a:lstStyle>
            <a:lvl1pPr algn="ctr">
              <a:defRPr sz="1400"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0"/>
            <a:r>
              <a:rPr lang="en-US" dirty="0"/>
              <a:t>XXX-XXX-XXXX</a:t>
            </a:r>
          </a:p>
          <a:p>
            <a:pPr lvl="0"/>
            <a:r>
              <a:rPr lang="en-US" dirty="0" err="1"/>
              <a:t>email@bdo.com</a:t>
            </a:r>
            <a:endParaRPr lang="en-US" dirty="0"/>
          </a:p>
        </p:txBody>
      </p:sp>
      <p:sp>
        <p:nvSpPr>
          <p:cNvPr id="22" name="role placeholder_02">
            <a:extLst>
              <a:ext uri="{FF2B5EF4-FFF2-40B4-BE49-F238E27FC236}">
                <a16:creationId xmlns:a16="http://schemas.microsoft.com/office/drawing/2014/main" id="{B7B890F6-C5E9-FBD8-D4C7-6A18581D8194}"/>
              </a:ext>
            </a:extLst>
          </p:cNvPr>
          <p:cNvSpPr>
            <a:spLocks noGrp="1"/>
          </p:cNvSpPr>
          <p:nvPr>
            <p:ph type="body" sz="quarter" idx="29" hasCustomPrompt="1"/>
          </p:nvPr>
        </p:nvSpPr>
        <p:spPr>
          <a:xfrm>
            <a:off x="4691956" y="4180318"/>
            <a:ext cx="2782800" cy="215444"/>
          </a:xfrm>
          <a:prstGeom prst="rect">
            <a:avLst/>
          </a:prstGeom>
        </p:spPr>
        <p:txBody>
          <a:bodyPr>
            <a:spAutoFit/>
          </a:bodyPr>
          <a:lstStyle>
            <a:lvl1pPr algn="ctr">
              <a:defRPr sz="1299"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400" b="0">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3"/>
            <a:r>
              <a:rPr lang="en-US"/>
              <a:t>Role</a:t>
            </a:r>
          </a:p>
        </p:txBody>
      </p:sp>
      <p:sp>
        <p:nvSpPr>
          <p:cNvPr id="23" name="name placeholder 02">
            <a:extLst>
              <a:ext uri="{FF2B5EF4-FFF2-40B4-BE49-F238E27FC236}">
                <a16:creationId xmlns:a16="http://schemas.microsoft.com/office/drawing/2014/main" id="{457C3B6D-57E1-8A45-1F6D-93933D4203B1}"/>
              </a:ext>
            </a:extLst>
          </p:cNvPr>
          <p:cNvSpPr>
            <a:spLocks noGrp="1"/>
          </p:cNvSpPr>
          <p:nvPr>
            <p:ph type="body" sz="quarter" idx="30" hasCustomPrompt="1"/>
          </p:nvPr>
        </p:nvSpPr>
        <p:spPr>
          <a:xfrm>
            <a:off x="4691956" y="3858268"/>
            <a:ext cx="2782800" cy="246221"/>
          </a:xfrm>
          <a:prstGeom prst="rect">
            <a:avLst/>
          </a:prstGeom>
        </p:spPr>
        <p:txBody>
          <a:bodyPr>
            <a:spAutoFit/>
          </a:bodyPr>
          <a:lstStyle>
            <a:lvl1pPr algn="ctr">
              <a:defRPr sz="1299" b="0">
                <a:solidFill>
                  <a:schemeClr val="tx2"/>
                </a:solidFill>
              </a:defRPr>
            </a:lvl1pPr>
            <a:lvl2pPr marL="0" indent="0" algn="ctr" defTabSz="0">
              <a:buFontTx/>
              <a:buNone/>
              <a:defRPr sz="1599" b="1" cap="all" baseline="0">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1"/>
            <a:r>
              <a:rPr lang="en-US"/>
              <a:t>Name</a:t>
            </a:r>
          </a:p>
        </p:txBody>
      </p:sp>
      <p:sp>
        <p:nvSpPr>
          <p:cNvPr id="20" name="picture placeholder_02">
            <a:extLst>
              <a:ext uri="{FF2B5EF4-FFF2-40B4-BE49-F238E27FC236}">
                <a16:creationId xmlns:a16="http://schemas.microsoft.com/office/drawing/2014/main" id="{A5F4274B-03CB-ED41-B7E1-F8B8D2984DC1}"/>
              </a:ext>
            </a:extLst>
          </p:cNvPr>
          <p:cNvSpPr>
            <a:spLocks noGrp="1" noChangeAspect="1"/>
          </p:cNvSpPr>
          <p:nvPr>
            <p:ph type="pic" sz="quarter" idx="27" hasCustomPrompt="1"/>
          </p:nvPr>
        </p:nvSpPr>
        <p:spPr>
          <a:xfrm>
            <a:off x="5193204" y="1701338"/>
            <a:ext cx="1828801" cy="1828800"/>
          </a:xfrm>
          <a:prstGeom prst="ellipse">
            <a:avLst/>
          </a:prstGeom>
          <a:solidFill>
            <a:srgbClr val="F2F2F2"/>
          </a:solidFill>
          <a:ln w="3600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14" name="contact details placeholder 01">
            <a:extLst>
              <a:ext uri="{FF2B5EF4-FFF2-40B4-BE49-F238E27FC236}">
                <a16:creationId xmlns:a16="http://schemas.microsoft.com/office/drawing/2014/main" id="{4E8863AB-D491-F090-974A-1E938C1F6B9A}"/>
              </a:ext>
            </a:extLst>
          </p:cNvPr>
          <p:cNvSpPr>
            <a:spLocks noGrp="1"/>
          </p:cNvSpPr>
          <p:nvPr>
            <p:ph type="body" sz="quarter" idx="20" hasCustomPrompt="1"/>
          </p:nvPr>
        </p:nvSpPr>
        <p:spPr>
          <a:xfrm>
            <a:off x="791392" y="5078651"/>
            <a:ext cx="2782800" cy="690508"/>
          </a:xfrm>
          <a:prstGeom prst="rect">
            <a:avLst/>
          </a:prstGeom>
        </p:spPr>
        <p:txBody>
          <a:bodyPr/>
          <a:lstStyle>
            <a:lvl1pPr algn="ctr">
              <a:defRPr sz="1400"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0"/>
            <a:r>
              <a:rPr lang="en-US" dirty="0"/>
              <a:t>XXX-XXX-XXXX</a:t>
            </a:r>
          </a:p>
          <a:p>
            <a:pPr lvl="0"/>
            <a:r>
              <a:rPr lang="en-US" dirty="0" err="1"/>
              <a:t>email@bdo.com</a:t>
            </a:r>
            <a:endParaRPr lang="en-US" dirty="0"/>
          </a:p>
        </p:txBody>
      </p:sp>
      <p:sp>
        <p:nvSpPr>
          <p:cNvPr id="15" name="role placeholder_01">
            <a:extLst>
              <a:ext uri="{FF2B5EF4-FFF2-40B4-BE49-F238E27FC236}">
                <a16:creationId xmlns:a16="http://schemas.microsoft.com/office/drawing/2014/main" id="{EA63CBD9-2DB3-F95A-C959-3E0AACCD1B27}"/>
              </a:ext>
            </a:extLst>
          </p:cNvPr>
          <p:cNvSpPr>
            <a:spLocks noGrp="1"/>
          </p:cNvSpPr>
          <p:nvPr>
            <p:ph type="body" sz="quarter" idx="26" hasCustomPrompt="1"/>
          </p:nvPr>
        </p:nvSpPr>
        <p:spPr>
          <a:xfrm>
            <a:off x="791392" y="4172044"/>
            <a:ext cx="2782800" cy="215444"/>
          </a:xfrm>
          <a:prstGeom prst="rect">
            <a:avLst/>
          </a:prstGeom>
        </p:spPr>
        <p:txBody>
          <a:bodyPr>
            <a:spAutoFit/>
          </a:bodyPr>
          <a:lstStyle>
            <a:lvl1pPr algn="ctr">
              <a:defRPr sz="1299"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400" b="0">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3"/>
            <a:r>
              <a:rPr lang="en-US" dirty="0"/>
              <a:t>Role</a:t>
            </a:r>
          </a:p>
        </p:txBody>
      </p:sp>
      <p:sp>
        <p:nvSpPr>
          <p:cNvPr id="16" name="name placeholder 01">
            <a:extLst>
              <a:ext uri="{FF2B5EF4-FFF2-40B4-BE49-F238E27FC236}">
                <a16:creationId xmlns:a16="http://schemas.microsoft.com/office/drawing/2014/main" id="{7DDD5216-F499-2620-5FFF-4B718728DFAA}"/>
              </a:ext>
            </a:extLst>
          </p:cNvPr>
          <p:cNvSpPr>
            <a:spLocks noGrp="1"/>
          </p:cNvSpPr>
          <p:nvPr>
            <p:ph type="body" sz="quarter" idx="19" hasCustomPrompt="1"/>
          </p:nvPr>
        </p:nvSpPr>
        <p:spPr>
          <a:xfrm>
            <a:off x="791392" y="3849993"/>
            <a:ext cx="2782800" cy="246221"/>
          </a:xfrm>
          <a:prstGeom prst="rect">
            <a:avLst/>
          </a:prstGeom>
        </p:spPr>
        <p:txBody>
          <a:bodyPr>
            <a:spAutoFit/>
          </a:bodyPr>
          <a:lstStyle>
            <a:lvl1pPr algn="ctr">
              <a:defRPr sz="1299" b="0">
                <a:solidFill>
                  <a:schemeClr val="tx2"/>
                </a:solidFill>
              </a:defRPr>
            </a:lvl1pPr>
            <a:lvl2pPr marL="0" indent="0" algn="ctr" defTabSz="0">
              <a:buFontTx/>
              <a:buNone/>
              <a:defRPr sz="1599" b="1" cap="all" baseline="0">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1"/>
            <a:r>
              <a:rPr lang="en-US" dirty="0"/>
              <a:t>Name</a:t>
            </a:r>
          </a:p>
        </p:txBody>
      </p:sp>
      <p:sp>
        <p:nvSpPr>
          <p:cNvPr id="13" name="picture placeholder_01">
            <a:extLst>
              <a:ext uri="{FF2B5EF4-FFF2-40B4-BE49-F238E27FC236}">
                <a16:creationId xmlns:a16="http://schemas.microsoft.com/office/drawing/2014/main" id="{B043A677-BF65-54A0-B663-10148D6FB51C}"/>
              </a:ext>
            </a:extLst>
          </p:cNvPr>
          <p:cNvSpPr>
            <a:spLocks noGrp="1" noChangeAspect="1"/>
          </p:cNvSpPr>
          <p:nvPr>
            <p:ph type="pic" sz="quarter" idx="23" hasCustomPrompt="1"/>
          </p:nvPr>
        </p:nvSpPr>
        <p:spPr>
          <a:xfrm>
            <a:off x="1288167" y="1693064"/>
            <a:ext cx="1828801" cy="1828800"/>
          </a:xfrm>
          <a:prstGeom prst="ellipse">
            <a:avLst/>
          </a:prstGeom>
          <a:solidFill>
            <a:srgbClr val="F2F2F2"/>
          </a:solidFill>
          <a:ln w="3600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2" name="Title 1">
            <a:extLst>
              <a:ext uri="{FF2B5EF4-FFF2-40B4-BE49-F238E27FC236}">
                <a16:creationId xmlns:a16="http://schemas.microsoft.com/office/drawing/2014/main" id="{0F60B097-15C2-6058-F871-AD26D7BAEF5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75C3E5C0-4E88-B120-201C-17F9ECD00F3C}"/>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8" name="Footer Placeholder 1">
            <a:extLst>
              <a:ext uri="{FF2B5EF4-FFF2-40B4-BE49-F238E27FC236}">
                <a16:creationId xmlns:a16="http://schemas.microsoft.com/office/drawing/2014/main" id="{787F1C42-9236-527B-FB6A-C72E9BD5B5FD}"/>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445270461"/>
      </p:ext>
    </p:extLst>
  </p:cSld>
  <p:clrMapOvr>
    <a:masterClrMapping/>
  </p:clrMapOvr>
  <p:extLst>
    <p:ext uri="{DCECCB84-F9BA-43D5-87BE-67443E8EF086}">
      <p15:sldGuideLst xmlns:p15="http://schemas.microsoft.com/office/powerpoint/2012/main">
        <p15:guide id="1" pos="2738">
          <p15:clr>
            <a:srgbClr val="FBAE40"/>
          </p15:clr>
        </p15:guide>
        <p15:guide id="2" pos="4943">
          <p15:clr>
            <a:srgbClr val="FBAE40"/>
          </p15:clr>
        </p15:guide>
        <p15:guide id="3" pos="2496">
          <p15:clr>
            <a:srgbClr val="FBAE40"/>
          </p15:clr>
        </p15:guide>
        <p15:guide id="4" pos="518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profile 4x">
    <p:spTree>
      <p:nvGrpSpPr>
        <p:cNvPr id="1" name=""/>
        <p:cNvGrpSpPr/>
        <p:nvPr/>
      </p:nvGrpSpPr>
      <p:grpSpPr>
        <a:xfrm>
          <a:off x="0" y="0"/>
          <a:ext cx="0" cy="0"/>
          <a:chOff x="0" y="0"/>
          <a:chExt cx="0" cy="0"/>
        </a:xfrm>
      </p:grpSpPr>
      <p:sp>
        <p:nvSpPr>
          <p:cNvPr id="12" name="background color">
            <a:extLst>
              <a:ext uri="{FF2B5EF4-FFF2-40B4-BE49-F238E27FC236}">
                <a16:creationId xmlns:a16="http://schemas.microsoft.com/office/drawing/2014/main" id="{3B83AD41-4048-3555-71E2-50539221B8FD}"/>
              </a:ext>
            </a:extLst>
          </p:cNvPr>
          <p:cNvSpPr>
            <a:spLocks/>
          </p:cNvSpPr>
          <p:nvPr userDrawn="1"/>
        </p:nvSpPr>
        <p:spPr>
          <a:xfrm>
            <a:off x="0" y="4566759"/>
            <a:ext cx="12191999" cy="2291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 name="background colour">
            <a:extLst>
              <a:ext uri="{FF2B5EF4-FFF2-40B4-BE49-F238E27FC236}">
                <a16:creationId xmlns:a16="http://schemas.microsoft.com/office/drawing/2014/main" id="{CB093DB5-19C2-E909-D674-87DCF8532838}"/>
              </a:ext>
            </a:extLst>
          </p:cNvPr>
          <p:cNvSpPr>
            <a:spLocks/>
          </p:cNvSpPr>
          <p:nvPr userDrawn="1"/>
        </p:nvSpPr>
        <p:spPr>
          <a:xfrm>
            <a:off x="457200" y="2540001"/>
            <a:ext cx="2520002" cy="3403599"/>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p>
            <a:pPr marR="0" lvl="0" indent="0" fontAlgn="base">
              <a:lnSpc>
                <a:spcPct val="100000"/>
              </a:lnSpc>
              <a:spcBef>
                <a:spcPts val="0"/>
              </a:spcBef>
              <a:spcAft>
                <a:spcPts val="600"/>
              </a:spcAft>
              <a:buClrTx/>
              <a:buSzTx/>
              <a:buFontTx/>
              <a:buNone/>
              <a:tabLst/>
            </a:pPr>
            <a:endParaRPr kumimoji="0" lang="nl-NL" b="0" i="0" u="none" strike="noStrike" kern="0" cap="none" spc="0" normalizeH="0" baseline="0">
              <a:ln>
                <a:noFill/>
              </a:ln>
              <a:solidFill>
                <a:srgbClr val="404040"/>
              </a:solidFill>
              <a:effectLst/>
              <a:uLnTx/>
              <a:uFillTx/>
              <a:latin typeface="Trebuchet MS"/>
            </a:endParaRPr>
          </a:p>
        </p:txBody>
      </p:sp>
      <p:sp>
        <p:nvSpPr>
          <p:cNvPr id="8" name="background colour">
            <a:extLst>
              <a:ext uri="{FF2B5EF4-FFF2-40B4-BE49-F238E27FC236}">
                <a16:creationId xmlns:a16="http://schemas.microsoft.com/office/drawing/2014/main" id="{20153CED-29FE-7F20-5FA7-BD6CF2B5BA15}"/>
              </a:ext>
            </a:extLst>
          </p:cNvPr>
          <p:cNvSpPr>
            <a:spLocks/>
          </p:cNvSpPr>
          <p:nvPr userDrawn="1"/>
        </p:nvSpPr>
        <p:spPr>
          <a:xfrm>
            <a:off x="3393162" y="2540001"/>
            <a:ext cx="2520002" cy="3403599"/>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p>
            <a:pPr marR="0" lvl="0" indent="0" fontAlgn="base">
              <a:lnSpc>
                <a:spcPct val="100000"/>
              </a:lnSpc>
              <a:spcBef>
                <a:spcPts val="0"/>
              </a:spcBef>
              <a:spcAft>
                <a:spcPts val="600"/>
              </a:spcAft>
              <a:buClrTx/>
              <a:buSzTx/>
              <a:buFontTx/>
              <a:buNone/>
              <a:tabLst/>
            </a:pPr>
            <a:endParaRPr kumimoji="0" lang="nl-NL" b="0" i="0" u="none" strike="noStrike" kern="0" cap="none" spc="0" normalizeH="0" baseline="0">
              <a:ln>
                <a:noFill/>
              </a:ln>
              <a:solidFill>
                <a:srgbClr val="404040"/>
              </a:solidFill>
              <a:effectLst/>
              <a:uLnTx/>
              <a:uFillTx/>
              <a:latin typeface="Trebuchet MS"/>
            </a:endParaRPr>
          </a:p>
        </p:txBody>
      </p:sp>
      <p:sp>
        <p:nvSpPr>
          <p:cNvPr id="9" name="background colour">
            <a:extLst>
              <a:ext uri="{FF2B5EF4-FFF2-40B4-BE49-F238E27FC236}">
                <a16:creationId xmlns:a16="http://schemas.microsoft.com/office/drawing/2014/main" id="{205DCB31-05E5-5FC6-70EE-3F8ACB420E7A}"/>
              </a:ext>
            </a:extLst>
          </p:cNvPr>
          <p:cNvSpPr>
            <a:spLocks/>
          </p:cNvSpPr>
          <p:nvPr userDrawn="1"/>
        </p:nvSpPr>
        <p:spPr>
          <a:xfrm>
            <a:off x="6290197" y="2540001"/>
            <a:ext cx="2520002" cy="3403599"/>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p>
            <a:pPr marR="0" lvl="0" indent="0" fontAlgn="base">
              <a:lnSpc>
                <a:spcPct val="100000"/>
              </a:lnSpc>
              <a:spcBef>
                <a:spcPts val="0"/>
              </a:spcBef>
              <a:spcAft>
                <a:spcPts val="600"/>
              </a:spcAft>
              <a:buClrTx/>
              <a:buSzTx/>
              <a:buFontTx/>
              <a:buNone/>
              <a:tabLst/>
            </a:pPr>
            <a:endParaRPr kumimoji="0" lang="nl-NL" b="0" i="0" u="none" strike="noStrike" kern="0" cap="none" spc="0" normalizeH="0" baseline="0">
              <a:ln>
                <a:noFill/>
              </a:ln>
              <a:solidFill>
                <a:srgbClr val="404040"/>
              </a:solidFill>
              <a:effectLst/>
              <a:uLnTx/>
              <a:uFillTx/>
              <a:latin typeface="Trebuchet MS"/>
            </a:endParaRPr>
          </a:p>
        </p:txBody>
      </p:sp>
      <p:sp>
        <p:nvSpPr>
          <p:cNvPr id="10" name="background colour">
            <a:extLst>
              <a:ext uri="{FF2B5EF4-FFF2-40B4-BE49-F238E27FC236}">
                <a16:creationId xmlns:a16="http://schemas.microsoft.com/office/drawing/2014/main" id="{73F4FE3E-DD06-2E0D-C8F6-4D629ECF4915}"/>
              </a:ext>
            </a:extLst>
          </p:cNvPr>
          <p:cNvSpPr>
            <a:spLocks/>
          </p:cNvSpPr>
          <p:nvPr userDrawn="1"/>
        </p:nvSpPr>
        <p:spPr>
          <a:xfrm>
            <a:off x="9214798" y="2540001"/>
            <a:ext cx="2520002" cy="3403599"/>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p>
            <a:pPr marR="0" lvl="0" indent="0" fontAlgn="base">
              <a:lnSpc>
                <a:spcPct val="100000"/>
              </a:lnSpc>
              <a:spcBef>
                <a:spcPts val="0"/>
              </a:spcBef>
              <a:spcAft>
                <a:spcPts val="600"/>
              </a:spcAft>
              <a:buClrTx/>
              <a:buSzTx/>
              <a:buFontTx/>
              <a:buNone/>
              <a:tabLst/>
            </a:pPr>
            <a:endParaRPr kumimoji="0" lang="nl-NL" b="0" i="0" u="none" strike="noStrike" kern="0" cap="none" spc="0" normalizeH="0" baseline="0">
              <a:ln>
                <a:noFill/>
              </a:ln>
              <a:solidFill>
                <a:srgbClr val="404040"/>
              </a:solidFill>
              <a:effectLst/>
              <a:uLnTx/>
              <a:uFillTx/>
              <a:latin typeface="Trebuchet MS"/>
            </a:endParaRPr>
          </a:p>
        </p:txBody>
      </p:sp>
      <p:sp>
        <p:nvSpPr>
          <p:cNvPr id="174" name="contact details placeholder 04">
            <a:extLst>
              <a:ext uri="{FF2B5EF4-FFF2-40B4-BE49-F238E27FC236}">
                <a16:creationId xmlns:a16="http://schemas.microsoft.com/office/drawing/2014/main" id="{24A69A31-AE8C-43D4-638D-988605849247}"/>
              </a:ext>
            </a:extLst>
          </p:cNvPr>
          <p:cNvSpPr>
            <a:spLocks noGrp="1"/>
          </p:cNvSpPr>
          <p:nvPr>
            <p:ph type="body" sz="quarter" idx="35" hasCustomPrompt="1"/>
          </p:nvPr>
        </p:nvSpPr>
        <p:spPr>
          <a:xfrm>
            <a:off x="9375834" y="5078651"/>
            <a:ext cx="2174400" cy="690508"/>
          </a:xfrm>
          <a:prstGeom prst="rect">
            <a:avLst/>
          </a:prstGeom>
        </p:spPr>
        <p:txBody>
          <a:bodyPr/>
          <a:lstStyle>
            <a:lvl1pPr algn="ctr">
              <a:defRPr sz="1400"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0"/>
            <a:r>
              <a:rPr lang="en-US" dirty="0"/>
              <a:t>XXX-XXX-XXXX</a:t>
            </a:r>
          </a:p>
          <a:p>
            <a:pPr lvl="0"/>
            <a:r>
              <a:rPr lang="en-US" dirty="0" err="1"/>
              <a:t>email@bdo.com</a:t>
            </a:r>
            <a:endParaRPr lang="en-US" dirty="0"/>
          </a:p>
        </p:txBody>
      </p:sp>
      <p:sp>
        <p:nvSpPr>
          <p:cNvPr id="175" name="role placeholder_04">
            <a:extLst>
              <a:ext uri="{FF2B5EF4-FFF2-40B4-BE49-F238E27FC236}">
                <a16:creationId xmlns:a16="http://schemas.microsoft.com/office/drawing/2014/main" id="{FB05C37F-EEA1-0D17-1179-5C9059BC8E2A}"/>
              </a:ext>
            </a:extLst>
          </p:cNvPr>
          <p:cNvSpPr>
            <a:spLocks noGrp="1"/>
          </p:cNvSpPr>
          <p:nvPr>
            <p:ph type="body" sz="quarter" idx="36" hasCustomPrompt="1"/>
          </p:nvPr>
        </p:nvSpPr>
        <p:spPr>
          <a:xfrm>
            <a:off x="9375834" y="3954329"/>
            <a:ext cx="2174400" cy="215444"/>
          </a:xfrm>
          <a:prstGeom prst="rect">
            <a:avLst/>
          </a:prstGeom>
        </p:spPr>
        <p:txBody>
          <a:bodyPr>
            <a:spAutoFit/>
          </a:bodyPr>
          <a:lstStyle>
            <a:lvl1pPr algn="ctr">
              <a:defRPr sz="1299"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400" b="0">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3"/>
            <a:r>
              <a:rPr lang="en-US"/>
              <a:t>Role</a:t>
            </a:r>
          </a:p>
        </p:txBody>
      </p:sp>
      <p:sp>
        <p:nvSpPr>
          <p:cNvPr id="176" name="name placeholder 04">
            <a:extLst>
              <a:ext uri="{FF2B5EF4-FFF2-40B4-BE49-F238E27FC236}">
                <a16:creationId xmlns:a16="http://schemas.microsoft.com/office/drawing/2014/main" id="{2A2D74E0-4BDB-DDD9-26DD-3870DAC157D9}"/>
              </a:ext>
            </a:extLst>
          </p:cNvPr>
          <p:cNvSpPr>
            <a:spLocks noGrp="1"/>
          </p:cNvSpPr>
          <p:nvPr>
            <p:ph type="body" sz="quarter" idx="37" hasCustomPrompt="1"/>
          </p:nvPr>
        </p:nvSpPr>
        <p:spPr>
          <a:xfrm>
            <a:off x="9375834" y="3632279"/>
            <a:ext cx="2174400" cy="246221"/>
          </a:xfrm>
          <a:prstGeom prst="rect">
            <a:avLst/>
          </a:prstGeom>
        </p:spPr>
        <p:txBody>
          <a:bodyPr>
            <a:spAutoFit/>
          </a:bodyPr>
          <a:lstStyle>
            <a:lvl1pPr algn="ctr">
              <a:defRPr sz="1299" b="0">
                <a:solidFill>
                  <a:schemeClr val="tx2"/>
                </a:solidFill>
              </a:defRPr>
            </a:lvl1pPr>
            <a:lvl2pPr marL="0" indent="0" algn="ctr" defTabSz="0">
              <a:buFontTx/>
              <a:buNone/>
              <a:defRPr sz="1599" b="1" cap="all" baseline="0">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1"/>
            <a:r>
              <a:rPr lang="en-US"/>
              <a:t>Name</a:t>
            </a:r>
          </a:p>
        </p:txBody>
      </p:sp>
      <p:sp>
        <p:nvSpPr>
          <p:cNvPr id="177" name="picture placeholder_04">
            <a:extLst>
              <a:ext uri="{FF2B5EF4-FFF2-40B4-BE49-F238E27FC236}">
                <a16:creationId xmlns:a16="http://schemas.microsoft.com/office/drawing/2014/main" id="{D79F3588-2C7B-E40A-259A-9834EC978EC4}"/>
              </a:ext>
            </a:extLst>
          </p:cNvPr>
          <p:cNvSpPr>
            <a:spLocks noGrp="1" noChangeAspect="1"/>
          </p:cNvSpPr>
          <p:nvPr>
            <p:ph type="pic" sz="quarter" idx="38" hasCustomPrompt="1"/>
          </p:nvPr>
        </p:nvSpPr>
        <p:spPr>
          <a:xfrm>
            <a:off x="9651838" y="1712063"/>
            <a:ext cx="1645921" cy="1645920"/>
          </a:xfrm>
          <a:prstGeom prst="ellipse">
            <a:avLst/>
          </a:prstGeom>
          <a:solidFill>
            <a:srgbClr val="F2F2F2"/>
          </a:solidFill>
          <a:ln w="3600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18" name="contact details placeholder 03">
            <a:extLst>
              <a:ext uri="{FF2B5EF4-FFF2-40B4-BE49-F238E27FC236}">
                <a16:creationId xmlns:a16="http://schemas.microsoft.com/office/drawing/2014/main" id="{CD8980D1-B188-C5FF-53DA-5861089F1273}"/>
              </a:ext>
            </a:extLst>
          </p:cNvPr>
          <p:cNvSpPr>
            <a:spLocks noGrp="1"/>
          </p:cNvSpPr>
          <p:nvPr>
            <p:ph type="body" sz="quarter" idx="32" hasCustomPrompt="1"/>
          </p:nvPr>
        </p:nvSpPr>
        <p:spPr>
          <a:xfrm>
            <a:off x="6455798" y="5078651"/>
            <a:ext cx="2174400" cy="690508"/>
          </a:xfrm>
          <a:prstGeom prst="rect">
            <a:avLst/>
          </a:prstGeom>
        </p:spPr>
        <p:txBody>
          <a:bodyPr/>
          <a:lstStyle>
            <a:lvl1pPr algn="ctr">
              <a:defRPr sz="1400"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0"/>
            <a:r>
              <a:rPr lang="en-US" dirty="0"/>
              <a:t>XXX-XXX-XXXX</a:t>
            </a:r>
          </a:p>
          <a:p>
            <a:pPr lvl="0"/>
            <a:r>
              <a:rPr lang="en-US" dirty="0" err="1"/>
              <a:t>email@bdo.com</a:t>
            </a:r>
            <a:endParaRPr lang="en-US" dirty="0"/>
          </a:p>
        </p:txBody>
      </p:sp>
      <p:sp>
        <p:nvSpPr>
          <p:cNvPr id="19" name="role placeholder_03">
            <a:extLst>
              <a:ext uri="{FF2B5EF4-FFF2-40B4-BE49-F238E27FC236}">
                <a16:creationId xmlns:a16="http://schemas.microsoft.com/office/drawing/2014/main" id="{861DB171-620D-5833-A6E6-C273ABEB684D}"/>
              </a:ext>
            </a:extLst>
          </p:cNvPr>
          <p:cNvSpPr>
            <a:spLocks noGrp="1"/>
          </p:cNvSpPr>
          <p:nvPr>
            <p:ph type="body" sz="quarter" idx="33" hasCustomPrompt="1"/>
          </p:nvPr>
        </p:nvSpPr>
        <p:spPr>
          <a:xfrm>
            <a:off x="6455798" y="3954329"/>
            <a:ext cx="2174400" cy="215444"/>
          </a:xfrm>
          <a:prstGeom prst="rect">
            <a:avLst/>
          </a:prstGeom>
        </p:spPr>
        <p:txBody>
          <a:bodyPr>
            <a:spAutoFit/>
          </a:bodyPr>
          <a:lstStyle>
            <a:lvl1pPr algn="ctr">
              <a:defRPr sz="1299"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400" b="0">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3"/>
            <a:r>
              <a:rPr lang="en-US"/>
              <a:t>Role</a:t>
            </a:r>
          </a:p>
        </p:txBody>
      </p:sp>
      <p:sp>
        <p:nvSpPr>
          <p:cNvPr id="20" name="name placeholder 03">
            <a:extLst>
              <a:ext uri="{FF2B5EF4-FFF2-40B4-BE49-F238E27FC236}">
                <a16:creationId xmlns:a16="http://schemas.microsoft.com/office/drawing/2014/main" id="{859F33DC-BA29-18B3-1CA2-5B801E1270AD}"/>
              </a:ext>
            </a:extLst>
          </p:cNvPr>
          <p:cNvSpPr>
            <a:spLocks noGrp="1"/>
          </p:cNvSpPr>
          <p:nvPr>
            <p:ph type="body" sz="quarter" idx="34" hasCustomPrompt="1"/>
          </p:nvPr>
        </p:nvSpPr>
        <p:spPr>
          <a:xfrm>
            <a:off x="6455798" y="3632279"/>
            <a:ext cx="2174400" cy="246221"/>
          </a:xfrm>
          <a:prstGeom prst="rect">
            <a:avLst/>
          </a:prstGeom>
        </p:spPr>
        <p:txBody>
          <a:bodyPr>
            <a:spAutoFit/>
          </a:bodyPr>
          <a:lstStyle>
            <a:lvl1pPr algn="ctr">
              <a:defRPr sz="1299" b="0">
                <a:solidFill>
                  <a:schemeClr val="tx2"/>
                </a:solidFill>
              </a:defRPr>
            </a:lvl1pPr>
            <a:lvl2pPr marL="0" indent="0" algn="ctr" defTabSz="0">
              <a:buFontTx/>
              <a:buNone/>
              <a:defRPr sz="1599" b="1" cap="all" baseline="0">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1"/>
            <a:r>
              <a:rPr lang="en-US"/>
              <a:t>Name</a:t>
            </a:r>
          </a:p>
        </p:txBody>
      </p:sp>
      <p:sp>
        <p:nvSpPr>
          <p:cNvPr id="21" name="picture placeholder_03">
            <a:extLst>
              <a:ext uri="{FF2B5EF4-FFF2-40B4-BE49-F238E27FC236}">
                <a16:creationId xmlns:a16="http://schemas.microsoft.com/office/drawing/2014/main" id="{42577BA0-3AA0-3C6B-9AAE-14790D76CB7B}"/>
              </a:ext>
            </a:extLst>
          </p:cNvPr>
          <p:cNvSpPr>
            <a:spLocks noGrp="1" noChangeAspect="1"/>
          </p:cNvSpPr>
          <p:nvPr>
            <p:ph type="pic" sz="quarter" idx="31" hasCustomPrompt="1"/>
          </p:nvPr>
        </p:nvSpPr>
        <p:spPr>
          <a:xfrm>
            <a:off x="6727236" y="1712063"/>
            <a:ext cx="1645921" cy="1645920"/>
          </a:xfrm>
          <a:prstGeom prst="ellipse">
            <a:avLst/>
          </a:prstGeom>
          <a:solidFill>
            <a:srgbClr val="F2F2F2"/>
          </a:solidFill>
          <a:ln w="3600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22" name="contact details placeholder 02">
            <a:extLst>
              <a:ext uri="{FF2B5EF4-FFF2-40B4-BE49-F238E27FC236}">
                <a16:creationId xmlns:a16="http://schemas.microsoft.com/office/drawing/2014/main" id="{28F76D2F-D05D-C377-4D3A-98382C138339}"/>
              </a:ext>
            </a:extLst>
          </p:cNvPr>
          <p:cNvSpPr>
            <a:spLocks noGrp="1"/>
          </p:cNvSpPr>
          <p:nvPr>
            <p:ph type="body" sz="quarter" idx="28" hasCustomPrompt="1"/>
          </p:nvPr>
        </p:nvSpPr>
        <p:spPr>
          <a:xfrm>
            <a:off x="3559019" y="5086925"/>
            <a:ext cx="2174400" cy="690508"/>
          </a:xfrm>
          <a:prstGeom prst="rect">
            <a:avLst/>
          </a:prstGeom>
        </p:spPr>
        <p:txBody>
          <a:bodyPr/>
          <a:lstStyle>
            <a:lvl1pPr algn="ctr">
              <a:defRPr sz="1400"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0"/>
            <a:r>
              <a:rPr lang="en-US" dirty="0"/>
              <a:t>XXX-XXX-XXXX</a:t>
            </a:r>
          </a:p>
          <a:p>
            <a:pPr lvl="0"/>
            <a:r>
              <a:rPr lang="en-US" dirty="0" err="1"/>
              <a:t>email@bdo.com</a:t>
            </a:r>
            <a:endParaRPr lang="en-US" dirty="0"/>
          </a:p>
        </p:txBody>
      </p:sp>
      <p:sp>
        <p:nvSpPr>
          <p:cNvPr id="23" name="role placeholder_02">
            <a:extLst>
              <a:ext uri="{FF2B5EF4-FFF2-40B4-BE49-F238E27FC236}">
                <a16:creationId xmlns:a16="http://schemas.microsoft.com/office/drawing/2014/main" id="{BCB04FFA-4BF1-11EF-DB1A-04E7E72B63F6}"/>
              </a:ext>
            </a:extLst>
          </p:cNvPr>
          <p:cNvSpPr>
            <a:spLocks noGrp="1"/>
          </p:cNvSpPr>
          <p:nvPr>
            <p:ph type="body" sz="quarter" idx="29" hasCustomPrompt="1"/>
          </p:nvPr>
        </p:nvSpPr>
        <p:spPr>
          <a:xfrm>
            <a:off x="3559019" y="3962603"/>
            <a:ext cx="2174400" cy="215444"/>
          </a:xfrm>
          <a:prstGeom prst="rect">
            <a:avLst/>
          </a:prstGeom>
        </p:spPr>
        <p:txBody>
          <a:bodyPr>
            <a:spAutoFit/>
          </a:bodyPr>
          <a:lstStyle>
            <a:lvl1pPr algn="ctr">
              <a:defRPr sz="1299"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400" b="0">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3"/>
            <a:r>
              <a:rPr lang="en-US"/>
              <a:t>Role</a:t>
            </a:r>
          </a:p>
        </p:txBody>
      </p:sp>
      <p:sp>
        <p:nvSpPr>
          <p:cNvPr id="24" name="name placeholder 02">
            <a:extLst>
              <a:ext uri="{FF2B5EF4-FFF2-40B4-BE49-F238E27FC236}">
                <a16:creationId xmlns:a16="http://schemas.microsoft.com/office/drawing/2014/main" id="{536BB007-4F60-39C3-165C-EFFDCE71AA75}"/>
              </a:ext>
            </a:extLst>
          </p:cNvPr>
          <p:cNvSpPr>
            <a:spLocks noGrp="1"/>
          </p:cNvSpPr>
          <p:nvPr>
            <p:ph type="body" sz="quarter" idx="30" hasCustomPrompt="1"/>
          </p:nvPr>
        </p:nvSpPr>
        <p:spPr>
          <a:xfrm>
            <a:off x="3559019" y="3640554"/>
            <a:ext cx="2174400" cy="246221"/>
          </a:xfrm>
          <a:prstGeom prst="rect">
            <a:avLst/>
          </a:prstGeom>
        </p:spPr>
        <p:txBody>
          <a:bodyPr>
            <a:spAutoFit/>
          </a:bodyPr>
          <a:lstStyle>
            <a:lvl1pPr algn="ctr">
              <a:defRPr sz="1299" b="0">
                <a:solidFill>
                  <a:schemeClr val="tx2"/>
                </a:solidFill>
              </a:defRPr>
            </a:lvl1pPr>
            <a:lvl2pPr marL="0" indent="0" algn="ctr" defTabSz="0">
              <a:buFontTx/>
              <a:buNone/>
              <a:defRPr sz="1599" b="1" cap="all" baseline="0">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1"/>
            <a:r>
              <a:rPr lang="en-US"/>
              <a:t>Name</a:t>
            </a:r>
          </a:p>
        </p:txBody>
      </p:sp>
      <p:sp>
        <p:nvSpPr>
          <p:cNvPr id="25" name="picture placeholder_02">
            <a:extLst>
              <a:ext uri="{FF2B5EF4-FFF2-40B4-BE49-F238E27FC236}">
                <a16:creationId xmlns:a16="http://schemas.microsoft.com/office/drawing/2014/main" id="{5B7DD683-1971-B0E4-767A-97E5DDA7B2AC}"/>
              </a:ext>
            </a:extLst>
          </p:cNvPr>
          <p:cNvSpPr>
            <a:spLocks noGrp="1" noChangeAspect="1"/>
          </p:cNvSpPr>
          <p:nvPr>
            <p:ph type="pic" sz="quarter" idx="27" hasCustomPrompt="1"/>
          </p:nvPr>
        </p:nvSpPr>
        <p:spPr>
          <a:xfrm>
            <a:off x="3830202" y="1720337"/>
            <a:ext cx="1645921" cy="1645920"/>
          </a:xfrm>
          <a:prstGeom prst="ellipse">
            <a:avLst/>
          </a:prstGeom>
          <a:solidFill>
            <a:srgbClr val="F2F2F2"/>
          </a:solidFill>
          <a:ln w="3600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26" name="contact details placeholder 01">
            <a:extLst>
              <a:ext uri="{FF2B5EF4-FFF2-40B4-BE49-F238E27FC236}">
                <a16:creationId xmlns:a16="http://schemas.microsoft.com/office/drawing/2014/main" id="{F3DC041D-F6FD-7127-3B00-F06DDEBC1C49}"/>
              </a:ext>
            </a:extLst>
          </p:cNvPr>
          <p:cNvSpPr>
            <a:spLocks noGrp="1"/>
          </p:cNvSpPr>
          <p:nvPr>
            <p:ph type="body" sz="quarter" idx="20" hasCustomPrompt="1"/>
          </p:nvPr>
        </p:nvSpPr>
        <p:spPr>
          <a:xfrm>
            <a:off x="627624" y="5078651"/>
            <a:ext cx="2174400" cy="690508"/>
          </a:xfrm>
          <a:prstGeom prst="rect">
            <a:avLst/>
          </a:prstGeom>
        </p:spPr>
        <p:txBody>
          <a:bodyPr/>
          <a:lstStyle>
            <a:lvl1pPr algn="ctr">
              <a:defRPr sz="1400"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0"/>
            <a:r>
              <a:rPr lang="en-US" dirty="0"/>
              <a:t>XXX-XXX-XXXX</a:t>
            </a:r>
          </a:p>
          <a:p>
            <a:pPr lvl="0"/>
            <a:r>
              <a:rPr lang="en-US" dirty="0" err="1"/>
              <a:t>email@bdo.com</a:t>
            </a:r>
            <a:endParaRPr lang="en-US" dirty="0"/>
          </a:p>
        </p:txBody>
      </p:sp>
      <p:sp>
        <p:nvSpPr>
          <p:cNvPr id="27" name="role placeholder_01">
            <a:extLst>
              <a:ext uri="{FF2B5EF4-FFF2-40B4-BE49-F238E27FC236}">
                <a16:creationId xmlns:a16="http://schemas.microsoft.com/office/drawing/2014/main" id="{E5134476-BFE2-0C41-CE3D-55EEF0DC8E17}"/>
              </a:ext>
            </a:extLst>
          </p:cNvPr>
          <p:cNvSpPr>
            <a:spLocks noGrp="1"/>
          </p:cNvSpPr>
          <p:nvPr>
            <p:ph type="body" sz="quarter" idx="26" hasCustomPrompt="1"/>
          </p:nvPr>
        </p:nvSpPr>
        <p:spPr>
          <a:xfrm>
            <a:off x="627624" y="3954329"/>
            <a:ext cx="2174400" cy="215444"/>
          </a:xfrm>
          <a:prstGeom prst="rect">
            <a:avLst/>
          </a:prstGeom>
        </p:spPr>
        <p:txBody>
          <a:bodyPr wrap="square">
            <a:spAutoFit/>
          </a:bodyPr>
          <a:lstStyle>
            <a:lvl1pPr algn="ctr">
              <a:defRPr sz="1299" b="0">
                <a:solidFill>
                  <a:schemeClr val="tx2"/>
                </a:solidFill>
              </a:defRPr>
            </a:lvl1pPr>
            <a:lvl2pPr marL="0" indent="0" algn="ctr" defTabSz="0">
              <a:buFontTx/>
              <a:buNone/>
              <a:defRPr sz="1599" b="1">
                <a:solidFill>
                  <a:schemeClr val="accent1"/>
                </a:solidFill>
              </a:defRPr>
            </a:lvl2pPr>
            <a:lvl3pPr marL="0" indent="0" algn="ctr" defTabSz="0">
              <a:buFontTx/>
              <a:buNone/>
              <a:defRPr sz="1299" b="1">
                <a:solidFill>
                  <a:schemeClr val="accent1"/>
                </a:solidFill>
              </a:defRPr>
            </a:lvl3pPr>
            <a:lvl4pPr marL="0" indent="0" algn="ctr" defTabSz="0">
              <a:buFontTx/>
              <a:buNone/>
              <a:defRPr sz="1400" b="0">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3"/>
            <a:r>
              <a:rPr lang="en-US" dirty="0"/>
              <a:t>Role</a:t>
            </a:r>
          </a:p>
        </p:txBody>
      </p:sp>
      <p:sp>
        <p:nvSpPr>
          <p:cNvPr id="28" name="name placeholder 01">
            <a:extLst>
              <a:ext uri="{FF2B5EF4-FFF2-40B4-BE49-F238E27FC236}">
                <a16:creationId xmlns:a16="http://schemas.microsoft.com/office/drawing/2014/main" id="{0206759D-40E3-04BC-074B-2AE420B32B40}"/>
              </a:ext>
            </a:extLst>
          </p:cNvPr>
          <p:cNvSpPr>
            <a:spLocks noGrp="1"/>
          </p:cNvSpPr>
          <p:nvPr>
            <p:ph type="body" sz="quarter" idx="19" hasCustomPrompt="1"/>
          </p:nvPr>
        </p:nvSpPr>
        <p:spPr>
          <a:xfrm>
            <a:off x="627624" y="3632279"/>
            <a:ext cx="2174400" cy="246221"/>
          </a:xfrm>
          <a:prstGeom prst="rect">
            <a:avLst/>
          </a:prstGeom>
        </p:spPr>
        <p:txBody>
          <a:bodyPr wrap="square">
            <a:spAutoFit/>
          </a:bodyPr>
          <a:lstStyle>
            <a:lvl1pPr algn="ctr">
              <a:defRPr sz="1299" b="0">
                <a:solidFill>
                  <a:schemeClr val="tx2"/>
                </a:solidFill>
              </a:defRPr>
            </a:lvl1pPr>
            <a:lvl2pPr marL="0" indent="0" algn="ctr" defTabSz="0">
              <a:buFontTx/>
              <a:buNone/>
              <a:defRPr sz="1599" b="1" cap="all" baseline="0">
                <a:solidFill>
                  <a:schemeClr val="accent1"/>
                </a:solidFill>
              </a:defRPr>
            </a:lvl2pPr>
            <a:lvl3pPr marL="0" indent="0" algn="ctr" defTabSz="0">
              <a:buFontTx/>
              <a:buNone/>
              <a:defRPr sz="1299" b="1">
                <a:solidFill>
                  <a:schemeClr val="accent1"/>
                </a:solidFill>
              </a:defRPr>
            </a:lvl3pPr>
            <a:lvl4pPr marL="0" indent="0" algn="ctr" defTabSz="0">
              <a:buFontTx/>
              <a:buNone/>
              <a:defRPr sz="1299" b="1">
                <a:solidFill>
                  <a:schemeClr val="tx2"/>
                </a:solidFill>
              </a:defRPr>
            </a:lvl4pPr>
            <a:lvl5pPr marL="0" indent="0" algn="ctr" defTabSz="0">
              <a:buFontTx/>
              <a:buNone/>
              <a:defRPr sz="1299" b="1">
                <a:solidFill>
                  <a:schemeClr val="accent2"/>
                </a:solidFill>
              </a:defRPr>
            </a:lvl5pPr>
            <a:lvl6pPr marL="0" indent="0" algn="ctr" defTabSz="0">
              <a:buFontTx/>
              <a:buNone/>
              <a:defRPr sz="1299">
                <a:solidFill>
                  <a:schemeClr val="accent2"/>
                </a:solidFill>
              </a:defRPr>
            </a:lvl6pPr>
            <a:lvl7pPr marL="0" indent="0" algn="ctr" defTabSz="0">
              <a:buFontTx/>
              <a:buNone/>
              <a:defRPr sz="1299" b="0">
                <a:solidFill>
                  <a:schemeClr val="tx2"/>
                </a:solidFill>
              </a:defRPr>
            </a:lvl7pPr>
            <a:lvl8pPr marL="0" indent="0" algn="ctr" defTabSz="0">
              <a:buFontTx/>
              <a:buNone/>
              <a:defRPr sz="1299" b="0">
                <a:solidFill>
                  <a:schemeClr val="tx2"/>
                </a:solidFill>
              </a:defRPr>
            </a:lvl8pPr>
            <a:lvl9pPr marL="0" indent="0" algn="ctr" defTabSz="0">
              <a:buFontTx/>
              <a:buNone/>
              <a:defRPr sz="1299" b="0">
                <a:solidFill>
                  <a:schemeClr val="tx2"/>
                </a:solidFill>
              </a:defRPr>
            </a:lvl9pPr>
          </a:lstStyle>
          <a:p>
            <a:pPr lvl="1"/>
            <a:r>
              <a:rPr lang="en-US" dirty="0"/>
              <a:t>Name</a:t>
            </a:r>
          </a:p>
        </p:txBody>
      </p:sp>
      <p:sp>
        <p:nvSpPr>
          <p:cNvPr id="29" name="picture placeholder_01">
            <a:extLst>
              <a:ext uri="{FF2B5EF4-FFF2-40B4-BE49-F238E27FC236}">
                <a16:creationId xmlns:a16="http://schemas.microsoft.com/office/drawing/2014/main" id="{3206DC98-D93A-9EE3-215E-A31976C53119}"/>
              </a:ext>
            </a:extLst>
          </p:cNvPr>
          <p:cNvSpPr>
            <a:spLocks noGrp="1" noChangeAspect="1"/>
          </p:cNvSpPr>
          <p:nvPr>
            <p:ph type="pic" sz="quarter" idx="23" hasCustomPrompt="1"/>
          </p:nvPr>
        </p:nvSpPr>
        <p:spPr>
          <a:xfrm>
            <a:off x="894239" y="1712063"/>
            <a:ext cx="1645921" cy="1645920"/>
          </a:xfrm>
          <a:prstGeom prst="ellipse">
            <a:avLst/>
          </a:prstGeom>
          <a:solidFill>
            <a:srgbClr val="F2F2F2"/>
          </a:solidFill>
          <a:ln w="3600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6" name="Title 5">
            <a:extLst>
              <a:ext uri="{FF2B5EF4-FFF2-40B4-BE49-F238E27FC236}">
                <a16:creationId xmlns:a16="http://schemas.microsoft.com/office/drawing/2014/main" id="{918ACF49-5EE3-2692-F36A-5A2B15B950D8}"/>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5B64D9BE-1CF2-27DF-8386-93102D540D0B}"/>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63549417-2493-5971-5077-6069FC401F5C}"/>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2570672727"/>
      </p:ext>
    </p:extLst>
  </p:cSld>
  <p:clrMapOvr>
    <a:masterClrMapping/>
  </p:clrMapOvr>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1x (red)">
    <p:spTree>
      <p:nvGrpSpPr>
        <p:cNvPr id="1" name=""/>
        <p:cNvGrpSpPr/>
        <p:nvPr/>
      </p:nvGrpSpPr>
      <p:grpSpPr>
        <a:xfrm>
          <a:off x="0" y="0"/>
          <a:ext cx="0" cy="0"/>
          <a:chOff x="0" y="0"/>
          <a:chExt cx="0" cy="0"/>
        </a:xfrm>
      </p:grpSpPr>
      <p:sp>
        <p:nvSpPr>
          <p:cNvPr id="7" name="background color">
            <a:extLst>
              <a:ext uri="{FF2B5EF4-FFF2-40B4-BE49-F238E27FC236}">
                <a16:creationId xmlns:a16="http://schemas.microsoft.com/office/drawing/2014/main" id="{BD769638-B972-57B9-D898-3A78728C3E60}"/>
              </a:ext>
            </a:extLst>
          </p:cNvPr>
          <p:cNvSpPr>
            <a:spLocks/>
          </p:cNvSpPr>
          <p:nvPr userDrawn="1"/>
        </p:nvSpPr>
        <p:spPr>
          <a:xfrm>
            <a:off x="0" y="1"/>
            <a:ext cx="4008438" cy="6857999"/>
          </a:xfrm>
          <a:prstGeom prst="rect">
            <a:avLst/>
          </a:prstGeom>
          <a:blipFill dpi="0" rotWithShape="1">
            <a:blip r:embed="rId2"/>
            <a:srcRect/>
            <a:tile tx="0" ty="0" sx="100000" sy="100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3" name="picture placeholder">
            <a:extLst>
              <a:ext uri="{FF2B5EF4-FFF2-40B4-BE49-F238E27FC236}">
                <a16:creationId xmlns:a16="http://schemas.microsoft.com/office/drawing/2014/main" id="{52B91902-C0FE-E942-6954-501149070F4E}"/>
              </a:ext>
            </a:extLst>
          </p:cNvPr>
          <p:cNvSpPr>
            <a:spLocks noGrp="1" noChangeAspect="1"/>
          </p:cNvSpPr>
          <p:nvPr>
            <p:ph type="pic" sz="quarter" idx="13" hasCustomPrompt="1"/>
          </p:nvPr>
        </p:nvSpPr>
        <p:spPr>
          <a:xfrm>
            <a:off x="1107934" y="457201"/>
            <a:ext cx="1828800" cy="1828800"/>
          </a:xfrm>
          <a:prstGeom prst="ellipse">
            <a:avLst/>
          </a:prstGeom>
          <a:solidFill>
            <a:srgbClr val="F2F2F2"/>
          </a:solidFill>
          <a:ln w="3175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2" name="Slide Number Placeholder 5">
            <a:extLst>
              <a:ext uri="{FF2B5EF4-FFF2-40B4-BE49-F238E27FC236}">
                <a16:creationId xmlns:a16="http://schemas.microsoft.com/office/drawing/2014/main" id="{D6D8E9D3-4638-2B8F-F76E-4024902DADB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8" name="Footer Placeholder 1">
            <a:extLst>
              <a:ext uri="{FF2B5EF4-FFF2-40B4-BE49-F238E27FC236}">
                <a16:creationId xmlns:a16="http://schemas.microsoft.com/office/drawing/2014/main" id="{E3E5BA31-02C8-0783-24B1-5BCBC7EAA239}"/>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
        <p:nvSpPr>
          <p:cNvPr id="9" name="contact details placeholder">
            <a:extLst>
              <a:ext uri="{FF2B5EF4-FFF2-40B4-BE49-F238E27FC236}">
                <a16:creationId xmlns:a16="http://schemas.microsoft.com/office/drawing/2014/main" id="{52E7D7DA-6F25-8F7A-EFDA-767B34A127FC}"/>
              </a:ext>
            </a:extLst>
          </p:cNvPr>
          <p:cNvSpPr>
            <a:spLocks noGrp="1"/>
          </p:cNvSpPr>
          <p:nvPr>
            <p:ph type="body" sz="quarter" idx="17" hasCustomPrompt="1"/>
          </p:nvPr>
        </p:nvSpPr>
        <p:spPr>
          <a:xfrm>
            <a:off x="457200" y="2671201"/>
            <a:ext cx="3094038" cy="3272398"/>
          </a:xfrm>
        </p:spPr>
        <p:txBody>
          <a:bodyPr/>
          <a:lstStyle>
            <a:lvl1pPr algn="ctr">
              <a:defRPr sz="1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lang="en-US" sz="1599" kern="1200" dirty="0" smtClean="0">
                <a:solidFill>
                  <a:schemeClr val="bg1"/>
                </a:solidFill>
                <a:latin typeface="Trebuchet MS" panose="020B0603020202020204" pitchFamily="34" charset="0"/>
                <a:ea typeface="+mn-ea"/>
                <a:cs typeface="+mn-cs"/>
              </a:defRPr>
            </a:lvl5pPr>
            <a:lvl6pPr marL="269865" indent="-269865">
              <a:defRPr>
                <a:solidFill>
                  <a:schemeClr val="bg1"/>
                </a:solidFill>
              </a:defRPr>
            </a:lvl6pPr>
            <a:lvl7pPr marL="539730" indent="-269865">
              <a:defRPr>
                <a:solidFill>
                  <a:schemeClr val="bg1"/>
                </a:solidFill>
              </a:defRPr>
            </a:lvl7pPr>
            <a:lvl8pPr marL="0" indent="0">
              <a:buNone/>
              <a:defRPr lang="en-US" sz="1599" kern="1200" dirty="0" smtClean="0">
                <a:solidFill>
                  <a:schemeClr val="bg1"/>
                </a:solidFill>
                <a:latin typeface="Trebuchet MS" panose="020B0603020202020204" pitchFamily="34" charset="0"/>
                <a:ea typeface="+mn-ea"/>
                <a:cs typeface="+mn-cs"/>
              </a:defRPr>
            </a:lvl8pPr>
            <a:lvl9pPr marL="0" indent="0">
              <a:buNone/>
              <a:defRPr lang="en-US" sz="1599" kern="1200" dirty="0">
                <a:solidFill>
                  <a:schemeClr val="bg1"/>
                </a:solidFill>
                <a:latin typeface="Trebuchet MS" panose="020B0603020202020204" pitchFamily="34" charset="0"/>
                <a:ea typeface="+mn-ea"/>
                <a:cs typeface="+mn-cs"/>
              </a:defRPr>
            </a:lvl9pPr>
          </a:lstStyle>
          <a:p>
            <a:pPr lvl="0"/>
            <a:r>
              <a:rPr lang="en-US" dirty="0"/>
              <a:t>XXX-XXX-XXXX</a:t>
            </a:r>
          </a:p>
          <a:p>
            <a:pPr lvl="0"/>
            <a:r>
              <a:rPr lang="en-US" dirty="0" err="1"/>
              <a:t>email@bdo.com</a:t>
            </a:r>
            <a:endParaRPr lang="en-US" dirty="0"/>
          </a:p>
        </p:txBody>
      </p:sp>
      <p:sp>
        <p:nvSpPr>
          <p:cNvPr id="10" name="role placeholder">
            <a:extLst>
              <a:ext uri="{FF2B5EF4-FFF2-40B4-BE49-F238E27FC236}">
                <a16:creationId xmlns:a16="http://schemas.microsoft.com/office/drawing/2014/main" id="{FE7E2E65-6672-2678-51BE-6C9E534BB472}"/>
              </a:ext>
            </a:extLst>
          </p:cNvPr>
          <p:cNvSpPr>
            <a:spLocks noGrp="1"/>
          </p:cNvSpPr>
          <p:nvPr>
            <p:ph type="subTitle" idx="12" hasCustomPrompt="1"/>
          </p:nvPr>
        </p:nvSpPr>
        <p:spPr>
          <a:xfrm>
            <a:off x="4356269" y="953823"/>
            <a:ext cx="7350708" cy="360099"/>
          </a:xfrm>
          <a:prstGeom prst="rect">
            <a:avLst/>
          </a:prstGeom>
        </p:spPr>
        <p:txBody>
          <a:bodyPr tIns="57600"/>
          <a:lstStyle>
            <a:lvl1pPr marL="0" indent="0" algn="l">
              <a:buNone/>
              <a:defRPr sz="1799" b="0">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dirty="0"/>
              <a:t>Role</a:t>
            </a:r>
            <a:endParaRPr lang="nl-NL" dirty="0"/>
          </a:p>
        </p:txBody>
      </p:sp>
      <p:sp>
        <p:nvSpPr>
          <p:cNvPr id="11" name="Title 5">
            <a:extLst>
              <a:ext uri="{FF2B5EF4-FFF2-40B4-BE49-F238E27FC236}">
                <a16:creationId xmlns:a16="http://schemas.microsoft.com/office/drawing/2014/main" id="{5768B81F-C533-BE43-9E69-115D074F3B82}"/>
              </a:ext>
            </a:extLst>
          </p:cNvPr>
          <p:cNvSpPr>
            <a:spLocks noGrp="1"/>
          </p:cNvSpPr>
          <p:nvPr>
            <p:ph type="title" hasCustomPrompt="1"/>
          </p:nvPr>
        </p:nvSpPr>
        <p:spPr>
          <a:xfrm>
            <a:off x="4346575" y="457200"/>
            <a:ext cx="7350708" cy="321999"/>
          </a:xfrm>
        </p:spPr>
        <p:txBody>
          <a:bodyPr/>
          <a:lstStyle/>
          <a:p>
            <a:r>
              <a:rPr lang="en-US" dirty="0"/>
              <a:t>Name</a:t>
            </a:r>
          </a:p>
        </p:txBody>
      </p:sp>
      <p:sp>
        <p:nvSpPr>
          <p:cNvPr id="12" name="Content Placeholder 10">
            <a:extLst>
              <a:ext uri="{FF2B5EF4-FFF2-40B4-BE49-F238E27FC236}">
                <a16:creationId xmlns:a16="http://schemas.microsoft.com/office/drawing/2014/main" id="{DCDCB3C0-636E-F5AF-D522-201E1F4905FC}"/>
              </a:ext>
            </a:extLst>
          </p:cNvPr>
          <p:cNvSpPr>
            <a:spLocks noGrp="1"/>
          </p:cNvSpPr>
          <p:nvPr>
            <p:ph sz="quarter" idx="18"/>
          </p:nvPr>
        </p:nvSpPr>
        <p:spPr>
          <a:xfrm>
            <a:off x="4356100" y="2247900"/>
            <a:ext cx="7378700" cy="36956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0507362"/>
      </p:ext>
    </p:extLst>
  </p:cSld>
  <p:clrMapOvr>
    <a:masterClrMapping/>
  </p:clrMapOvr>
  <p:extLst>
    <p:ext uri="{DCECCB84-F9BA-43D5-87BE-67443E8EF086}">
      <p15:sldGuideLst xmlns:p15="http://schemas.microsoft.com/office/powerpoint/2012/main">
        <p15:guide id="1" pos="2738">
          <p15:clr>
            <a:srgbClr val="FBAE40"/>
          </p15:clr>
        </p15:guide>
        <p15:guide id="3" pos="2525">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olling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C7D7709-154C-4B19-8AA8-BC22A7721E65}"/>
              </a:ext>
            </a:extLst>
          </p:cNvPr>
          <p:cNvSpPr>
            <a:spLocks noGrp="1"/>
          </p:cNvSpPr>
          <p:nvPr>
            <p:ph type="pic" sz="quarter" idx="14"/>
          </p:nvPr>
        </p:nvSpPr>
        <p:spPr>
          <a:xfrm>
            <a:off x="3916410" y="0"/>
            <a:ext cx="8305572" cy="6887980"/>
          </a:xfrm>
          <a:custGeom>
            <a:avLst/>
            <a:gdLst>
              <a:gd name="connsiteX0" fmla="*/ 4824523 w 8770267"/>
              <a:gd name="connsiteY0" fmla="*/ 0 h 6858000"/>
              <a:gd name="connsiteX1" fmla="*/ 8770267 w 8770267"/>
              <a:gd name="connsiteY1" fmla="*/ 0 h 6858000"/>
              <a:gd name="connsiteX2" fmla="*/ 8770267 w 8770267"/>
              <a:gd name="connsiteY2" fmla="*/ 6858000 h 6858000"/>
              <a:gd name="connsiteX3" fmla="*/ 0 w 8770267"/>
              <a:gd name="connsiteY3" fmla="*/ 6858000 h 6858000"/>
              <a:gd name="connsiteX0" fmla="*/ 4824523 w 8770267"/>
              <a:gd name="connsiteY0" fmla="*/ 0 h 6858000"/>
              <a:gd name="connsiteX1" fmla="*/ 8770267 w 8770267"/>
              <a:gd name="connsiteY1" fmla="*/ 0 h 6858000"/>
              <a:gd name="connsiteX2" fmla="*/ 7391172 w 8770267"/>
              <a:gd name="connsiteY2" fmla="*/ 6783049 h 6858000"/>
              <a:gd name="connsiteX3" fmla="*/ 0 w 8770267"/>
              <a:gd name="connsiteY3" fmla="*/ 6858000 h 6858000"/>
              <a:gd name="connsiteX4" fmla="*/ 4824523 w 8770267"/>
              <a:gd name="connsiteY4" fmla="*/ 0 h 6858000"/>
              <a:gd name="connsiteX0" fmla="*/ 4824523 w 7466123"/>
              <a:gd name="connsiteY0" fmla="*/ 0 h 6858000"/>
              <a:gd name="connsiteX1" fmla="*/ 7466123 w 7466123"/>
              <a:gd name="connsiteY1" fmla="*/ 149901 h 6858000"/>
              <a:gd name="connsiteX2" fmla="*/ 7391172 w 7466123"/>
              <a:gd name="connsiteY2" fmla="*/ 6783049 h 6858000"/>
              <a:gd name="connsiteX3" fmla="*/ 0 w 7466123"/>
              <a:gd name="connsiteY3" fmla="*/ 6858000 h 6858000"/>
              <a:gd name="connsiteX4" fmla="*/ 4824523 w 7466123"/>
              <a:gd name="connsiteY4" fmla="*/ 0 h 6858000"/>
              <a:gd name="connsiteX0" fmla="*/ 4824523 w 8305572"/>
              <a:gd name="connsiteY0" fmla="*/ 0 h 6858000"/>
              <a:gd name="connsiteX1" fmla="*/ 8305572 w 8305572"/>
              <a:gd name="connsiteY1" fmla="*/ 14990 h 6858000"/>
              <a:gd name="connsiteX2" fmla="*/ 7391172 w 8305572"/>
              <a:gd name="connsiteY2" fmla="*/ 6783049 h 6858000"/>
              <a:gd name="connsiteX3" fmla="*/ 0 w 8305572"/>
              <a:gd name="connsiteY3" fmla="*/ 6858000 h 6858000"/>
              <a:gd name="connsiteX4" fmla="*/ 4824523 w 8305572"/>
              <a:gd name="connsiteY4" fmla="*/ 0 h 6858000"/>
              <a:gd name="connsiteX0" fmla="*/ 4824523 w 8305572"/>
              <a:gd name="connsiteY0" fmla="*/ 0 h 6887980"/>
              <a:gd name="connsiteX1" fmla="*/ 8305572 w 8305572"/>
              <a:gd name="connsiteY1" fmla="*/ 14990 h 6887980"/>
              <a:gd name="connsiteX2" fmla="*/ 8290582 w 8305572"/>
              <a:gd name="connsiteY2" fmla="*/ 6887980 h 6887980"/>
              <a:gd name="connsiteX3" fmla="*/ 0 w 8305572"/>
              <a:gd name="connsiteY3" fmla="*/ 6858000 h 6887980"/>
              <a:gd name="connsiteX4" fmla="*/ 4824523 w 8305572"/>
              <a:gd name="connsiteY4" fmla="*/ 0 h 6887980"/>
              <a:gd name="connsiteX0" fmla="*/ 4824523 w 8305572"/>
              <a:gd name="connsiteY0" fmla="*/ 0 h 6887980"/>
              <a:gd name="connsiteX1" fmla="*/ 8305572 w 8305572"/>
              <a:gd name="connsiteY1" fmla="*/ 0 h 6887980"/>
              <a:gd name="connsiteX2" fmla="*/ 8290582 w 8305572"/>
              <a:gd name="connsiteY2" fmla="*/ 6887980 h 6887980"/>
              <a:gd name="connsiteX3" fmla="*/ 0 w 8305572"/>
              <a:gd name="connsiteY3" fmla="*/ 6858000 h 6887980"/>
              <a:gd name="connsiteX4" fmla="*/ 4824523 w 8305572"/>
              <a:gd name="connsiteY4" fmla="*/ 0 h 6887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572" h="6887980">
                <a:moveTo>
                  <a:pt x="4824523" y="0"/>
                </a:moveTo>
                <a:lnTo>
                  <a:pt x="8305572" y="0"/>
                </a:lnTo>
                <a:cubicBezTo>
                  <a:pt x="8300575" y="2290997"/>
                  <a:pt x="8295579" y="4596983"/>
                  <a:pt x="8290582" y="6887980"/>
                </a:cubicBezTo>
                <a:lnTo>
                  <a:pt x="0" y="6858000"/>
                </a:lnTo>
                <a:lnTo>
                  <a:pt x="4824523" y="0"/>
                </a:lnTo>
                <a:close/>
              </a:path>
            </a:pathLst>
          </a:custGeom>
          <a:solidFill>
            <a:schemeClr val="bg2"/>
          </a:solidFill>
        </p:spPr>
        <p:txBody>
          <a:bodyPr wrap="square" lIns="4572000" anchor="ctr">
            <a:noAutofit/>
          </a:bodyPr>
          <a:lstStyle>
            <a:lvl1pPr algn="ctr">
              <a:defRPr/>
            </a:lvl1pPr>
          </a:lstStyle>
          <a:p>
            <a:r>
              <a:rPr lang="en-US" dirty="0"/>
              <a:t>Click icon to add picture</a:t>
            </a:r>
          </a:p>
        </p:txBody>
      </p:sp>
      <p:sp>
        <p:nvSpPr>
          <p:cNvPr id="2" name="Footer Placeholder 1">
            <a:extLst>
              <a:ext uri="{FF2B5EF4-FFF2-40B4-BE49-F238E27FC236}">
                <a16:creationId xmlns:a16="http://schemas.microsoft.com/office/drawing/2014/main" id="{A26408B2-5804-4145-8694-08EFF89914B9}"/>
              </a:ext>
            </a:extLst>
          </p:cNvPr>
          <p:cNvSpPr>
            <a:spLocks noGrp="1"/>
          </p:cNvSpPr>
          <p:nvPr>
            <p:ph type="ftr" sz="quarter" idx="10"/>
          </p:nvPr>
        </p:nvSpPr>
        <p:spPr/>
        <p:txBody>
          <a:bodyPr/>
          <a:lstStyle/>
          <a:p>
            <a:r>
              <a:rPr lang="en-US" dirty="0"/>
              <a:t>Healthcare Sustainability &amp; ESG Readiness</a:t>
            </a:r>
          </a:p>
        </p:txBody>
      </p:sp>
      <p:sp>
        <p:nvSpPr>
          <p:cNvPr id="3" name="Title 2">
            <a:extLst>
              <a:ext uri="{FF2B5EF4-FFF2-40B4-BE49-F238E27FC236}">
                <a16:creationId xmlns:a16="http://schemas.microsoft.com/office/drawing/2014/main" id="{A03E7013-E831-4398-9880-7D39E6388BF4}"/>
              </a:ext>
            </a:extLst>
          </p:cNvPr>
          <p:cNvSpPr>
            <a:spLocks noGrp="1"/>
          </p:cNvSpPr>
          <p:nvPr>
            <p:ph type="title"/>
          </p:nvPr>
        </p:nvSpPr>
        <p:spPr>
          <a:xfrm>
            <a:off x="457202" y="457200"/>
            <a:ext cx="4091048" cy="5486400"/>
          </a:xfrm>
        </p:spPr>
        <p:txBody>
          <a:bodyPr tIns="1828800"/>
          <a:lstStyle/>
          <a:p>
            <a:r>
              <a:rPr lang="en-US" dirty="0"/>
              <a:t>Click to edit Master title style</a:t>
            </a:r>
          </a:p>
        </p:txBody>
      </p:sp>
      <p:sp>
        <p:nvSpPr>
          <p:cNvPr id="6" name="Rectangle 5">
            <a:extLst>
              <a:ext uri="{FF2B5EF4-FFF2-40B4-BE49-F238E27FC236}">
                <a16:creationId xmlns:a16="http://schemas.microsoft.com/office/drawing/2014/main" id="{DC531113-C7E9-4D27-A1CB-D1C14F4DA2EF}"/>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dirty="0">
                <a:solidFill>
                  <a:schemeClr val="bg1"/>
                </a:solidFill>
                <a:latin typeface="Trebuchet MS"/>
              </a:rPr>
              <a:t>Send the picture to the back after your make your selection on the live slide.</a:t>
            </a:r>
          </a:p>
        </p:txBody>
      </p:sp>
      <p:grpSp>
        <p:nvGrpSpPr>
          <p:cNvPr id="13" name="Graphic 2">
            <a:extLst>
              <a:ext uri="{FF2B5EF4-FFF2-40B4-BE49-F238E27FC236}">
                <a16:creationId xmlns:a16="http://schemas.microsoft.com/office/drawing/2014/main" id="{345486F2-FDA3-55EE-9FDB-540C1AA0E259}"/>
              </a:ext>
            </a:extLst>
          </p:cNvPr>
          <p:cNvGrpSpPr/>
          <p:nvPr userDrawn="1"/>
        </p:nvGrpSpPr>
        <p:grpSpPr>
          <a:xfrm>
            <a:off x="469043" y="930709"/>
            <a:ext cx="1345612" cy="917124"/>
            <a:chOff x="480766" y="930709"/>
            <a:chExt cx="1527202" cy="1040890"/>
          </a:xfrm>
          <a:solidFill>
            <a:schemeClr val="accent2"/>
          </a:solidFill>
        </p:grpSpPr>
        <p:sp>
          <p:nvSpPr>
            <p:cNvPr id="14" name="Freeform 13">
              <a:extLst>
                <a:ext uri="{FF2B5EF4-FFF2-40B4-BE49-F238E27FC236}">
                  <a16:creationId xmlns:a16="http://schemas.microsoft.com/office/drawing/2014/main" id="{83B805E6-985D-C6A9-0AC0-B70DCFEDAB02}"/>
                </a:ext>
              </a:extLst>
            </p:cNvPr>
            <p:cNvSpPr/>
            <p:nvPr/>
          </p:nvSpPr>
          <p:spPr>
            <a:xfrm>
              <a:off x="480766" y="930709"/>
              <a:ext cx="1102979" cy="861015"/>
            </a:xfrm>
            <a:custGeom>
              <a:avLst/>
              <a:gdLst>
                <a:gd name="connsiteX0" fmla="*/ 179116 w 1102979"/>
                <a:gd name="connsiteY0" fmla="*/ 861015 h 861015"/>
                <a:gd name="connsiteX1" fmla="*/ 168118 w 1102979"/>
                <a:gd name="connsiteY1" fmla="*/ 859444 h 861015"/>
                <a:gd name="connsiteX2" fmla="*/ 147692 w 1102979"/>
                <a:gd name="connsiteY2" fmla="*/ 829592 h 861015"/>
                <a:gd name="connsiteX3" fmla="*/ 147692 w 1102979"/>
                <a:gd name="connsiteY3" fmla="*/ 699182 h 861015"/>
                <a:gd name="connsiteX4" fmla="*/ 139836 w 1102979"/>
                <a:gd name="connsiteY4" fmla="*/ 699182 h 861015"/>
                <a:gd name="connsiteX5" fmla="*/ 0 w 1102979"/>
                <a:gd name="connsiteY5" fmla="*/ 557775 h 861015"/>
                <a:gd name="connsiteX6" fmla="*/ 0 w 1102979"/>
                <a:gd name="connsiteY6" fmla="*/ 141408 h 861015"/>
                <a:gd name="connsiteX7" fmla="*/ 139836 w 1102979"/>
                <a:gd name="connsiteY7" fmla="*/ 0 h 861015"/>
                <a:gd name="connsiteX8" fmla="*/ 963143 w 1102979"/>
                <a:gd name="connsiteY8" fmla="*/ 0 h 861015"/>
                <a:gd name="connsiteX9" fmla="*/ 1102980 w 1102979"/>
                <a:gd name="connsiteY9" fmla="*/ 141408 h 861015"/>
                <a:gd name="connsiteX10" fmla="*/ 1084125 w 1102979"/>
                <a:gd name="connsiteY10" fmla="*/ 160262 h 861015"/>
                <a:gd name="connsiteX11" fmla="*/ 1065271 w 1102979"/>
                <a:gd name="connsiteY11" fmla="*/ 141408 h 861015"/>
                <a:gd name="connsiteX12" fmla="*/ 964714 w 1102979"/>
                <a:gd name="connsiteY12" fmla="*/ 39280 h 861015"/>
                <a:gd name="connsiteX13" fmla="*/ 138265 w 1102979"/>
                <a:gd name="connsiteY13" fmla="*/ 39280 h 861015"/>
                <a:gd name="connsiteX14" fmla="*/ 37709 w 1102979"/>
                <a:gd name="connsiteY14" fmla="*/ 141408 h 861015"/>
                <a:gd name="connsiteX15" fmla="*/ 37709 w 1102979"/>
                <a:gd name="connsiteY15" fmla="*/ 556203 h 861015"/>
                <a:gd name="connsiteX16" fmla="*/ 138265 w 1102979"/>
                <a:gd name="connsiteY16" fmla="*/ 658331 h 861015"/>
                <a:gd name="connsiteX17" fmla="*/ 185401 w 1102979"/>
                <a:gd name="connsiteY17" fmla="*/ 658331 h 861015"/>
                <a:gd name="connsiteX18" fmla="*/ 185401 w 1102979"/>
                <a:gd name="connsiteY18" fmla="*/ 809166 h 861015"/>
                <a:gd name="connsiteX19" fmla="*/ 317382 w 1102979"/>
                <a:gd name="connsiteY19" fmla="*/ 658331 h 861015"/>
                <a:gd name="connsiteX20" fmla="*/ 461932 w 1102979"/>
                <a:gd name="connsiteY20" fmla="*/ 658331 h 861015"/>
                <a:gd name="connsiteX21" fmla="*/ 482357 w 1102979"/>
                <a:gd name="connsiteY21" fmla="*/ 677186 h 861015"/>
                <a:gd name="connsiteX22" fmla="*/ 461932 w 1102979"/>
                <a:gd name="connsiteY22" fmla="*/ 696040 h 861015"/>
                <a:gd name="connsiteX23" fmla="*/ 336236 w 1102979"/>
                <a:gd name="connsiteY23" fmla="*/ 696040 h 861015"/>
                <a:gd name="connsiteX24" fmla="*/ 202684 w 1102979"/>
                <a:gd name="connsiteY24" fmla="*/ 848446 h 861015"/>
                <a:gd name="connsiteX25" fmla="*/ 179116 w 1102979"/>
                <a:gd name="connsiteY25" fmla="*/ 861015 h 86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02979" h="861015">
                  <a:moveTo>
                    <a:pt x="179116" y="861015"/>
                  </a:moveTo>
                  <a:cubicBezTo>
                    <a:pt x="175974" y="861015"/>
                    <a:pt x="171260" y="861015"/>
                    <a:pt x="168118" y="859444"/>
                  </a:cubicBezTo>
                  <a:cubicBezTo>
                    <a:pt x="155548" y="854731"/>
                    <a:pt x="147692" y="843732"/>
                    <a:pt x="147692" y="829592"/>
                  </a:cubicBezTo>
                  <a:lnTo>
                    <a:pt x="147692" y="699182"/>
                  </a:lnTo>
                  <a:lnTo>
                    <a:pt x="139836" y="699182"/>
                  </a:lnTo>
                  <a:cubicBezTo>
                    <a:pt x="62848" y="699182"/>
                    <a:pt x="0" y="636334"/>
                    <a:pt x="0" y="557775"/>
                  </a:cubicBezTo>
                  <a:lnTo>
                    <a:pt x="0" y="141408"/>
                  </a:lnTo>
                  <a:cubicBezTo>
                    <a:pt x="0" y="62848"/>
                    <a:pt x="62848" y="0"/>
                    <a:pt x="139836" y="0"/>
                  </a:cubicBezTo>
                  <a:lnTo>
                    <a:pt x="963143" y="0"/>
                  </a:lnTo>
                  <a:cubicBezTo>
                    <a:pt x="1040132" y="0"/>
                    <a:pt x="1102980" y="62848"/>
                    <a:pt x="1102980" y="141408"/>
                  </a:cubicBezTo>
                  <a:cubicBezTo>
                    <a:pt x="1102980" y="152406"/>
                    <a:pt x="1093552" y="160262"/>
                    <a:pt x="1084125" y="160262"/>
                  </a:cubicBezTo>
                  <a:cubicBezTo>
                    <a:pt x="1074698" y="160262"/>
                    <a:pt x="1065271" y="150835"/>
                    <a:pt x="1065271" y="141408"/>
                  </a:cubicBezTo>
                  <a:cubicBezTo>
                    <a:pt x="1065271" y="84845"/>
                    <a:pt x="1019706" y="39280"/>
                    <a:pt x="964714" y="39280"/>
                  </a:cubicBezTo>
                  <a:lnTo>
                    <a:pt x="138265" y="39280"/>
                  </a:lnTo>
                  <a:cubicBezTo>
                    <a:pt x="83273" y="39280"/>
                    <a:pt x="37709" y="84845"/>
                    <a:pt x="37709" y="141408"/>
                  </a:cubicBezTo>
                  <a:lnTo>
                    <a:pt x="37709" y="556203"/>
                  </a:lnTo>
                  <a:cubicBezTo>
                    <a:pt x="37709" y="612766"/>
                    <a:pt x="83273" y="658331"/>
                    <a:pt x="138265" y="658331"/>
                  </a:cubicBezTo>
                  <a:lnTo>
                    <a:pt x="185401" y="658331"/>
                  </a:lnTo>
                  <a:lnTo>
                    <a:pt x="185401" y="809166"/>
                  </a:lnTo>
                  <a:lnTo>
                    <a:pt x="317382" y="658331"/>
                  </a:lnTo>
                  <a:lnTo>
                    <a:pt x="461932" y="658331"/>
                  </a:lnTo>
                  <a:cubicBezTo>
                    <a:pt x="472930" y="658331"/>
                    <a:pt x="482357" y="667758"/>
                    <a:pt x="482357" y="677186"/>
                  </a:cubicBezTo>
                  <a:cubicBezTo>
                    <a:pt x="482357" y="686613"/>
                    <a:pt x="472930" y="696040"/>
                    <a:pt x="461932" y="696040"/>
                  </a:cubicBezTo>
                  <a:lnTo>
                    <a:pt x="336236" y="696040"/>
                  </a:lnTo>
                  <a:lnTo>
                    <a:pt x="202684" y="848446"/>
                  </a:lnTo>
                  <a:cubicBezTo>
                    <a:pt x="196400" y="856302"/>
                    <a:pt x="186972" y="861015"/>
                    <a:pt x="179116" y="861015"/>
                  </a:cubicBezTo>
                  <a:close/>
                </a:path>
              </a:pathLst>
            </a:custGeom>
            <a:solidFill>
              <a:schemeClr val="accent2"/>
            </a:solidFill>
            <a:ln w="15621"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D630F3F7-23BC-D444-F3F9-8F68E1B349B1}"/>
                </a:ext>
              </a:extLst>
            </p:cNvPr>
            <p:cNvSpPr/>
            <p:nvPr/>
          </p:nvSpPr>
          <p:spPr>
            <a:xfrm>
              <a:off x="1038541" y="1175816"/>
              <a:ext cx="969427" cy="795783"/>
            </a:xfrm>
            <a:custGeom>
              <a:avLst/>
              <a:gdLst>
                <a:gd name="connsiteX0" fmla="*/ 846875 w 969427"/>
                <a:gd name="connsiteY0" fmla="*/ 0 h 795783"/>
                <a:gd name="connsiteX1" fmla="*/ 120982 w 969427"/>
                <a:gd name="connsiteY1" fmla="*/ 0 h 795783"/>
                <a:gd name="connsiteX2" fmla="*/ 0 w 969427"/>
                <a:gd name="connsiteY2" fmla="*/ 120982 h 795783"/>
                <a:gd name="connsiteX3" fmla="*/ 0 w 969427"/>
                <a:gd name="connsiteY3" fmla="*/ 512210 h 795783"/>
                <a:gd name="connsiteX4" fmla="*/ 120982 w 969427"/>
                <a:gd name="connsiteY4" fmla="*/ 633192 h 795783"/>
                <a:gd name="connsiteX5" fmla="*/ 675614 w 969427"/>
                <a:gd name="connsiteY5" fmla="*/ 633192 h 795783"/>
                <a:gd name="connsiteX6" fmla="*/ 815451 w 969427"/>
                <a:gd name="connsiteY6" fmla="*/ 791883 h 795783"/>
                <a:gd name="connsiteX7" fmla="*/ 835876 w 969427"/>
                <a:gd name="connsiteY7" fmla="*/ 784027 h 795783"/>
                <a:gd name="connsiteX8" fmla="*/ 835876 w 969427"/>
                <a:gd name="connsiteY8" fmla="*/ 633192 h 795783"/>
                <a:gd name="connsiteX9" fmla="*/ 848446 w 969427"/>
                <a:gd name="connsiteY9" fmla="*/ 633192 h 795783"/>
                <a:gd name="connsiteX10" fmla="*/ 969428 w 969427"/>
                <a:gd name="connsiteY10" fmla="*/ 512210 h 795783"/>
                <a:gd name="connsiteX11" fmla="*/ 969428 w 969427"/>
                <a:gd name="connsiteY11" fmla="*/ 122553 h 795783"/>
                <a:gd name="connsiteX12" fmla="*/ 846875 w 969427"/>
                <a:gd name="connsiteY12" fmla="*/ 0 h 79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27" h="795783">
                  <a:moveTo>
                    <a:pt x="846875" y="0"/>
                  </a:moveTo>
                  <a:lnTo>
                    <a:pt x="120982" y="0"/>
                  </a:lnTo>
                  <a:cubicBezTo>
                    <a:pt x="54992" y="0"/>
                    <a:pt x="0" y="54992"/>
                    <a:pt x="0" y="120982"/>
                  </a:cubicBezTo>
                  <a:lnTo>
                    <a:pt x="0" y="512210"/>
                  </a:lnTo>
                  <a:cubicBezTo>
                    <a:pt x="0" y="579771"/>
                    <a:pt x="53421" y="633192"/>
                    <a:pt x="120982" y="633192"/>
                  </a:cubicBezTo>
                  <a:lnTo>
                    <a:pt x="675614" y="633192"/>
                  </a:lnTo>
                  <a:lnTo>
                    <a:pt x="815451" y="791883"/>
                  </a:lnTo>
                  <a:cubicBezTo>
                    <a:pt x="823307" y="799739"/>
                    <a:pt x="835876" y="795025"/>
                    <a:pt x="835876" y="784027"/>
                  </a:cubicBezTo>
                  <a:lnTo>
                    <a:pt x="835876" y="633192"/>
                  </a:lnTo>
                  <a:lnTo>
                    <a:pt x="848446" y="633192"/>
                  </a:lnTo>
                  <a:cubicBezTo>
                    <a:pt x="914436" y="633192"/>
                    <a:pt x="969428" y="578200"/>
                    <a:pt x="969428" y="512210"/>
                  </a:cubicBezTo>
                  <a:lnTo>
                    <a:pt x="969428" y="122553"/>
                  </a:lnTo>
                  <a:cubicBezTo>
                    <a:pt x="967857" y="54992"/>
                    <a:pt x="914436" y="0"/>
                    <a:pt x="846875" y="0"/>
                  </a:cubicBezTo>
                  <a:close/>
                </a:path>
              </a:pathLst>
            </a:custGeom>
            <a:solidFill>
              <a:schemeClr val="accent2">
                <a:lumMod val="60000"/>
                <a:lumOff val="40000"/>
              </a:schemeClr>
            </a:solidFill>
            <a:ln w="1562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61538485"/>
      </p:ext>
    </p:extLst>
  </p:cSld>
  <p:clrMapOvr>
    <a:masterClrMapping/>
  </p:clrMapOvr>
  <p:extLst>
    <p:ext uri="{DCECCB84-F9BA-43D5-87BE-67443E8EF086}">
      <p15:sldGuideLst xmlns:p15="http://schemas.microsoft.com/office/powerpoint/2012/main">
        <p15:guide id="1" orient="horz" pos="1440">
          <p15:clr>
            <a:srgbClr val="FBAE40"/>
          </p15:clr>
        </p15:guide>
        <p15:guide id="2" pos="4416">
          <p15:clr>
            <a:srgbClr val="FBAE40"/>
          </p15:clr>
        </p15:guide>
        <p15:guide id="3" pos="326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ofile 1x">
    <p:spTree>
      <p:nvGrpSpPr>
        <p:cNvPr id="1" name=""/>
        <p:cNvGrpSpPr/>
        <p:nvPr/>
      </p:nvGrpSpPr>
      <p:grpSpPr>
        <a:xfrm>
          <a:off x="0" y="0"/>
          <a:ext cx="0" cy="0"/>
          <a:chOff x="0" y="0"/>
          <a:chExt cx="0" cy="0"/>
        </a:xfrm>
      </p:grpSpPr>
      <p:grpSp>
        <p:nvGrpSpPr>
          <p:cNvPr id="9" name="picture background">
            <a:extLst>
              <a:ext uri="{FF2B5EF4-FFF2-40B4-BE49-F238E27FC236}">
                <a16:creationId xmlns:a16="http://schemas.microsoft.com/office/drawing/2014/main" id="{894863FA-FE23-75E8-6021-F59B9E35E692}"/>
              </a:ext>
            </a:extLst>
          </p:cNvPr>
          <p:cNvGrpSpPr>
            <a:grpSpLocks/>
          </p:cNvGrpSpPr>
          <p:nvPr userDrawn="1"/>
        </p:nvGrpSpPr>
        <p:grpSpPr>
          <a:xfrm>
            <a:off x="0" y="0"/>
            <a:ext cx="4008438" cy="6858000"/>
            <a:chOff x="8206799" y="0"/>
            <a:chExt cx="4008438" cy="6858000"/>
          </a:xfrm>
          <a:solidFill>
            <a:schemeClr val="bg2"/>
          </a:solidFill>
        </p:grpSpPr>
        <p:sp>
          <p:nvSpPr>
            <p:cNvPr id="10" name="background color">
              <a:extLst>
                <a:ext uri="{FF2B5EF4-FFF2-40B4-BE49-F238E27FC236}">
                  <a16:creationId xmlns:a16="http://schemas.microsoft.com/office/drawing/2014/main" id="{A3900614-F84A-E653-475A-5F1956CB28A4}"/>
                </a:ext>
              </a:extLst>
            </p:cNvPr>
            <p:cNvSpPr>
              <a:spLocks/>
            </p:cNvSpPr>
            <p:nvPr userDrawn="1"/>
          </p:nvSpPr>
          <p:spPr>
            <a:xfrm>
              <a:off x="8206799" y="0"/>
              <a:ext cx="4008438" cy="6857999"/>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pic>
          <p:nvPicPr>
            <p:cNvPr id="12" name="triangle pattern">
              <a:extLst>
                <a:ext uri="{FF2B5EF4-FFF2-40B4-BE49-F238E27FC236}">
                  <a16:creationId xmlns:a16="http://schemas.microsoft.com/office/drawing/2014/main" id="{341A9164-0C95-2B18-3505-951544C7780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8206799" y="0"/>
              <a:ext cx="4008438" cy="6858000"/>
            </a:xfrm>
            <a:prstGeom prst="rect">
              <a:avLst/>
            </a:prstGeom>
          </p:spPr>
        </p:pic>
      </p:grpSp>
      <p:sp>
        <p:nvSpPr>
          <p:cNvPr id="7" name="picture placeholder">
            <a:extLst>
              <a:ext uri="{FF2B5EF4-FFF2-40B4-BE49-F238E27FC236}">
                <a16:creationId xmlns:a16="http://schemas.microsoft.com/office/drawing/2014/main" id="{A0FB8141-F787-8912-7858-2B33DBD51DD0}"/>
              </a:ext>
            </a:extLst>
          </p:cNvPr>
          <p:cNvSpPr>
            <a:spLocks noGrp="1" noChangeAspect="1"/>
          </p:cNvSpPr>
          <p:nvPr>
            <p:ph type="pic" sz="quarter" idx="13" hasCustomPrompt="1"/>
          </p:nvPr>
        </p:nvSpPr>
        <p:spPr>
          <a:xfrm>
            <a:off x="1107934" y="457200"/>
            <a:ext cx="1828800" cy="1828800"/>
          </a:xfrm>
          <a:prstGeom prst="ellipse">
            <a:avLst/>
          </a:prstGeom>
          <a:solidFill>
            <a:srgbClr val="F2F2F2"/>
          </a:solidFill>
          <a:ln w="3175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2" name="Slide Number Placeholder 5">
            <a:extLst>
              <a:ext uri="{FF2B5EF4-FFF2-40B4-BE49-F238E27FC236}">
                <a16:creationId xmlns:a16="http://schemas.microsoft.com/office/drawing/2014/main" id="{0F8490C6-20F3-030C-1A8F-E3F0C2507DB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8" name="Footer Placeholder 1">
            <a:extLst>
              <a:ext uri="{FF2B5EF4-FFF2-40B4-BE49-F238E27FC236}">
                <a16:creationId xmlns:a16="http://schemas.microsoft.com/office/drawing/2014/main" id="{7BB3EAFC-CB95-9E35-DD96-F837216E1943}"/>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tx2"/>
                </a:solidFill>
              </a:defRPr>
            </a:lvl1pPr>
          </a:lstStyle>
          <a:p>
            <a:r>
              <a:rPr lang="en-US"/>
              <a:t>Executing Compliance with Global Teams</a:t>
            </a:r>
            <a:endParaRPr lang="en-US" dirty="0"/>
          </a:p>
        </p:txBody>
      </p:sp>
      <p:sp>
        <p:nvSpPr>
          <p:cNvPr id="11" name="contact details placeholder">
            <a:extLst>
              <a:ext uri="{FF2B5EF4-FFF2-40B4-BE49-F238E27FC236}">
                <a16:creationId xmlns:a16="http://schemas.microsoft.com/office/drawing/2014/main" id="{15689DE0-6DE3-A1A1-A210-00D8811A8870}"/>
              </a:ext>
            </a:extLst>
          </p:cNvPr>
          <p:cNvSpPr>
            <a:spLocks noGrp="1"/>
          </p:cNvSpPr>
          <p:nvPr>
            <p:ph type="body" sz="quarter" idx="17" hasCustomPrompt="1"/>
          </p:nvPr>
        </p:nvSpPr>
        <p:spPr>
          <a:xfrm>
            <a:off x="457200" y="2671201"/>
            <a:ext cx="3094038" cy="3272398"/>
          </a:xfrm>
        </p:spPr>
        <p:txBody>
          <a:bodyPr/>
          <a:lstStyle>
            <a:lvl1pPr algn="ctr">
              <a:defRPr sz="1400">
                <a:solidFill>
                  <a:schemeClr val="tx2"/>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lang="en-US" sz="1599" kern="1200" dirty="0" smtClean="0">
                <a:solidFill>
                  <a:schemeClr val="bg1"/>
                </a:solidFill>
                <a:latin typeface="Trebuchet MS" panose="020B0603020202020204" pitchFamily="34" charset="0"/>
                <a:ea typeface="+mn-ea"/>
                <a:cs typeface="+mn-cs"/>
              </a:defRPr>
            </a:lvl5pPr>
            <a:lvl6pPr marL="269865" indent="-269865">
              <a:defRPr>
                <a:solidFill>
                  <a:schemeClr val="bg1"/>
                </a:solidFill>
              </a:defRPr>
            </a:lvl6pPr>
            <a:lvl7pPr marL="539730" indent="-269865">
              <a:defRPr>
                <a:solidFill>
                  <a:schemeClr val="bg1"/>
                </a:solidFill>
              </a:defRPr>
            </a:lvl7pPr>
            <a:lvl8pPr marL="0" indent="0">
              <a:buNone/>
              <a:defRPr lang="en-US" sz="1599" kern="1200" dirty="0" smtClean="0">
                <a:solidFill>
                  <a:schemeClr val="bg1"/>
                </a:solidFill>
                <a:latin typeface="Trebuchet MS" panose="020B0603020202020204" pitchFamily="34" charset="0"/>
                <a:ea typeface="+mn-ea"/>
                <a:cs typeface="+mn-cs"/>
              </a:defRPr>
            </a:lvl8pPr>
            <a:lvl9pPr marL="0" indent="0">
              <a:buNone/>
              <a:defRPr lang="en-US" sz="1599" kern="1200" dirty="0">
                <a:solidFill>
                  <a:schemeClr val="bg1"/>
                </a:solidFill>
                <a:latin typeface="Trebuchet MS" panose="020B0603020202020204" pitchFamily="34" charset="0"/>
                <a:ea typeface="+mn-ea"/>
                <a:cs typeface="+mn-cs"/>
              </a:defRPr>
            </a:lvl9pPr>
          </a:lstStyle>
          <a:p>
            <a:pPr lvl="0"/>
            <a:r>
              <a:rPr lang="en-US" dirty="0"/>
              <a:t>XXX-XXX-XXXX</a:t>
            </a:r>
          </a:p>
          <a:p>
            <a:pPr lvl="0"/>
            <a:r>
              <a:rPr lang="en-US" dirty="0" err="1"/>
              <a:t>email@bdo.com</a:t>
            </a:r>
            <a:endParaRPr lang="en-US" dirty="0"/>
          </a:p>
        </p:txBody>
      </p:sp>
      <p:sp>
        <p:nvSpPr>
          <p:cNvPr id="13" name="role placeholder">
            <a:extLst>
              <a:ext uri="{FF2B5EF4-FFF2-40B4-BE49-F238E27FC236}">
                <a16:creationId xmlns:a16="http://schemas.microsoft.com/office/drawing/2014/main" id="{E1A7E9CE-96EF-2B81-7A86-7FA238EC700E}"/>
              </a:ext>
            </a:extLst>
          </p:cNvPr>
          <p:cNvSpPr>
            <a:spLocks noGrp="1"/>
          </p:cNvSpPr>
          <p:nvPr>
            <p:ph type="subTitle" idx="12" hasCustomPrompt="1"/>
          </p:nvPr>
        </p:nvSpPr>
        <p:spPr>
          <a:xfrm>
            <a:off x="4356269" y="953823"/>
            <a:ext cx="7350708" cy="360099"/>
          </a:xfrm>
          <a:prstGeom prst="rect">
            <a:avLst/>
          </a:prstGeom>
        </p:spPr>
        <p:txBody>
          <a:bodyPr tIns="57600"/>
          <a:lstStyle>
            <a:lvl1pPr marL="0" indent="0" algn="l">
              <a:buNone/>
              <a:defRPr sz="1799" b="0">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dirty="0"/>
              <a:t>Role</a:t>
            </a:r>
            <a:endParaRPr lang="nl-NL" dirty="0"/>
          </a:p>
        </p:txBody>
      </p:sp>
      <p:sp>
        <p:nvSpPr>
          <p:cNvPr id="14" name="Title 5">
            <a:extLst>
              <a:ext uri="{FF2B5EF4-FFF2-40B4-BE49-F238E27FC236}">
                <a16:creationId xmlns:a16="http://schemas.microsoft.com/office/drawing/2014/main" id="{8F9796CA-BEEC-7761-F407-25AABC52E652}"/>
              </a:ext>
            </a:extLst>
          </p:cNvPr>
          <p:cNvSpPr>
            <a:spLocks noGrp="1"/>
          </p:cNvSpPr>
          <p:nvPr>
            <p:ph type="title" hasCustomPrompt="1"/>
          </p:nvPr>
        </p:nvSpPr>
        <p:spPr>
          <a:xfrm>
            <a:off x="4346575" y="457200"/>
            <a:ext cx="7350708" cy="321999"/>
          </a:xfrm>
        </p:spPr>
        <p:txBody>
          <a:bodyPr/>
          <a:lstStyle/>
          <a:p>
            <a:r>
              <a:rPr lang="en-US" dirty="0"/>
              <a:t>Name</a:t>
            </a:r>
          </a:p>
        </p:txBody>
      </p:sp>
      <p:sp>
        <p:nvSpPr>
          <p:cNvPr id="15" name="Content Placeholder 10">
            <a:extLst>
              <a:ext uri="{FF2B5EF4-FFF2-40B4-BE49-F238E27FC236}">
                <a16:creationId xmlns:a16="http://schemas.microsoft.com/office/drawing/2014/main" id="{EC2EB9EF-E6CC-4E7E-4804-8CD2242820DA}"/>
              </a:ext>
            </a:extLst>
          </p:cNvPr>
          <p:cNvSpPr>
            <a:spLocks noGrp="1"/>
          </p:cNvSpPr>
          <p:nvPr>
            <p:ph sz="quarter" idx="18"/>
          </p:nvPr>
        </p:nvSpPr>
        <p:spPr>
          <a:xfrm>
            <a:off x="4356100" y="2247900"/>
            <a:ext cx="7378700" cy="3695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7409916"/>
      </p:ext>
    </p:extLst>
  </p:cSld>
  <p:clrMapOvr>
    <a:masterClrMapping/>
  </p:clrMapOvr>
  <p:extLst>
    <p:ext uri="{DCECCB84-F9BA-43D5-87BE-67443E8EF086}">
      <p15:sldGuideLst xmlns:p15="http://schemas.microsoft.com/office/powerpoint/2012/main">
        <p15:guide id="1" pos="2738">
          <p15:clr>
            <a:srgbClr val="FBAE40"/>
          </p15:clr>
        </p15:guide>
        <p15:guide id="3" pos="2525">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rofile 1x">
    <p:spTree>
      <p:nvGrpSpPr>
        <p:cNvPr id="1" name=""/>
        <p:cNvGrpSpPr/>
        <p:nvPr/>
      </p:nvGrpSpPr>
      <p:grpSpPr>
        <a:xfrm>
          <a:off x="0" y="0"/>
          <a:ext cx="0" cy="0"/>
          <a:chOff x="0" y="0"/>
          <a:chExt cx="0" cy="0"/>
        </a:xfrm>
      </p:grpSpPr>
      <p:sp>
        <p:nvSpPr>
          <p:cNvPr id="10" name="background color">
            <a:extLst>
              <a:ext uri="{FF2B5EF4-FFF2-40B4-BE49-F238E27FC236}">
                <a16:creationId xmlns:a16="http://schemas.microsoft.com/office/drawing/2014/main" id="{A3900614-F84A-E653-475A-5F1956CB28A4}"/>
              </a:ext>
            </a:extLst>
          </p:cNvPr>
          <p:cNvSpPr>
            <a:spLocks/>
          </p:cNvSpPr>
          <p:nvPr userDrawn="1"/>
        </p:nvSpPr>
        <p:spPr>
          <a:xfrm>
            <a:off x="0" y="1"/>
            <a:ext cx="4008438"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 name="contact details placeholder">
            <a:extLst>
              <a:ext uri="{FF2B5EF4-FFF2-40B4-BE49-F238E27FC236}">
                <a16:creationId xmlns:a16="http://schemas.microsoft.com/office/drawing/2014/main" id="{31CE46E6-D243-C9E1-1F90-B2CE4BBA59B0}"/>
              </a:ext>
            </a:extLst>
          </p:cNvPr>
          <p:cNvSpPr>
            <a:spLocks noGrp="1"/>
          </p:cNvSpPr>
          <p:nvPr userDrawn="1">
            <p:ph type="body" sz="quarter" idx="17" hasCustomPrompt="1"/>
          </p:nvPr>
        </p:nvSpPr>
        <p:spPr>
          <a:xfrm>
            <a:off x="457200" y="2671201"/>
            <a:ext cx="3094038" cy="3272399"/>
          </a:xfrm>
        </p:spPr>
        <p:txBody>
          <a:bodyPr/>
          <a:lstStyle>
            <a:lvl1pPr algn="ctr">
              <a:defRPr sz="1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lang="en-US" sz="1599" kern="1200" dirty="0" smtClean="0">
                <a:solidFill>
                  <a:schemeClr val="bg1"/>
                </a:solidFill>
                <a:latin typeface="Trebuchet MS" panose="020B0603020202020204" pitchFamily="34" charset="0"/>
                <a:ea typeface="+mn-ea"/>
                <a:cs typeface="+mn-cs"/>
              </a:defRPr>
            </a:lvl5pPr>
            <a:lvl6pPr marL="269865" indent="-269865">
              <a:defRPr>
                <a:solidFill>
                  <a:schemeClr val="bg1"/>
                </a:solidFill>
              </a:defRPr>
            </a:lvl6pPr>
            <a:lvl7pPr marL="539730" indent="-269865">
              <a:defRPr>
                <a:solidFill>
                  <a:schemeClr val="bg1"/>
                </a:solidFill>
              </a:defRPr>
            </a:lvl7pPr>
            <a:lvl8pPr marL="0" indent="0">
              <a:buNone/>
              <a:defRPr lang="en-US" sz="1599" kern="1200" dirty="0" smtClean="0">
                <a:solidFill>
                  <a:schemeClr val="bg1"/>
                </a:solidFill>
                <a:latin typeface="Trebuchet MS" panose="020B0603020202020204" pitchFamily="34" charset="0"/>
                <a:ea typeface="+mn-ea"/>
                <a:cs typeface="+mn-cs"/>
              </a:defRPr>
            </a:lvl8pPr>
            <a:lvl9pPr marL="0" indent="0">
              <a:buNone/>
              <a:defRPr lang="en-US" sz="1599" kern="1200" dirty="0">
                <a:solidFill>
                  <a:schemeClr val="bg1"/>
                </a:solidFill>
                <a:latin typeface="Trebuchet MS" panose="020B0603020202020204" pitchFamily="34" charset="0"/>
                <a:ea typeface="+mn-ea"/>
                <a:cs typeface="+mn-cs"/>
              </a:defRPr>
            </a:lvl9pPr>
          </a:lstStyle>
          <a:p>
            <a:pPr lvl="0"/>
            <a:r>
              <a:rPr lang="en-US" dirty="0"/>
              <a:t>XXX-XXX-XXXX</a:t>
            </a:r>
          </a:p>
          <a:p>
            <a:pPr lvl="0"/>
            <a:r>
              <a:rPr lang="en-US" dirty="0" err="1"/>
              <a:t>email@bdo.com</a:t>
            </a:r>
            <a:endParaRPr lang="en-US" dirty="0"/>
          </a:p>
        </p:txBody>
      </p:sp>
      <p:sp>
        <p:nvSpPr>
          <p:cNvPr id="5" name="role placeholder">
            <a:extLst>
              <a:ext uri="{FF2B5EF4-FFF2-40B4-BE49-F238E27FC236}">
                <a16:creationId xmlns:a16="http://schemas.microsoft.com/office/drawing/2014/main" id="{C57F9CDE-9BE0-DEE2-EDB0-FA896BAF6F97}"/>
              </a:ext>
            </a:extLst>
          </p:cNvPr>
          <p:cNvSpPr>
            <a:spLocks noGrp="1"/>
          </p:cNvSpPr>
          <p:nvPr userDrawn="1">
            <p:ph type="subTitle" idx="12" hasCustomPrompt="1"/>
          </p:nvPr>
        </p:nvSpPr>
        <p:spPr>
          <a:xfrm>
            <a:off x="4356269" y="953823"/>
            <a:ext cx="7350708" cy="360099"/>
          </a:xfrm>
          <a:prstGeom prst="rect">
            <a:avLst/>
          </a:prstGeom>
        </p:spPr>
        <p:txBody>
          <a:bodyPr tIns="57600"/>
          <a:lstStyle>
            <a:lvl1pPr marL="0" indent="0" algn="l">
              <a:buNone/>
              <a:defRPr sz="1799" b="0">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dirty="0"/>
              <a:t>Role</a:t>
            </a:r>
            <a:endParaRPr lang="nl-NL" dirty="0"/>
          </a:p>
        </p:txBody>
      </p:sp>
      <p:sp>
        <p:nvSpPr>
          <p:cNvPr id="6" name="Title 5">
            <a:extLst>
              <a:ext uri="{FF2B5EF4-FFF2-40B4-BE49-F238E27FC236}">
                <a16:creationId xmlns:a16="http://schemas.microsoft.com/office/drawing/2014/main" id="{8A2759C8-7C53-9A43-E8CF-2E9274C2314F}"/>
              </a:ext>
            </a:extLst>
          </p:cNvPr>
          <p:cNvSpPr>
            <a:spLocks noGrp="1"/>
          </p:cNvSpPr>
          <p:nvPr userDrawn="1">
            <p:ph type="title" hasCustomPrompt="1"/>
          </p:nvPr>
        </p:nvSpPr>
        <p:spPr>
          <a:xfrm>
            <a:off x="4346575" y="457200"/>
            <a:ext cx="7350708" cy="321999"/>
          </a:xfrm>
        </p:spPr>
        <p:txBody>
          <a:bodyPr/>
          <a:lstStyle/>
          <a:p>
            <a:r>
              <a:rPr lang="en-US" dirty="0"/>
              <a:t>Name</a:t>
            </a:r>
          </a:p>
        </p:txBody>
      </p:sp>
      <p:sp>
        <p:nvSpPr>
          <p:cNvPr id="2" name="picture placeholder">
            <a:extLst>
              <a:ext uri="{FF2B5EF4-FFF2-40B4-BE49-F238E27FC236}">
                <a16:creationId xmlns:a16="http://schemas.microsoft.com/office/drawing/2014/main" id="{CDABC688-A93D-C719-6D61-C4B6D1C8F9EB}"/>
              </a:ext>
            </a:extLst>
          </p:cNvPr>
          <p:cNvSpPr>
            <a:spLocks noGrp="1" noChangeAspect="1"/>
          </p:cNvSpPr>
          <p:nvPr>
            <p:ph type="pic" sz="quarter" idx="13" hasCustomPrompt="1"/>
          </p:nvPr>
        </p:nvSpPr>
        <p:spPr>
          <a:xfrm>
            <a:off x="1107934" y="457201"/>
            <a:ext cx="1828800" cy="1828800"/>
          </a:xfrm>
          <a:prstGeom prst="ellipse">
            <a:avLst/>
          </a:prstGeom>
          <a:solidFill>
            <a:srgbClr val="F2F2F2"/>
          </a:solidFill>
          <a:ln w="31750">
            <a:noFill/>
          </a:ln>
        </p:spPr>
        <p:txBody>
          <a:bodyPr anchor="ctr"/>
          <a:lstStyle>
            <a:lvl1pPr algn="ctr">
              <a:defRPr sz="800">
                <a:solidFill>
                  <a:srgbClr val="ADADAD"/>
                </a:solidFill>
              </a:defRPr>
            </a:lvl1pPr>
          </a:lstStyle>
          <a:p>
            <a:r>
              <a:rPr lang="en-US"/>
              <a:t>CLICK ICON</a:t>
            </a:r>
            <a:br>
              <a:rPr lang="en-US"/>
            </a:br>
            <a:r>
              <a:rPr lang="en-US"/>
              <a:t>TO ADD PICTURE</a:t>
            </a:r>
            <a:endParaRPr lang="en-GB"/>
          </a:p>
        </p:txBody>
      </p:sp>
      <p:sp>
        <p:nvSpPr>
          <p:cNvPr id="7" name="Slide Number Placeholder 5">
            <a:extLst>
              <a:ext uri="{FF2B5EF4-FFF2-40B4-BE49-F238E27FC236}">
                <a16:creationId xmlns:a16="http://schemas.microsoft.com/office/drawing/2014/main" id="{BA2D0F50-46A1-F435-E28D-5FBFA1B4091E}"/>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8" name="Footer Placeholder 1">
            <a:extLst>
              <a:ext uri="{FF2B5EF4-FFF2-40B4-BE49-F238E27FC236}">
                <a16:creationId xmlns:a16="http://schemas.microsoft.com/office/drawing/2014/main" id="{F1439AF8-943C-4E86-1D1E-90A1DDDE3632}"/>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
        <p:nvSpPr>
          <p:cNvPr id="11" name="Content Placeholder 10">
            <a:extLst>
              <a:ext uri="{FF2B5EF4-FFF2-40B4-BE49-F238E27FC236}">
                <a16:creationId xmlns:a16="http://schemas.microsoft.com/office/drawing/2014/main" id="{F2CFF24B-FFEF-370D-5009-B044FC38C9D4}"/>
              </a:ext>
            </a:extLst>
          </p:cNvPr>
          <p:cNvSpPr>
            <a:spLocks noGrp="1"/>
          </p:cNvSpPr>
          <p:nvPr>
            <p:ph sz="quarter" idx="18"/>
          </p:nvPr>
        </p:nvSpPr>
        <p:spPr>
          <a:xfrm>
            <a:off x="4356100" y="2247900"/>
            <a:ext cx="7378700" cy="3695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6012815"/>
      </p:ext>
    </p:extLst>
  </p:cSld>
  <p:clrMapOvr>
    <a:masterClrMapping/>
  </p:clrMapOvr>
  <p:extLst>
    <p:ext uri="{DCECCB84-F9BA-43D5-87BE-67443E8EF086}">
      <p15:sldGuideLst xmlns:p15="http://schemas.microsoft.com/office/powerpoint/2012/main">
        <p15:guide id="1" pos="2738">
          <p15:clr>
            <a:srgbClr val="FBAE40"/>
          </p15:clr>
        </p15:guide>
        <p15:guide id="3" pos="2525">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o A">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22540170-0304-4808-BAD4-3F8F872E4BD2}"/>
              </a:ext>
            </a:extLst>
          </p:cNvPr>
          <p:cNvSpPr>
            <a:spLocks noChangeAspect="1"/>
          </p:cNvSpPr>
          <p:nvPr/>
        </p:nvSpPr>
        <p:spPr>
          <a:xfrm flipH="1" flipV="1">
            <a:off x="8000299" y="-10402"/>
            <a:ext cx="4191695" cy="5153902"/>
          </a:xfrm>
          <a:prstGeom prst="rtTriangle">
            <a:avLst/>
          </a:prstGeom>
          <a:solidFill>
            <a:schemeClr val="accent1"/>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9" name="Graphic 3">
            <a:extLst>
              <a:ext uri="{FF2B5EF4-FFF2-40B4-BE49-F238E27FC236}">
                <a16:creationId xmlns:a16="http://schemas.microsoft.com/office/drawing/2014/main" id="{DA0FFCBD-B9BA-475D-867F-E2EF016BFBF0}"/>
              </a:ext>
            </a:extLst>
          </p:cNvPr>
          <p:cNvSpPr>
            <a:spLocks noChangeAspect="1"/>
          </p:cNvSpPr>
          <p:nvPr userDrawn="1"/>
        </p:nvSpPr>
        <p:spPr>
          <a:xfrm>
            <a:off x="5320145" y="2057400"/>
            <a:ext cx="6857539" cy="4800600"/>
          </a:xfrm>
          <a:custGeom>
            <a:avLst/>
            <a:gdLst>
              <a:gd name="connsiteX0" fmla="*/ 0 w 2419730"/>
              <a:gd name="connsiteY0" fmla="*/ 1693926 h 1693925"/>
              <a:gd name="connsiteX1" fmla="*/ 2419731 w 2419730"/>
              <a:gd name="connsiteY1" fmla="*/ 1693926 h 1693925"/>
              <a:gd name="connsiteX2" fmla="*/ 2419731 w 2419730"/>
              <a:gd name="connsiteY2" fmla="*/ 0 h 1693925"/>
              <a:gd name="connsiteX3" fmla="*/ 0 w 2419730"/>
              <a:gd name="connsiteY3" fmla="*/ 1693926 h 1693925"/>
              <a:gd name="connsiteX4" fmla="*/ 0 w 2419730"/>
              <a:gd name="connsiteY4" fmla="*/ 1693926 h 169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30" h="1693925">
                <a:moveTo>
                  <a:pt x="0" y="1693926"/>
                </a:moveTo>
                <a:lnTo>
                  <a:pt x="2419731" y="1693926"/>
                </a:lnTo>
                <a:lnTo>
                  <a:pt x="2419731" y="0"/>
                </a:lnTo>
                <a:lnTo>
                  <a:pt x="0" y="1693926"/>
                </a:lnTo>
                <a:lnTo>
                  <a:pt x="0" y="1693926"/>
                </a:lnTo>
                <a:close/>
              </a:path>
            </a:pathLst>
          </a:custGeom>
          <a:solidFill>
            <a:schemeClr val="tx2"/>
          </a:solidFill>
          <a:ln w="9525" cap="flat">
            <a:noFill/>
            <a:prstDash val="solid"/>
            <a:miter/>
          </a:ln>
        </p:spPr>
        <p:txBody>
          <a:bodyPr rtlCol="0" anchor="ctr"/>
          <a:lstStyle/>
          <a:p>
            <a:endParaRPr lang="en-US" dirty="0"/>
          </a:p>
        </p:txBody>
      </p:sp>
      <p:sp>
        <p:nvSpPr>
          <p:cNvPr id="3" name="Footer Placeholder 2">
            <a:extLst>
              <a:ext uri="{FF2B5EF4-FFF2-40B4-BE49-F238E27FC236}">
                <a16:creationId xmlns:a16="http://schemas.microsoft.com/office/drawing/2014/main" id="{89ED4A9E-F19F-4B47-B0A0-7D129A768663}"/>
              </a:ext>
            </a:extLst>
          </p:cNvPr>
          <p:cNvSpPr>
            <a:spLocks noGrp="1"/>
          </p:cNvSpPr>
          <p:nvPr>
            <p:ph type="ftr" sz="quarter" idx="10"/>
          </p:nvPr>
        </p:nvSpPr>
        <p:spPr/>
        <p:txBody>
          <a:bodyPr/>
          <a:lstStyle/>
          <a:p>
            <a:r>
              <a:rPr lang="en-US"/>
              <a:t>Executing Compliance with Global Teams</a:t>
            </a:r>
          </a:p>
        </p:txBody>
      </p:sp>
      <p:sp>
        <p:nvSpPr>
          <p:cNvPr id="22" name="Picture Placeholder 8">
            <a:extLst>
              <a:ext uri="{FF2B5EF4-FFF2-40B4-BE49-F238E27FC236}">
                <a16:creationId xmlns:a16="http://schemas.microsoft.com/office/drawing/2014/main" id="{AD081664-8331-45B1-A15D-5A44315C6517}"/>
              </a:ext>
            </a:extLst>
          </p:cNvPr>
          <p:cNvSpPr>
            <a:spLocks noGrp="1"/>
          </p:cNvSpPr>
          <p:nvPr>
            <p:ph type="pic" sz="quarter" idx="11"/>
          </p:nvPr>
        </p:nvSpPr>
        <p:spPr>
          <a:xfrm>
            <a:off x="8382000" y="457200"/>
            <a:ext cx="3352800" cy="3352800"/>
          </a:xfrm>
          <a:prstGeom prst="ellipse">
            <a:avLst/>
          </a:prstGeom>
          <a:noFill/>
        </p:spPr>
        <p:txBody>
          <a:bodyPr/>
          <a:lstStyle>
            <a:lvl1pPr>
              <a:defRPr>
                <a:solidFill>
                  <a:schemeClr val="tx2"/>
                </a:solidFill>
              </a:defRPr>
            </a:lvl1pPr>
          </a:lstStyle>
          <a:p>
            <a:r>
              <a:rPr lang="en-US"/>
              <a:t>Click icon to add picture</a:t>
            </a:r>
          </a:p>
        </p:txBody>
      </p:sp>
      <p:sp>
        <p:nvSpPr>
          <p:cNvPr id="26" name="Content Placeholder 9">
            <a:extLst>
              <a:ext uri="{FF2B5EF4-FFF2-40B4-BE49-F238E27FC236}">
                <a16:creationId xmlns:a16="http://schemas.microsoft.com/office/drawing/2014/main" id="{775B9674-2922-4162-A702-53D11EB7A50B}"/>
              </a:ext>
            </a:extLst>
          </p:cNvPr>
          <p:cNvSpPr>
            <a:spLocks noGrp="1"/>
          </p:cNvSpPr>
          <p:nvPr>
            <p:ph sz="quarter" idx="17"/>
          </p:nvPr>
        </p:nvSpPr>
        <p:spPr>
          <a:xfrm>
            <a:off x="457199" y="2057400"/>
            <a:ext cx="7010401" cy="3886200"/>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5">
            <a:extLst>
              <a:ext uri="{FF2B5EF4-FFF2-40B4-BE49-F238E27FC236}">
                <a16:creationId xmlns:a16="http://schemas.microsoft.com/office/drawing/2014/main" id="{09087255-4E2D-42A3-A78C-FE01BC334D69}"/>
              </a:ext>
            </a:extLst>
          </p:cNvPr>
          <p:cNvSpPr>
            <a:spLocks noGrp="1"/>
          </p:cNvSpPr>
          <p:nvPr>
            <p:ph sz="quarter" idx="18" hasCustomPrompt="1"/>
          </p:nvPr>
        </p:nvSpPr>
        <p:spPr>
          <a:xfrm>
            <a:off x="8382000" y="4076701"/>
            <a:ext cx="3352800" cy="1866900"/>
          </a:xfrm>
        </p:spPr>
        <p:txBody>
          <a:bodyPr rIns="0" anchor="t"/>
          <a:lstStyle>
            <a:lvl1pPr algn="r">
              <a:spcAft>
                <a:spcPts val="600"/>
              </a:spcAft>
              <a:defRPr sz="1600">
                <a:solidFill>
                  <a:schemeClr val="bg1"/>
                </a:solidFill>
              </a:defRPr>
            </a:lvl1pPr>
            <a:lvl2pPr marL="158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XXX-XXX-XXXX</a:t>
            </a:r>
          </a:p>
          <a:p>
            <a:pPr lvl="0"/>
            <a:r>
              <a:rPr lang="en-US" dirty="0"/>
              <a:t>email@bdo.com</a:t>
            </a:r>
          </a:p>
        </p:txBody>
      </p:sp>
      <p:sp>
        <p:nvSpPr>
          <p:cNvPr id="2" name="Title 1">
            <a:extLst>
              <a:ext uri="{FF2B5EF4-FFF2-40B4-BE49-F238E27FC236}">
                <a16:creationId xmlns:a16="http://schemas.microsoft.com/office/drawing/2014/main" id="{87E37ACE-2F20-4B19-9BB9-ADAE3BE2F29E}"/>
              </a:ext>
            </a:extLst>
          </p:cNvPr>
          <p:cNvSpPr>
            <a:spLocks noGrp="1"/>
          </p:cNvSpPr>
          <p:nvPr>
            <p:ph type="title"/>
          </p:nvPr>
        </p:nvSpPr>
        <p:spPr>
          <a:xfrm>
            <a:off x="457201" y="457200"/>
            <a:ext cx="7010399" cy="1187450"/>
          </a:xfrm>
        </p:spPr>
        <p:txBody>
          <a:bodyPr/>
          <a:lstStyle/>
          <a:p>
            <a:r>
              <a:rPr lang="en-US" dirty="0"/>
              <a:t>Click to edit Master title style</a:t>
            </a:r>
          </a:p>
        </p:txBody>
      </p:sp>
    </p:spTree>
    <p:extLst>
      <p:ext uri="{BB962C8B-B14F-4D97-AF65-F5344CB8AC3E}">
        <p14:creationId xmlns:p14="http://schemas.microsoft.com/office/powerpoint/2010/main" val="3434805463"/>
      </p:ext>
    </p:extLst>
  </p:cSld>
  <p:clrMapOvr>
    <a:masterClrMapping/>
  </p:clrMapOvr>
  <p:extLst>
    <p:ext uri="{DCECCB84-F9BA-43D5-87BE-67443E8EF086}">
      <p15:sldGuideLst xmlns:p15="http://schemas.microsoft.com/office/powerpoint/2012/main">
        <p15:guide id="1" pos="5280">
          <p15:clr>
            <a:srgbClr val="FBAE40"/>
          </p15:clr>
        </p15:guide>
        <p15:guide id="2" pos="4704" userDrawn="1">
          <p15:clr>
            <a:srgbClr val="FBAE40"/>
          </p15:clr>
        </p15:guide>
        <p15:guide id="3" orient="horz" pos="1032">
          <p15:clr>
            <a:srgbClr val="FBAE40"/>
          </p15:clr>
        </p15:guide>
        <p15:guide id="4" orient="horz" pos="129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o A - With Social">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13F8E403-F688-47D5-8560-7568D52FDC83}"/>
              </a:ext>
            </a:extLst>
          </p:cNvPr>
          <p:cNvSpPr>
            <a:spLocks noChangeAspect="1"/>
          </p:cNvSpPr>
          <p:nvPr userDrawn="1"/>
        </p:nvSpPr>
        <p:spPr>
          <a:xfrm flipH="1" flipV="1">
            <a:off x="8000299" y="-10402"/>
            <a:ext cx="4191695" cy="5153902"/>
          </a:xfrm>
          <a:prstGeom prst="rtTriangle">
            <a:avLst/>
          </a:prstGeom>
          <a:solidFill>
            <a:schemeClr val="accent1"/>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0" name="Graphic 3">
            <a:extLst>
              <a:ext uri="{FF2B5EF4-FFF2-40B4-BE49-F238E27FC236}">
                <a16:creationId xmlns:a16="http://schemas.microsoft.com/office/drawing/2014/main" id="{A95BF1F7-A2AA-406B-B4C0-5EB4ABD8A5B2}"/>
              </a:ext>
            </a:extLst>
          </p:cNvPr>
          <p:cNvSpPr>
            <a:spLocks noChangeAspect="1"/>
          </p:cNvSpPr>
          <p:nvPr userDrawn="1"/>
        </p:nvSpPr>
        <p:spPr>
          <a:xfrm>
            <a:off x="5320145" y="2057400"/>
            <a:ext cx="6857539" cy="4800600"/>
          </a:xfrm>
          <a:custGeom>
            <a:avLst/>
            <a:gdLst>
              <a:gd name="connsiteX0" fmla="*/ 0 w 2419730"/>
              <a:gd name="connsiteY0" fmla="*/ 1693926 h 1693925"/>
              <a:gd name="connsiteX1" fmla="*/ 2419731 w 2419730"/>
              <a:gd name="connsiteY1" fmla="*/ 1693926 h 1693925"/>
              <a:gd name="connsiteX2" fmla="*/ 2419731 w 2419730"/>
              <a:gd name="connsiteY2" fmla="*/ 0 h 1693925"/>
              <a:gd name="connsiteX3" fmla="*/ 0 w 2419730"/>
              <a:gd name="connsiteY3" fmla="*/ 1693926 h 1693925"/>
              <a:gd name="connsiteX4" fmla="*/ 0 w 2419730"/>
              <a:gd name="connsiteY4" fmla="*/ 1693926 h 169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30" h="1693925">
                <a:moveTo>
                  <a:pt x="0" y="1693926"/>
                </a:moveTo>
                <a:lnTo>
                  <a:pt x="2419731" y="1693926"/>
                </a:lnTo>
                <a:lnTo>
                  <a:pt x="2419731" y="0"/>
                </a:lnTo>
                <a:lnTo>
                  <a:pt x="0" y="1693926"/>
                </a:lnTo>
                <a:lnTo>
                  <a:pt x="0" y="1693926"/>
                </a:lnTo>
                <a:close/>
              </a:path>
            </a:pathLst>
          </a:custGeom>
          <a:solidFill>
            <a:schemeClr val="tx2"/>
          </a:solidFill>
          <a:ln w="9525" cap="flat">
            <a:noFill/>
            <a:prstDash val="solid"/>
            <a:miter/>
          </a:ln>
        </p:spPr>
        <p:txBody>
          <a:bodyPr rtlCol="0" anchor="ctr"/>
          <a:lstStyle/>
          <a:p>
            <a:endParaRPr lang="en-US" dirty="0"/>
          </a:p>
        </p:txBody>
      </p:sp>
      <p:sp>
        <p:nvSpPr>
          <p:cNvPr id="14" name="Picture Placeholder 8">
            <a:extLst>
              <a:ext uri="{FF2B5EF4-FFF2-40B4-BE49-F238E27FC236}">
                <a16:creationId xmlns:a16="http://schemas.microsoft.com/office/drawing/2014/main" id="{DDC96611-F292-4A4F-A523-E42335524100}"/>
              </a:ext>
            </a:extLst>
          </p:cNvPr>
          <p:cNvSpPr>
            <a:spLocks noGrp="1"/>
          </p:cNvSpPr>
          <p:nvPr>
            <p:ph type="pic" sz="quarter" idx="11"/>
          </p:nvPr>
        </p:nvSpPr>
        <p:spPr>
          <a:xfrm>
            <a:off x="8382000" y="457200"/>
            <a:ext cx="3352800" cy="3352800"/>
          </a:xfrm>
          <a:prstGeom prst="ellipse">
            <a:avLst/>
          </a:prstGeom>
          <a:noFill/>
        </p:spPr>
        <p:txBody>
          <a:bodyPr/>
          <a:lstStyle>
            <a:lvl1pPr>
              <a:defRPr>
                <a:solidFill>
                  <a:schemeClr val="tx2"/>
                </a:solidFill>
              </a:defRPr>
            </a:lvl1pPr>
          </a:lstStyle>
          <a:p>
            <a:r>
              <a:rPr lang="en-US"/>
              <a:t>Click icon to add picture</a:t>
            </a:r>
          </a:p>
        </p:txBody>
      </p:sp>
      <p:sp>
        <p:nvSpPr>
          <p:cNvPr id="15" name="Content Placeholder 9">
            <a:extLst>
              <a:ext uri="{FF2B5EF4-FFF2-40B4-BE49-F238E27FC236}">
                <a16:creationId xmlns:a16="http://schemas.microsoft.com/office/drawing/2014/main" id="{12A88A59-E30D-49D1-8961-8774037CCD8C}"/>
              </a:ext>
            </a:extLst>
          </p:cNvPr>
          <p:cNvSpPr>
            <a:spLocks noGrp="1"/>
          </p:cNvSpPr>
          <p:nvPr>
            <p:ph sz="quarter" idx="17"/>
          </p:nvPr>
        </p:nvSpPr>
        <p:spPr>
          <a:xfrm>
            <a:off x="457199" y="2057400"/>
            <a:ext cx="7010401" cy="3886200"/>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00458191-ED61-429E-8DB9-2292FB59D75D}"/>
              </a:ext>
            </a:extLst>
          </p:cNvPr>
          <p:cNvSpPr>
            <a:spLocks noGrp="1"/>
          </p:cNvSpPr>
          <p:nvPr>
            <p:ph sz="quarter" idx="18" hasCustomPrompt="1"/>
          </p:nvPr>
        </p:nvSpPr>
        <p:spPr>
          <a:xfrm>
            <a:off x="8382000" y="4076701"/>
            <a:ext cx="3352800" cy="1269999"/>
          </a:xfrm>
        </p:spPr>
        <p:txBody>
          <a:bodyPr rIns="0" anchor="t"/>
          <a:lstStyle>
            <a:lvl1pPr algn="r">
              <a:spcAft>
                <a:spcPts val="600"/>
              </a:spcAft>
              <a:defRPr sz="1600">
                <a:solidFill>
                  <a:schemeClr val="bg1"/>
                </a:solidFill>
              </a:defRPr>
            </a:lvl1pPr>
            <a:lvl2pPr marL="158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XXX-XXX-XXXX</a:t>
            </a:r>
          </a:p>
          <a:p>
            <a:pPr lvl="0"/>
            <a:r>
              <a:rPr lang="en-US" dirty="0"/>
              <a:t>email@bdo.com</a:t>
            </a:r>
          </a:p>
        </p:txBody>
      </p:sp>
      <p:sp>
        <p:nvSpPr>
          <p:cNvPr id="17" name="Title 1">
            <a:extLst>
              <a:ext uri="{FF2B5EF4-FFF2-40B4-BE49-F238E27FC236}">
                <a16:creationId xmlns:a16="http://schemas.microsoft.com/office/drawing/2014/main" id="{F57E4B6F-2242-44D9-B4A4-1C1947A22BA1}"/>
              </a:ext>
            </a:extLst>
          </p:cNvPr>
          <p:cNvSpPr>
            <a:spLocks noGrp="1"/>
          </p:cNvSpPr>
          <p:nvPr>
            <p:ph type="title"/>
          </p:nvPr>
        </p:nvSpPr>
        <p:spPr>
          <a:xfrm>
            <a:off x="457201" y="457200"/>
            <a:ext cx="7010399" cy="1187450"/>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89ED4A9E-F19F-4B47-B0A0-7D129A768663}"/>
              </a:ext>
            </a:extLst>
          </p:cNvPr>
          <p:cNvSpPr>
            <a:spLocks noGrp="1"/>
          </p:cNvSpPr>
          <p:nvPr>
            <p:ph type="ftr" sz="quarter" idx="10"/>
          </p:nvPr>
        </p:nvSpPr>
        <p:spPr/>
        <p:txBody>
          <a:bodyPr/>
          <a:lstStyle/>
          <a:p>
            <a:r>
              <a:rPr lang="en-US"/>
              <a:t>Executing Compliance with Global Teams</a:t>
            </a:r>
          </a:p>
        </p:txBody>
      </p:sp>
      <p:pic>
        <p:nvPicPr>
          <p:cNvPr id="2" name="Graphic 30">
            <a:extLst>
              <a:ext uri="{FF2B5EF4-FFF2-40B4-BE49-F238E27FC236}">
                <a16:creationId xmlns:a16="http://schemas.microsoft.com/office/drawing/2014/main" id="{67D6E5E2-528F-270F-8F49-950FD4E65634}"/>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a:stretch/>
        </p:blipFill>
        <p:spPr>
          <a:xfrm>
            <a:off x="11411569" y="5669280"/>
            <a:ext cx="323231" cy="274320"/>
          </a:xfrm>
          <a:prstGeom prst="rect">
            <a:avLst/>
          </a:prstGeom>
        </p:spPr>
      </p:pic>
    </p:spTree>
    <p:extLst>
      <p:ext uri="{BB962C8B-B14F-4D97-AF65-F5344CB8AC3E}">
        <p14:creationId xmlns:p14="http://schemas.microsoft.com/office/powerpoint/2010/main" val="3271706409"/>
      </p:ext>
    </p:extLst>
  </p:cSld>
  <p:clrMapOvr>
    <a:masterClrMapping/>
  </p:clrMapOvr>
  <p:extLst>
    <p:ext uri="{DCECCB84-F9BA-43D5-87BE-67443E8EF086}">
      <p15:sldGuideLst xmlns:p15="http://schemas.microsoft.com/office/powerpoint/2012/main">
        <p15:guide id="1" pos="5280">
          <p15:clr>
            <a:srgbClr val="FBAE40"/>
          </p15:clr>
        </p15:guide>
        <p15:guide id="2" pos="4992">
          <p15:clr>
            <a:srgbClr val="FBAE40"/>
          </p15:clr>
        </p15:guide>
        <p15:guide id="3" orient="horz" pos="1032">
          <p15:clr>
            <a:srgbClr val="FBAE40"/>
          </p15:clr>
        </p15:guide>
        <p15:guide id="4" orient="horz" pos="129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o B">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E472DDBC-DF1E-4F2E-A346-570A03DE1021}"/>
              </a:ext>
            </a:extLst>
          </p:cNvPr>
          <p:cNvSpPr>
            <a:spLocks noChangeArrowheads="1"/>
          </p:cNvSpPr>
          <p:nvPr/>
        </p:nvSpPr>
        <p:spPr bwMode="gray">
          <a:xfrm>
            <a:off x="0" y="0"/>
            <a:ext cx="12192000" cy="6857999"/>
          </a:xfrm>
          <a:prstGeom prst="rect">
            <a:avLst/>
          </a:prstGeom>
          <a:solidFill>
            <a:schemeClr val="bg1">
              <a:lumMod val="95000"/>
            </a:schemeClr>
          </a:solidFill>
          <a:ln w="9525">
            <a:noFill/>
            <a:miter lim="800000"/>
            <a:headEnd/>
            <a:tailEnd/>
          </a:ln>
          <a:effectLst/>
        </p:spPr>
        <p:txBody>
          <a:bodyPr wrap="none" anchor="ctr"/>
          <a:lstStyle/>
          <a:p>
            <a:endParaRPr lang="en-GB" sz="1800"/>
          </a:p>
        </p:txBody>
      </p:sp>
      <p:sp>
        <p:nvSpPr>
          <p:cNvPr id="14" name="Graphic 3">
            <a:extLst>
              <a:ext uri="{FF2B5EF4-FFF2-40B4-BE49-F238E27FC236}">
                <a16:creationId xmlns:a16="http://schemas.microsoft.com/office/drawing/2014/main" id="{19F91B1A-6E0B-4C7B-B4B9-ED8B6C381225}"/>
              </a:ext>
            </a:extLst>
          </p:cNvPr>
          <p:cNvSpPr>
            <a:spLocks noChangeAspect="1"/>
          </p:cNvSpPr>
          <p:nvPr userDrawn="1"/>
        </p:nvSpPr>
        <p:spPr>
          <a:xfrm flipH="1">
            <a:off x="-1" y="1185184"/>
            <a:ext cx="8103477" cy="5672815"/>
          </a:xfrm>
          <a:custGeom>
            <a:avLst/>
            <a:gdLst>
              <a:gd name="connsiteX0" fmla="*/ 0 w 2419730"/>
              <a:gd name="connsiteY0" fmla="*/ 1693926 h 1693925"/>
              <a:gd name="connsiteX1" fmla="*/ 2419731 w 2419730"/>
              <a:gd name="connsiteY1" fmla="*/ 1693926 h 1693925"/>
              <a:gd name="connsiteX2" fmla="*/ 2419731 w 2419730"/>
              <a:gd name="connsiteY2" fmla="*/ 0 h 1693925"/>
              <a:gd name="connsiteX3" fmla="*/ 0 w 2419730"/>
              <a:gd name="connsiteY3" fmla="*/ 1693926 h 1693925"/>
              <a:gd name="connsiteX4" fmla="*/ 0 w 2419730"/>
              <a:gd name="connsiteY4" fmla="*/ 1693926 h 169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30" h="1693925">
                <a:moveTo>
                  <a:pt x="0" y="1693926"/>
                </a:moveTo>
                <a:lnTo>
                  <a:pt x="2419731" y="1693926"/>
                </a:lnTo>
                <a:lnTo>
                  <a:pt x="2419731" y="0"/>
                </a:lnTo>
                <a:lnTo>
                  <a:pt x="0" y="1693926"/>
                </a:lnTo>
                <a:lnTo>
                  <a:pt x="0" y="1693926"/>
                </a:lnTo>
                <a:close/>
              </a:path>
            </a:pathLst>
          </a:custGeom>
          <a:solidFill>
            <a:schemeClr val="accent3"/>
          </a:solidFill>
          <a:ln w="9525" cap="flat">
            <a:noFill/>
            <a:prstDash val="solid"/>
            <a:miter/>
          </a:ln>
        </p:spPr>
        <p:txBody>
          <a:bodyPr rtlCol="0" anchor="ctr"/>
          <a:lstStyle/>
          <a:p>
            <a:endParaRPr lang="en-US" dirty="0"/>
          </a:p>
        </p:txBody>
      </p:sp>
      <p:sp>
        <p:nvSpPr>
          <p:cNvPr id="7" name="Right Triangle 6">
            <a:extLst>
              <a:ext uri="{FF2B5EF4-FFF2-40B4-BE49-F238E27FC236}">
                <a16:creationId xmlns:a16="http://schemas.microsoft.com/office/drawing/2014/main" id="{E5523BC0-D57D-4454-B244-D1C3336A2BF3}"/>
              </a:ext>
            </a:extLst>
          </p:cNvPr>
          <p:cNvSpPr>
            <a:spLocks noChangeAspect="1"/>
          </p:cNvSpPr>
          <p:nvPr userDrawn="1"/>
        </p:nvSpPr>
        <p:spPr>
          <a:xfrm flipV="1">
            <a:off x="4" y="-10403"/>
            <a:ext cx="2515527" cy="3092968"/>
          </a:xfrm>
          <a:prstGeom prst="rtTriangle">
            <a:avLst/>
          </a:prstGeom>
          <a:solidFill>
            <a:schemeClr val="tx2"/>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9" name="Content Placeholder 5">
            <a:extLst>
              <a:ext uri="{FF2B5EF4-FFF2-40B4-BE49-F238E27FC236}">
                <a16:creationId xmlns:a16="http://schemas.microsoft.com/office/drawing/2014/main" id="{DF1AC456-4BE5-40B5-AD77-05E154E6A80F}"/>
              </a:ext>
            </a:extLst>
          </p:cNvPr>
          <p:cNvSpPr>
            <a:spLocks noGrp="1"/>
          </p:cNvSpPr>
          <p:nvPr>
            <p:ph sz="quarter" idx="18" hasCustomPrompt="1"/>
          </p:nvPr>
        </p:nvSpPr>
        <p:spPr>
          <a:xfrm>
            <a:off x="482601" y="5369241"/>
            <a:ext cx="3098800" cy="574359"/>
          </a:xfrm>
        </p:spPr>
        <p:txBody>
          <a:bodyPr/>
          <a:lstStyle>
            <a:lvl1pPr>
              <a:defRPr sz="1400">
                <a:solidFill>
                  <a:schemeClr val="bg1"/>
                </a:solidFill>
              </a:defRPr>
            </a:lvl1pPr>
            <a:lvl2pPr marL="158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XXX-XXX-XXXX</a:t>
            </a:r>
            <a:br>
              <a:rPr lang="en-US" dirty="0"/>
            </a:br>
            <a:r>
              <a:rPr lang="en-US" dirty="0"/>
              <a:t>email@bdo.com</a:t>
            </a:r>
          </a:p>
        </p:txBody>
      </p:sp>
      <p:sp>
        <p:nvSpPr>
          <p:cNvPr id="11" name="Picture Placeholder 8">
            <a:extLst>
              <a:ext uri="{FF2B5EF4-FFF2-40B4-BE49-F238E27FC236}">
                <a16:creationId xmlns:a16="http://schemas.microsoft.com/office/drawing/2014/main" id="{C6535F30-9717-4840-B5A9-8E7E9925AC85}"/>
              </a:ext>
            </a:extLst>
          </p:cNvPr>
          <p:cNvSpPr>
            <a:spLocks noGrp="1"/>
          </p:cNvSpPr>
          <p:nvPr>
            <p:ph type="pic" sz="quarter" idx="19" hasCustomPrompt="1"/>
          </p:nvPr>
        </p:nvSpPr>
        <p:spPr>
          <a:xfrm>
            <a:off x="457200" y="497794"/>
            <a:ext cx="3124200" cy="3124200"/>
          </a:xfrm>
          <a:prstGeom prst="ellipse">
            <a:avLst/>
          </a:prstGeom>
          <a:noFill/>
        </p:spPr>
        <p:txBody>
          <a:bodyPr numCol="1" anchor="ctr"/>
          <a:lstStyle>
            <a:lvl1pPr algn="ctr">
              <a:defRPr>
                <a:solidFill>
                  <a:schemeClr val="tx2"/>
                </a:solidFill>
              </a:defRPr>
            </a:lvl1pPr>
          </a:lstStyle>
          <a:p>
            <a:r>
              <a:rPr lang="en-US"/>
              <a:t>Headshot</a:t>
            </a:r>
          </a:p>
        </p:txBody>
      </p:sp>
      <p:sp>
        <p:nvSpPr>
          <p:cNvPr id="12" name="Title 2">
            <a:extLst>
              <a:ext uri="{FF2B5EF4-FFF2-40B4-BE49-F238E27FC236}">
                <a16:creationId xmlns:a16="http://schemas.microsoft.com/office/drawing/2014/main" id="{1369380A-70BF-4626-BF6C-C3733BA6D523}"/>
              </a:ext>
            </a:extLst>
          </p:cNvPr>
          <p:cNvSpPr>
            <a:spLocks noGrp="1"/>
          </p:cNvSpPr>
          <p:nvPr>
            <p:ph type="title"/>
          </p:nvPr>
        </p:nvSpPr>
        <p:spPr>
          <a:xfrm>
            <a:off x="484719" y="4000952"/>
            <a:ext cx="3096756" cy="1139691"/>
          </a:xfrm>
        </p:spPr>
        <p:txBody>
          <a:bodyPr/>
          <a:lstStyle>
            <a:lvl1pPr>
              <a:defRPr sz="2000" b="1">
                <a:solidFill>
                  <a:schemeClr val="bg1"/>
                </a:solidFill>
              </a:defRPr>
            </a:lvl1pPr>
          </a:lstStyle>
          <a:p>
            <a:r>
              <a:rPr lang="en-US" dirty="0"/>
              <a:t>Click to edit Master title style</a:t>
            </a:r>
          </a:p>
        </p:txBody>
      </p:sp>
      <p:sp>
        <p:nvSpPr>
          <p:cNvPr id="13" name="Content Placeholder 15">
            <a:extLst>
              <a:ext uri="{FF2B5EF4-FFF2-40B4-BE49-F238E27FC236}">
                <a16:creationId xmlns:a16="http://schemas.microsoft.com/office/drawing/2014/main" id="{22E8F65F-4FB3-4EB5-AAC6-23EA223CFACD}"/>
              </a:ext>
            </a:extLst>
          </p:cNvPr>
          <p:cNvSpPr>
            <a:spLocks noGrp="1"/>
          </p:cNvSpPr>
          <p:nvPr>
            <p:ph sz="quarter" idx="12"/>
          </p:nvPr>
        </p:nvSpPr>
        <p:spPr>
          <a:xfrm>
            <a:off x="4038595" y="457200"/>
            <a:ext cx="7696205" cy="5486400"/>
          </a:xfrm>
          <a:solidFill>
            <a:schemeClr val="bg1"/>
          </a:solidFill>
          <a:effectLst>
            <a:outerShdw blurRad="190500" algn="ctr" rotWithShape="0">
              <a:prstClr val="black">
                <a:alpha val="15000"/>
              </a:prstClr>
            </a:outerShdw>
          </a:effectLst>
        </p:spPr>
        <p:txBody>
          <a:bodyPr rot="0" spcFirstLastPara="0" vertOverflow="overflow" horzOverflow="overflow" vert="horz" wrap="square" lIns="274320" tIns="182880" rIns="274320" bIns="182880" numCol="1" spcCol="0" rtlCol="0" fromWordArt="0" anchor="ctr" anchorCtr="0" forceAA="0" compatLnSpc="1">
            <a:prstTxWarp prst="textNoShape">
              <a:avLst/>
            </a:prstTxWarp>
            <a:noAutofit/>
          </a:bodyPr>
          <a:lstStyle>
            <a:lvl1pPr>
              <a:defRPr lang="en-US" sz="1800" b="0" kern="0" dirty="0">
                <a:solidFill>
                  <a:srgbClr val="404040"/>
                </a:solidFill>
                <a:latin typeface="Trebuchet MS"/>
              </a:defRPr>
            </a:lvl1pPr>
            <a:lvl2pPr>
              <a:defRPr lang="en-US" sz="1800" kern="1200" dirty="0">
                <a:solidFill>
                  <a:schemeClr val="tx1"/>
                </a:solidFill>
                <a:ea typeface="+mn-ea"/>
                <a:cs typeface="+mn-cs"/>
              </a:defRPr>
            </a:lvl2pPr>
            <a:lvl3pPr>
              <a:defRPr lang="en-US" kern="1200" dirty="0">
                <a:solidFill>
                  <a:schemeClr val="tx1"/>
                </a:solidFill>
                <a:ea typeface="+mn-ea"/>
                <a:cs typeface="+mn-cs"/>
              </a:defRPr>
            </a:lvl3pPr>
            <a:lvl4pPr>
              <a:defRPr lang="en-US" kern="1200" dirty="0">
                <a:solidFill>
                  <a:schemeClr val="tx1"/>
                </a:solidFill>
                <a:ea typeface="+mn-ea"/>
                <a:cs typeface="+mn-cs"/>
              </a:defRPr>
            </a:lvl4pPr>
            <a:lvl5pPr>
              <a:defRPr lang="en-US" kern="1200" dirty="0">
                <a:solidFill>
                  <a:schemeClr val="tx1"/>
                </a:solidFill>
                <a:ea typeface="+mn-ea"/>
                <a:cs typeface="+mn-cs"/>
              </a:defRPr>
            </a:lvl5pPr>
          </a:lstStyle>
          <a:p>
            <a:pPr lvl="0"/>
            <a:r>
              <a:rPr lang="en-US" dirty="0"/>
              <a:t>Click to edit Master text styles</a:t>
            </a:r>
          </a:p>
          <a:p>
            <a:pPr lvl="1" indent="-273050"/>
            <a:r>
              <a:rPr lang="en-US" dirty="0"/>
              <a:t>Second level</a:t>
            </a:r>
          </a:p>
          <a:p>
            <a:pPr marL="548640" lvl="2" indent="-274320"/>
            <a:r>
              <a:rPr lang="en-US" dirty="0"/>
              <a:t>Third level</a:t>
            </a:r>
          </a:p>
          <a:p>
            <a:pPr marL="822960" lvl="3" indent="-274320"/>
            <a:r>
              <a:rPr lang="en-US" dirty="0"/>
              <a:t>Fourth level</a:t>
            </a:r>
          </a:p>
          <a:p>
            <a:pPr marL="1097280" lvl="4" indent="-274320"/>
            <a:r>
              <a:rPr lang="en-US" dirty="0"/>
              <a:t>Fifth level</a:t>
            </a:r>
          </a:p>
        </p:txBody>
      </p:sp>
      <p:sp>
        <p:nvSpPr>
          <p:cNvPr id="15" name="Slide Number Placeholder 5">
            <a:extLst>
              <a:ext uri="{FF2B5EF4-FFF2-40B4-BE49-F238E27FC236}">
                <a16:creationId xmlns:a16="http://schemas.microsoft.com/office/drawing/2014/main" id="{27D19DE9-6BBD-4DCA-BC3F-7667C6A1709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6" name="Footer Placeholder 1">
            <a:extLst>
              <a:ext uri="{FF2B5EF4-FFF2-40B4-BE49-F238E27FC236}">
                <a16:creationId xmlns:a16="http://schemas.microsoft.com/office/drawing/2014/main" id="{D8F9BC23-F7E7-4C2B-A542-6888B8A422DA}"/>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spTree>
    <p:extLst>
      <p:ext uri="{BB962C8B-B14F-4D97-AF65-F5344CB8AC3E}">
        <p14:creationId xmlns:p14="http://schemas.microsoft.com/office/powerpoint/2010/main" val="1876844869"/>
      </p:ext>
    </p:extLst>
  </p:cSld>
  <p:clrMapOvr>
    <a:masterClrMapping/>
  </p:clrMapOvr>
  <p:extLst>
    <p:ext uri="{DCECCB84-F9BA-43D5-87BE-67443E8EF086}">
      <p15:sldGuideLst xmlns:p15="http://schemas.microsoft.com/office/powerpoint/2012/main">
        <p15:guide id="1" pos="2544">
          <p15:clr>
            <a:srgbClr val="FBAE40"/>
          </p15:clr>
        </p15:guide>
        <p15:guide id="2" pos="225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Agenda E ">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379C08-E389-7D76-F05D-C8233224EFCC}"/>
              </a:ext>
            </a:extLst>
          </p:cNvPr>
          <p:cNvPicPr>
            <a:picLocks noChangeAspect="1"/>
          </p:cNvPicPr>
          <p:nvPr userDrawn="1"/>
        </p:nvPicPr>
        <p:blipFill>
          <a:blip r:embed="rId2" cstate="print">
            <a:extLst>
              <a:ext uri="{28A0092B-C50C-407E-A947-70E740481C1C}">
                <a14:useLocalDpi xmlns:a14="http://schemas.microsoft.com/office/drawing/2010/main"/>
              </a:ext>
            </a:extLst>
          </a:blip>
          <a:srcRect l="66" r="66"/>
          <a:stretch/>
        </p:blipFill>
        <p:spPr>
          <a:xfrm>
            <a:off x="-4396" y="-4396"/>
            <a:ext cx="12196395" cy="6862396"/>
          </a:xfrm>
          <a:prstGeom prst="rect">
            <a:avLst/>
          </a:prstGeom>
        </p:spPr>
      </p:pic>
      <p:sp>
        <p:nvSpPr>
          <p:cNvPr id="5" name="Right Triangle 4">
            <a:extLst>
              <a:ext uri="{FF2B5EF4-FFF2-40B4-BE49-F238E27FC236}">
                <a16:creationId xmlns:a16="http://schemas.microsoft.com/office/drawing/2014/main" id="{6AA44EC1-963D-08EF-C307-EDF0AF90A5AF}"/>
              </a:ext>
            </a:extLst>
          </p:cNvPr>
          <p:cNvSpPr>
            <a:spLocks noChangeAspect="1"/>
          </p:cNvSpPr>
          <p:nvPr userDrawn="1"/>
        </p:nvSpPr>
        <p:spPr>
          <a:xfrm rot="10800000" flipH="1">
            <a:off x="2" y="-3"/>
            <a:ext cx="7876622" cy="5522261"/>
          </a:xfrm>
          <a:prstGeom prst="rtTriangle">
            <a:avLst/>
          </a:prstGeom>
          <a:solidFill>
            <a:schemeClr val="tx2"/>
          </a:solidFill>
        </p:spPr>
        <p:txBody>
          <a:bodyPr lIns="0" tIns="0" rIns="0" bIns="0" rtlCol="0" anchor="ctr">
            <a:noAutofit/>
          </a:bodyPr>
          <a:lstStyle/>
          <a:p>
            <a:pPr marL="0" marR="0" lvl="0" indent="0" defTabSz="913943" eaLnBrk="1" fontAlgn="auto" latinLnBrk="0" hangingPunct="1">
              <a:lnSpc>
                <a:spcPct val="100000"/>
              </a:lnSpc>
              <a:spcBef>
                <a:spcPct val="20000"/>
              </a:spcBef>
              <a:spcAft>
                <a:spcPts val="0"/>
              </a:spcAft>
              <a:buClrTx/>
              <a:buSzTx/>
              <a:buFontTx/>
              <a:buNone/>
              <a:tabLst/>
            </a:pPr>
            <a:endParaRPr kumimoji="0" lang="en-US" sz="1999" b="0" i="0" u="none" strike="noStrike" kern="0" cap="none" spc="0" normalizeH="0" baseline="0" noProof="0">
              <a:ln>
                <a:noFill/>
              </a:ln>
              <a:solidFill>
                <a:srgbClr val="404040"/>
              </a:solidFill>
              <a:effectLst/>
              <a:uLnTx/>
              <a:uFillTx/>
              <a:latin typeface="Trebuchet MS"/>
            </a:endParaRPr>
          </a:p>
        </p:txBody>
      </p:sp>
      <p:pic>
        <p:nvPicPr>
          <p:cNvPr id="7" name="Graphic 6">
            <a:extLst>
              <a:ext uri="{FF2B5EF4-FFF2-40B4-BE49-F238E27FC236}">
                <a16:creationId xmlns:a16="http://schemas.microsoft.com/office/drawing/2014/main" id="{4761438F-AFC7-5D30-CC28-9138D27D7363}"/>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8386395" y="2211998"/>
            <a:ext cx="3348405" cy="3348405"/>
          </a:xfrm>
          <a:prstGeom prst="rect">
            <a:avLst/>
          </a:prstGeom>
        </p:spPr>
      </p:pic>
      <p:sp>
        <p:nvSpPr>
          <p:cNvPr id="4" name="Footer Placeholder 3">
            <a:extLst>
              <a:ext uri="{FF2B5EF4-FFF2-40B4-BE49-F238E27FC236}">
                <a16:creationId xmlns:a16="http://schemas.microsoft.com/office/drawing/2014/main" id="{934DD40D-FA91-FD9B-A977-2DBC77AACD56}"/>
              </a:ext>
            </a:extLst>
          </p:cNvPr>
          <p:cNvSpPr>
            <a:spLocks noGrp="1"/>
          </p:cNvSpPr>
          <p:nvPr>
            <p:ph type="ftr" sz="quarter" idx="12"/>
          </p:nvPr>
        </p:nvSpPr>
        <p:spPr/>
        <p:txBody>
          <a:bodyPr/>
          <a:lstStyle/>
          <a:p>
            <a:r>
              <a:rPr lang="en-US"/>
              <a:t>Executing Compliance with Global Teams</a:t>
            </a:r>
          </a:p>
        </p:txBody>
      </p:sp>
      <p:sp>
        <p:nvSpPr>
          <p:cNvPr id="6" name="Title 5">
            <a:extLst>
              <a:ext uri="{FF2B5EF4-FFF2-40B4-BE49-F238E27FC236}">
                <a16:creationId xmlns:a16="http://schemas.microsoft.com/office/drawing/2014/main" id="{0B45E95F-F73A-4D28-BA20-390F6ADF9A61}"/>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9" name="Content Placeholder 9">
            <a:extLst>
              <a:ext uri="{FF2B5EF4-FFF2-40B4-BE49-F238E27FC236}">
                <a16:creationId xmlns:a16="http://schemas.microsoft.com/office/drawing/2014/main" id="{E17605A1-9939-43EE-89EE-ACEA5F0B43EE}"/>
              </a:ext>
            </a:extLst>
          </p:cNvPr>
          <p:cNvSpPr>
            <a:spLocks noGrp="1"/>
          </p:cNvSpPr>
          <p:nvPr>
            <p:ph sz="quarter" idx="11"/>
          </p:nvPr>
        </p:nvSpPr>
        <p:spPr>
          <a:xfrm>
            <a:off x="457201" y="1828800"/>
            <a:ext cx="7467600" cy="4114800"/>
          </a:xfrm>
          <a:solidFill>
            <a:schemeClr val="bg1"/>
          </a:solidFill>
          <a:effectLst>
            <a:outerShdw blurRad="190500" algn="t" rotWithShape="0">
              <a:prstClr val="black">
                <a:alpha val="15000"/>
              </a:prstClr>
            </a:outerShdw>
          </a:effectLst>
        </p:spPr>
        <p:txBody>
          <a:bodyPr vert="horz" lIns="182880" tIns="182880" rIns="182880" bIns="182880" rtlCol="0" anchor="ctr">
            <a:noAutofit/>
          </a:bodyPr>
          <a:lstStyle>
            <a:lvl1pPr>
              <a:defRPr lang="en-US" sz="1800"/>
            </a:lvl1pPr>
            <a:lvl2pPr>
              <a:defRPr lang="en-US" sz="1800"/>
            </a:lvl2pPr>
            <a:lvl3pPr>
              <a:defRPr lang="en-US"/>
            </a:lvl3pPr>
            <a:lvl4pPr>
              <a:defRPr lang="en-US" sz="1400"/>
            </a:lvl4pPr>
            <a:lvl5pPr>
              <a:defRPr lang="en-US" sz="1400"/>
            </a:lvl5pPr>
          </a:lstStyle>
          <a:p>
            <a:pPr lvl="0">
              <a:spcBef>
                <a:spcPts val="1200"/>
              </a:spcBef>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A4A3B5A-1A89-4493-A55C-0DDAAD1CE712}"/>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923476784"/>
      </p:ext>
    </p:extLst>
  </p:cSld>
  <p:clrMapOvr>
    <a:masterClrMapping/>
  </p:clrMapOvr>
  <p:extLst>
    <p:ext uri="{DCECCB84-F9BA-43D5-87BE-67443E8EF086}">
      <p15:sldGuideLst xmlns:p15="http://schemas.microsoft.com/office/powerpoint/2012/main">
        <p15:guide id="1" pos="4992">
          <p15:clr>
            <a:srgbClr val="FBAE40"/>
          </p15:clr>
        </p15:guide>
        <p15:guide id="2" pos="5280">
          <p15:clr>
            <a:srgbClr val="FBAE40"/>
          </p15:clr>
        </p15:guide>
        <p15:guide id="3" orient="horz" pos="1152">
          <p15:clr>
            <a:srgbClr val="FBAE40"/>
          </p15:clr>
        </p15:guide>
        <p15:guide id="4" orient="horz" pos="103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o B - With Social">
    <p:spTree>
      <p:nvGrpSpPr>
        <p:cNvPr id="1" name=""/>
        <p:cNvGrpSpPr/>
        <p:nvPr/>
      </p:nvGrpSpPr>
      <p:grpSpPr>
        <a:xfrm>
          <a:off x="0" y="0"/>
          <a:ext cx="0" cy="0"/>
          <a:chOff x="0" y="0"/>
          <a:chExt cx="0" cy="0"/>
        </a:xfrm>
      </p:grpSpPr>
      <p:sp>
        <p:nvSpPr>
          <p:cNvPr id="14" name="Rectangle 15">
            <a:extLst>
              <a:ext uri="{FF2B5EF4-FFF2-40B4-BE49-F238E27FC236}">
                <a16:creationId xmlns:a16="http://schemas.microsoft.com/office/drawing/2014/main" id="{C8715289-0DA2-4B18-8860-71E396C1C297}"/>
              </a:ext>
            </a:extLst>
          </p:cNvPr>
          <p:cNvSpPr>
            <a:spLocks noChangeArrowheads="1"/>
          </p:cNvSpPr>
          <p:nvPr userDrawn="1"/>
        </p:nvSpPr>
        <p:spPr bwMode="gray">
          <a:xfrm>
            <a:off x="0" y="0"/>
            <a:ext cx="12192000" cy="6857999"/>
          </a:xfrm>
          <a:prstGeom prst="rect">
            <a:avLst/>
          </a:prstGeom>
          <a:solidFill>
            <a:schemeClr val="bg1">
              <a:lumMod val="95000"/>
            </a:schemeClr>
          </a:solidFill>
          <a:ln w="9525">
            <a:noFill/>
            <a:miter lim="800000"/>
            <a:headEnd/>
            <a:tailEnd/>
          </a:ln>
          <a:effectLst/>
        </p:spPr>
        <p:txBody>
          <a:bodyPr wrap="none" anchor="ctr"/>
          <a:lstStyle/>
          <a:p>
            <a:endParaRPr lang="en-GB" sz="1800"/>
          </a:p>
        </p:txBody>
      </p:sp>
      <p:sp>
        <p:nvSpPr>
          <p:cNvPr id="17" name="Graphic 3">
            <a:extLst>
              <a:ext uri="{FF2B5EF4-FFF2-40B4-BE49-F238E27FC236}">
                <a16:creationId xmlns:a16="http://schemas.microsoft.com/office/drawing/2014/main" id="{BA4A5280-F9AB-4B0F-B9EF-710C72992079}"/>
              </a:ext>
            </a:extLst>
          </p:cNvPr>
          <p:cNvSpPr>
            <a:spLocks noChangeAspect="1"/>
          </p:cNvSpPr>
          <p:nvPr userDrawn="1"/>
        </p:nvSpPr>
        <p:spPr>
          <a:xfrm flipH="1">
            <a:off x="-1" y="1185184"/>
            <a:ext cx="8103477" cy="5672815"/>
          </a:xfrm>
          <a:custGeom>
            <a:avLst/>
            <a:gdLst>
              <a:gd name="connsiteX0" fmla="*/ 0 w 2419730"/>
              <a:gd name="connsiteY0" fmla="*/ 1693926 h 1693925"/>
              <a:gd name="connsiteX1" fmla="*/ 2419731 w 2419730"/>
              <a:gd name="connsiteY1" fmla="*/ 1693926 h 1693925"/>
              <a:gd name="connsiteX2" fmla="*/ 2419731 w 2419730"/>
              <a:gd name="connsiteY2" fmla="*/ 0 h 1693925"/>
              <a:gd name="connsiteX3" fmla="*/ 0 w 2419730"/>
              <a:gd name="connsiteY3" fmla="*/ 1693926 h 1693925"/>
              <a:gd name="connsiteX4" fmla="*/ 0 w 2419730"/>
              <a:gd name="connsiteY4" fmla="*/ 1693926 h 169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30" h="1693925">
                <a:moveTo>
                  <a:pt x="0" y="1693926"/>
                </a:moveTo>
                <a:lnTo>
                  <a:pt x="2419731" y="1693926"/>
                </a:lnTo>
                <a:lnTo>
                  <a:pt x="2419731" y="0"/>
                </a:lnTo>
                <a:lnTo>
                  <a:pt x="0" y="1693926"/>
                </a:lnTo>
                <a:lnTo>
                  <a:pt x="0" y="1693926"/>
                </a:lnTo>
                <a:close/>
              </a:path>
            </a:pathLst>
          </a:custGeom>
          <a:solidFill>
            <a:schemeClr val="accent3"/>
          </a:solidFill>
          <a:ln w="9525" cap="flat">
            <a:noFill/>
            <a:prstDash val="solid"/>
            <a:miter/>
          </a:ln>
        </p:spPr>
        <p:txBody>
          <a:bodyPr rtlCol="0" anchor="ctr"/>
          <a:lstStyle/>
          <a:p>
            <a:endParaRPr lang="en-US" dirty="0"/>
          </a:p>
        </p:txBody>
      </p:sp>
      <p:sp>
        <p:nvSpPr>
          <p:cNvPr id="19" name="Right Triangle 18">
            <a:extLst>
              <a:ext uri="{FF2B5EF4-FFF2-40B4-BE49-F238E27FC236}">
                <a16:creationId xmlns:a16="http://schemas.microsoft.com/office/drawing/2014/main" id="{12EDA389-AADE-4A05-AA53-AE73693E1AF7}"/>
              </a:ext>
            </a:extLst>
          </p:cNvPr>
          <p:cNvSpPr>
            <a:spLocks noChangeAspect="1"/>
          </p:cNvSpPr>
          <p:nvPr userDrawn="1"/>
        </p:nvSpPr>
        <p:spPr>
          <a:xfrm flipV="1">
            <a:off x="4" y="-10403"/>
            <a:ext cx="2515527" cy="3092968"/>
          </a:xfrm>
          <a:prstGeom prst="rtTriangle">
            <a:avLst/>
          </a:prstGeom>
          <a:solidFill>
            <a:schemeClr val="tx2"/>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20" name="Content Placeholder 5">
            <a:extLst>
              <a:ext uri="{FF2B5EF4-FFF2-40B4-BE49-F238E27FC236}">
                <a16:creationId xmlns:a16="http://schemas.microsoft.com/office/drawing/2014/main" id="{75428480-F07C-464F-B2BD-F756761583BB}"/>
              </a:ext>
            </a:extLst>
          </p:cNvPr>
          <p:cNvSpPr>
            <a:spLocks noGrp="1"/>
          </p:cNvSpPr>
          <p:nvPr>
            <p:ph sz="quarter" idx="18" hasCustomPrompt="1"/>
          </p:nvPr>
        </p:nvSpPr>
        <p:spPr>
          <a:xfrm>
            <a:off x="482601" y="5369241"/>
            <a:ext cx="2514599" cy="574359"/>
          </a:xfrm>
        </p:spPr>
        <p:txBody>
          <a:bodyPr/>
          <a:lstStyle>
            <a:lvl1pPr>
              <a:defRPr sz="1400">
                <a:solidFill>
                  <a:schemeClr val="bg1"/>
                </a:solidFill>
              </a:defRPr>
            </a:lvl1pPr>
            <a:lvl2pPr marL="158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XXX-XXX-XXXX</a:t>
            </a:r>
            <a:br>
              <a:rPr lang="en-US" dirty="0"/>
            </a:br>
            <a:r>
              <a:rPr lang="en-US" dirty="0"/>
              <a:t>email@bdo.com</a:t>
            </a:r>
          </a:p>
        </p:txBody>
      </p:sp>
      <p:sp>
        <p:nvSpPr>
          <p:cNvPr id="21" name="Picture Placeholder 8">
            <a:extLst>
              <a:ext uri="{FF2B5EF4-FFF2-40B4-BE49-F238E27FC236}">
                <a16:creationId xmlns:a16="http://schemas.microsoft.com/office/drawing/2014/main" id="{40BCAB2A-7F09-423B-8588-8DE6054978CB}"/>
              </a:ext>
            </a:extLst>
          </p:cNvPr>
          <p:cNvSpPr>
            <a:spLocks noGrp="1"/>
          </p:cNvSpPr>
          <p:nvPr>
            <p:ph type="pic" sz="quarter" idx="19" hasCustomPrompt="1"/>
          </p:nvPr>
        </p:nvSpPr>
        <p:spPr>
          <a:xfrm>
            <a:off x="457200" y="497794"/>
            <a:ext cx="3124200" cy="3124200"/>
          </a:xfrm>
          <a:prstGeom prst="ellipse">
            <a:avLst/>
          </a:prstGeom>
          <a:noFill/>
        </p:spPr>
        <p:txBody>
          <a:bodyPr numCol="1" anchor="ctr"/>
          <a:lstStyle>
            <a:lvl1pPr algn="ctr">
              <a:defRPr>
                <a:solidFill>
                  <a:schemeClr val="tx2"/>
                </a:solidFill>
              </a:defRPr>
            </a:lvl1pPr>
          </a:lstStyle>
          <a:p>
            <a:r>
              <a:rPr lang="en-US"/>
              <a:t>Headshot</a:t>
            </a:r>
          </a:p>
        </p:txBody>
      </p:sp>
      <p:sp>
        <p:nvSpPr>
          <p:cNvPr id="22" name="Title 2">
            <a:extLst>
              <a:ext uri="{FF2B5EF4-FFF2-40B4-BE49-F238E27FC236}">
                <a16:creationId xmlns:a16="http://schemas.microsoft.com/office/drawing/2014/main" id="{0E02D1A1-CB78-425E-AAEF-7711069DDA53}"/>
              </a:ext>
            </a:extLst>
          </p:cNvPr>
          <p:cNvSpPr>
            <a:spLocks noGrp="1"/>
          </p:cNvSpPr>
          <p:nvPr>
            <p:ph type="title"/>
          </p:nvPr>
        </p:nvSpPr>
        <p:spPr>
          <a:xfrm>
            <a:off x="484719" y="4000952"/>
            <a:ext cx="3096756" cy="1139691"/>
          </a:xfrm>
        </p:spPr>
        <p:txBody>
          <a:bodyPr/>
          <a:lstStyle>
            <a:lvl1pPr>
              <a:defRPr sz="2000" b="1">
                <a:solidFill>
                  <a:schemeClr val="bg1"/>
                </a:solidFill>
              </a:defRPr>
            </a:lvl1pPr>
          </a:lstStyle>
          <a:p>
            <a:r>
              <a:rPr lang="en-US" dirty="0"/>
              <a:t>Click to edit Master title style</a:t>
            </a:r>
          </a:p>
        </p:txBody>
      </p:sp>
      <p:sp>
        <p:nvSpPr>
          <p:cNvPr id="25" name="Content Placeholder 15">
            <a:extLst>
              <a:ext uri="{FF2B5EF4-FFF2-40B4-BE49-F238E27FC236}">
                <a16:creationId xmlns:a16="http://schemas.microsoft.com/office/drawing/2014/main" id="{EFD76290-24F2-4F0F-B406-F029E5BDC610}"/>
              </a:ext>
            </a:extLst>
          </p:cNvPr>
          <p:cNvSpPr>
            <a:spLocks noGrp="1"/>
          </p:cNvSpPr>
          <p:nvPr>
            <p:ph sz="quarter" idx="12"/>
          </p:nvPr>
        </p:nvSpPr>
        <p:spPr>
          <a:xfrm>
            <a:off x="4038595" y="457200"/>
            <a:ext cx="7696205" cy="5486400"/>
          </a:xfrm>
          <a:solidFill>
            <a:schemeClr val="bg1"/>
          </a:solidFill>
          <a:effectLst>
            <a:outerShdw blurRad="190500" algn="ctr" rotWithShape="0">
              <a:prstClr val="black">
                <a:alpha val="15000"/>
              </a:prstClr>
            </a:outerShdw>
          </a:effectLst>
        </p:spPr>
        <p:txBody>
          <a:bodyPr rot="0" spcFirstLastPara="0" vertOverflow="overflow" horzOverflow="overflow" vert="horz" wrap="square" lIns="274320" tIns="182880" rIns="274320" bIns="182880" numCol="1" spcCol="0" rtlCol="0" fromWordArt="0" anchor="ctr" anchorCtr="0" forceAA="0" compatLnSpc="1">
            <a:prstTxWarp prst="textNoShape">
              <a:avLst/>
            </a:prstTxWarp>
            <a:noAutofit/>
          </a:bodyPr>
          <a:lstStyle>
            <a:lvl1pPr>
              <a:spcBef>
                <a:spcPts val="0"/>
              </a:spcBef>
              <a:defRPr lang="en-US" sz="1800" b="0" kern="0" smtClean="0">
                <a:solidFill>
                  <a:srgbClr val="404040"/>
                </a:solidFill>
                <a:latin typeface="Trebuchet MS"/>
              </a:defRPr>
            </a:lvl1pPr>
            <a:lvl2pPr marL="274320" indent="-273050">
              <a:spcBef>
                <a:spcPts val="0"/>
              </a:spcBef>
              <a:defRPr lang="en-US" sz="1800" kern="1200" smtClean="0">
                <a:solidFill>
                  <a:schemeClr val="tx1"/>
                </a:solidFill>
                <a:ea typeface="+mn-ea"/>
                <a:cs typeface="+mn-cs"/>
              </a:defRPr>
            </a:lvl2pPr>
            <a:lvl3pPr marL="548640" indent="-274320">
              <a:spcBef>
                <a:spcPts val="0"/>
              </a:spcBef>
              <a:defRPr lang="en-US" sz="1800" kern="1200" smtClean="0">
                <a:solidFill>
                  <a:schemeClr val="tx1"/>
                </a:solidFill>
                <a:ea typeface="+mn-ea"/>
                <a:cs typeface="+mn-cs"/>
              </a:defRPr>
            </a:lvl3pPr>
            <a:lvl4pPr marL="822960" indent="-274320">
              <a:spcBef>
                <a:spcPts val="0"/>
              </a:spcBef>
              <a:defRPr lang="en-US" sz="1600" kern="1200" smtClean="0">
                <a:solidFill>
                  <a:schemeClr val="tx1"/>
                </a:solidFill>
                <a:ea typeface="+mn-ea"/>
                <a:cs typeface="+mn-cs"/>
              </a:defRPr>
            </a:lvl4pPr>
            <a:lvl5pPr marL="1097280" indent="-274320">
              <a:spcBef>
                <a:spcPts val="0"/>
              </a:spcBef>
              <a:defRPr lang="en-US" sz="1600" kern="1200">
                <a:solidFill>
                  <a:schemeClr val="tx1"/>
                </a:solidFill>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B9E3EEE8-A938-4765-9D76-B39BEF5466A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15" name="Footer Placeholder 1">
            <a:extLst>
              <a:ext uri="{FF2B5EF4-FFF2-40B4-BE49-F238E27FC236}">
                <a16:creationId xmlns:a16="http://schemas.microsoft.com/office/drawing/2014/main" id="{5EF2765D-028F-401C-AC99-76375C918F9F}"/>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Executing Compliance with Global Teams</a:t>
            </a:r>
            <a:endParaRPr lang="en-US" dirty="0"/>
          </a:p>
        </p:txBody>
      </p:sp>
      <p:pic>
        <p:nvPicPr>
          <p:cNvPr id="2" name="Graphic 30">
            <a:extLst>
              <a:ext uri="{FF2B5EF4-FFF2-40B4-BE49-F238E27FC236}">
                <a16:creationId xmlns:a16="http://schemas.microsoft.com/office/drawing/2014/main" id="{3CB4543B-4575-21D9-7F09-214ABF969A02}"/>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rcRect/>
          <a:stretch/>
        </p:blipFill>
        <p:spPr>
          <a:xfrm>
            <a:off x="3292704" y="5535140"/>
            <a:ext cx="323231" cy="274320"/>
          </a:xfrm>
          <a:prstGeom prst="rect">
            <a:avLst/>
          </a:prstGeom>
        </p:spPr>
      </p:pic>
    </p:spTree>
    <p:extLst>
      <p:ext uri="{BB962C8B-B14F-4D97-AF65-F5344CB8AC3E}">
        <p14:creationId xmlns:p14="http://schemas.microsoft.com/office/powerpoint/2010/main" val="1881557686"/>
      </p:ext>
    </p:extLst>
  </p:cSld>
  <p:clrMapOvr>
    <a:masterClrMapping/>
  </p:clrMapOvr>
  <p:extLst>
    <p:ext uri="{DCECCB84-F9BA-43D5-87BE-67443E8EF086}">
      <p15:sldGuideLst xmlns:p15="http://schemas.microsoft.com/office/powerpoint/2012/main">
        <p15:guide id="1" pos="2544">
          <p15:clr>
            <a:srgbClr val="FBAE40"/>
          </p15:clr>
        </p15:guide>
        <p15:guide id="2" pos="225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End Slide A">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5C41B9-07E2-AC79-331F-8B4CC0A1D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12" name="Rectangle 15"/>
          <p:cNvSpPr>
            <a:spLocks noChangeArrowheads="1"/>
          </p:cNvSpPr>
          <p:nvPr/>
        </p:nvSpPr>
        <p:spPr bwMode="gray">
          <a:xfrm>
            <a:off x="0" y="0"/>
            <a:ext cx="12192000" cy="6858000"/>
          </a:xfrm>
          <a:prstGeom prst="rect">
            <a:avLst/>
          </a:prstGeom>
          <a:solidFill>
            <a:schemeClr val="tx2">
              <a:alpha val="61169"/>
            </a:schemeClr>
          </a:solidFill>
          <a:ln w="9525">
            <a:noFill/>
            <a:miter lim="800000"/>
            <a:headEnd/>
            <a:tailEnd/>
          </a:ln>
          <a:effectLst/>
        </p:spPr>
        <p:txBody>
          <a:bodyPr wrap="none" anchor="ctr"/>
          <a:lstStyle/>
          <a:p>
            <a:endParaRPr lang="en-GB" sz="1800"/>
          </a:p>
        </p:txBody>
      </p:sp>
      <p:sp>
        <p:nvSpPr>
          <p:cNvPr id="5" name="Rectangle 15">
            <a:extLst>
              <a:ext uri="{FF2B5EF4-FFF2-40B4-BE49-F238E27FC236}">
                <a16:creationId xmlns:a16="http://schemas.microsoft.com/office/drawing/2014/main" id="{944B6644-368E-69EA-3BA7-95EDDB9B0FFB}"/>
              </a:ext>
            </a:extLst>
          </p:cNvPr>
          <p:cNvSpPr>
            <a:spLocks noChangeArrowheads="1"/>
          </p:cNvSpPr>
          <p:nvPr userDrawn="1"/>
        </p:nvSpPr>
        <p:spPr bwMode="gray">
          <a:xfrm rot="16200000">
            <a:off x="2666999" y="-2667003"/>
            <a:ext cx="6858003" cy="12191999"/>
          </a:xfrm>
          <a:prstGeom prst="rect">
            <a:avLst/>
          </a:prstGeom>
          <a:gradFill>
            <a:gsLst>
              <a:gs pos="0">
                <a:schemeClr val="tx1">
                  <a:lumMod val="0"/>
                  <a:alpha val="42526"/>
                </a:schemeClr>
              </a:gs>
              <a:gs pos="100000">
                <a:schemeClr val="bg1">
                  <a:alpha val="0"/>
                  <a:lumMod val="0"/>
                </a:schemeClr>
              </a:gs>
            </a:gsLst>
            <a:lin ang="5400000" scaled="1"/>
          </a:gradFill>
          <a:ln w="9525">
            <a:noFill/>
            <a:miter lim="800000"/>
            <a:headEnd/>
            <a:tailEnd/>
          </a:ln>
          <a:effectLst/>
        </p:spPr>
        <p:txBody>
          <a:bodyPr wrap="none" anchor="ctr"/>
          <a:lstStyle/>
          <a:p>
            <a:endParaRPr lang="en-GB" sz="1800"/>
          </a:p>
        </p:txBody>
      </p:sp>
      <p:sp>
        <p:nvSpPr>
          <p:cNvPr id="18" name="TextBox 9">
            <a:extLst>
              <a:ext uri="{FF2B5EF4-FFF2-40B4-BE49-F238E27FC236}">
                <a16:creationId xmlns:a16="http://schemas.microsoft.com/office/drawing/2014/main" id="{D1423A20-B615-47ED-B0CA-7DC4882CF900}"/>
              </a:ext>
            </a:extLst>
          </p:cNvPr>
          <p:cNvSpPr txBox="1">
            <a:spLocks noChangeArrowheads="1"/>
          </p:cNvSpPr>
          <p:nvPr userDrawn="1"/>
        </p:nvSpPr>
        <p:spPr bwMode="auto">
          <a:xfrm>
            <a:off x="457200" y="4035329"/>
            <a:ext cx="6969760" cy="1608133"/>
          </a:xfrm>
          <a:prstGeom prst="rect">
            <a:avLst/>
          </a:prstGeom>
          <a:noFill/>
          <a:ln w="9525">
            <a:noFill/>
            <a:miter lim="800000"/>
            <a:headEnd/>
            <a:tailEnd/>
          </a:ln>
        </p:spPr>
        <p:txBody>
          <a:bodyPr wrap="square" lIns="0" tIns="0" rIns="0" bIns="0">
            <a:spAutoFit/>
          </a:bodyPr>
          <a:lstStyle/>
          <a:p>
            <a:pPr>
              <a:spcBef>
                <a:spcPts val="0"/>
              </a:spcBef>
              <a:spcAft>
                <a:spcPts val="600"/>
              </a:spcAft>
            </a:pPr>
            <a:r>
              <a:rPr lang="en-US" sz="1050" b="1" kern="1200" dirty="0">
                <a:solidFill>
                  <a:schemeClr val="bg1"/>
                </a:solidFill>
                <a:effectLst/>
                <a:latin typeface="+mn-lt"/>
                <a:ea typeface="+mn-ea"/>
                <a:cs typeface="+mn-cs"/>
              </a:rPr>
              <a:t>About BDO USA </a:t>
            </a:r>
          </a:p>
          <a:p>
            <a:pPr>
              <a:spcBef>
                <a:spcPts val="0"/>
              </a:spcBef>
              <a:spcAft>
                <a:spcPts val="600"/>
              </a:spcAft>
            </a:pPr>
            <a:r>
              <a:rPr lang="en-US" sz="1050" b="0" kern="1200" dirty="0">
                <a:solidFill>
                  <a:schemeClr val="bg1"/>
                </a:solidFill>
                <a:effectLst/>
                <a:latin typeface="+mn-lt"/>
                <a:ea typeface="+mn-ea"/>
                <a:cs typeface="+mn-cs"/>
              </a:rPr>
              <a:t>Our purpose is helping people thrive, every day. Together, we are focused on delivering exceptional and sustainable outcomes and value for our people, our clients and our communities. BDO is proud to be an ESOP company, reflecting a culture that puts people first. BDO professionals provide assurance, tax and advisory services for a diverse range of clients across the U.S. and in over 160 countries through our global organization.</a:t>
            </a:r>
          </a:p>
          <a:p>
            <a:pPr>
              <a:spcBef>
                <a:spcPts val="0"/>
              </a:spcBef>
              <a:spcAft>
                <a:spcPts val="600"/>
              </a:spcAft>
            </a:pPr>
            <a:r>
              <a:rPr lang="en-US" sz="1050" b="0" kern="1200" dirty="0">
                <a:solidFill>
                  <a:schemeClr val="bg1"/>
                </a:solidFill>
                <a:effectLst/>
                <a:latin typeface="+mn-lt"/>
                <a:ea typeface="+mn-ea"/>
                <a:cs typeface="+mn-cs"/>
              </a:rPr>
              <a:t>BDO is the brand name for the BDO network and for each of the BDO Member Firms. BDO USA, P.C., a Virginia professional corporation, is the U.S. member of BDO International Limited, a UK company limited by guarantee, and forms part of the international BDO network of independent member firms. For more information, please visit: </a:t>
            </a:r>
            <a:r>
              <a:rPr lang="en-US" sz="1050" b="0" kern="1200" dirty="0" err="1">
                <a:solidFill>
                  <a:schemeClr val="bg1"/>
                </a:solidFill>
                <a:effectLst/>
                <a:latin typeface="+mn-lt"/>
                <a:ea typeface="+mn-ea"/>
                <a:cs typeface="+mn-cs"/>
              </a:rPr>
              <a:t>www.bdo.com</a:t>
            </a:r>
            <a:r>
              <a:rPr lang="en-US" sz="1050" b="0" kern="1200" dirty="0">
                <a:solidFill>
                  <a:schemeClr val="bg1"/>
                </a:solidFill>
                <a:effectLst/>
                <a:latin typeface="+mn-lt"/>
                <a:ea typeface="+mn-ea"/>
                <a:cs typeface="+mn-cs"/>
              </a:rPr>
              <a:t>.</a:t>
            </a:r>
          </a:p>
        </p:txBody>
      </p:sp>
      <p:sp>
        <p:nvSpPr>
          <p:cNvPr id="21" name="TextBox 9">
            <a:extLst>
              <a:ext uri="{FF2B5EF4-FFF2-40B4-BE49-F238E27FC236}">
                <a16:creationId xmlns:a16="http://schemas.microsoft.com/office/drawing/2014/main" id="{C54D2AFB-971E-48D2-9B00-EC69BF039746}"/>
              </a:ext>
            </a:extLst>
          </p:cNvPr>
          <p:cNvSpPr txBox="1">
            <a:spLocks noChangeArrowheads="1"/>
          </p:cNvSpPr>
          <p:nvPr userDrawn="1"/>
        </p:nvSpPr>
        <p:spPr bwMode="auto">
          <a:xfrm>
            <a:off x="457199" y="5985302"/>
            <a:ext cx="7306574" cy="415498"/>
          </a:xfrm>
          <a:prstGeom prst="rect">
            <a:avLst/>
          </a:prstGeom>
          <a:noFill/>
          <a:ln w="9525">
            <a:noFill/>
            <a:miter lim="800000"/>
            <a:headEnd/>
            <a:tailEnd/>
          </a:ln>
        </p:spPr>
        <p:txBody>
          <a:bodyPr wrap="square" lIns="0" tIns="0" rIns="0" bIns="0" anchor="ctr">
            <a:spAutoFit/>
          </a:bodyPr>
          <a:lstStyle/>
          <a:p>
            <a:pPr marL="0" marR="0" lvl="0" indent="0" algn="l" defTabSz="1005840" rtl="0" eaLnBrk="1" fontAlgn="base" latinLnBrk="0" hangingPunct="1">
              <a:lnSpc>
                <a:spcPct val="100000"/>
              </a:lnSpc>
              <a:spcBef>
                <a:spcPct val="0"/>
              </a:spcBef>
              <a:spcAft>
                <a:spcPct val="0"/>
              </a:spcAft>
              <a:buClrTx/>
              <a:buSzTx/>
              <a:buFontTx/>
              <a:buNone/>
              <a:tabLst/>
              <a:defRPr/>
            </a:pPr>
            <a:r>
              <a:rPr lang="en-US" sz="900" b="0" kern="1200" dirty="0">
                <a:solidFill>
                  <a:schemeClr val="bg1"/>
                </a:solidFill>
                <a:latin typeface="Trebuchet MS" pitchFamily="34" charset="0"/>
                <a:ea typeface="+mn-ea"/>
                <a:cs typeface="+mn-cs"/>
              </a:rPr>
              <a:t>Material discussed is meant to provide general information and should not be acted on without professional advice tailored to your needs.</a:t>
            </a:r>
          </a:p>
          <a:p>
            <a:pPr marL="0" marR="0" lvl="0" indent="0" algn="l" defTabSz="1005840" rtl="0" eaLnBrk="1" fontAlgn="base" latinLnBrk="0" hangingPunct="1">
              <a:lnSpc>
                <a:spcPct val="100000"/>
              </a:lnSpc>
              <a:spcBef>
                <a:spcPct val="0"/>
              </a:spcBef>
              <a:spcAft>
                <a:spcPct val="0"/>
              </a:spcAft>
              <a:buClrTx/>
              <a:buSzTx/>
              <a:buFontTx/>
              <a:buNone/>
              <a:tabLst/>
              <a:defRPr/>
            </a:pPr>
            <a:endParaRPr lang="en-US" sz="900" b="0" kern="1200" dirty="0">
              <a:solidFill>
                <a:schemeClr val="bg1"/>
              </a:solidFill>
              <a:latin typeface="Trebuchet MS" pitchFamily="34" charset="0"/>
              <a:ea typeface="+mn-ea"/>
              <a:cs typeface="+mn-cs"/>
            </a:endParaRPr>
          </a:p>
          <a:p>
            <a:pPr marL="0" marR="0" lvl="0" indent="0" algn="l" defTabSz="1005840" rtl="0" eaLnBrk="1" fontAlgn="base" latinLnBrk="0" hangingPunct="1">
              <a:lnSpc>
                <a:spcPct val="100000"/>
              </a:lnSpc>
              <a:spcBef>
                <a:spcPct val="0"/>
              </a:spcBef>
              <a:spcAft>
                <a:spcPct val="0"/>
              </a:spcAft>
              <a:buClrTx/>
              <a:buSzTx/>
              <a:buFontTx/>
              <a:buNone/>
              <a:tabLst/>
              <a:defRPr/>
            </a:pPr>
            <a:r>
              <a:rPr lang="en-US" sz="900" b="0" kern="1200" dirty="0">
                <a:solidFill>
                  <a:schemeClr val="bg1"/>
                </a:solidFill>
                <a:latin typeface="Trebuchet MS" pitchFamily="34" charset="0"/>
                <a:ea typeface="+mn-ea"/>
                <a:cs typeface="+mn-cs"/>
              </a:rPr>
              <a:t>© 2025 BDO USA, P.C. All rights reserved. </a:t>
            </a:r>
          </a:p>
        </p:txBody>
      </p:sp>
      <p:pic>
        <p:nvPicPr>
          <p:cNvPr id="10" name="Graphic 6">
            <a:extLst>
              <a:ext uri="{FF2B5EF4-FFF2-40B4-BE49-F238E27FC236}">
                <a16:creationId xmlns:a16="http://schemas.microsoft.com/office/drawing/2014/main" id="{5A21E8C9-F2B0-4917-A7A0-3F45F4B37FD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Tree>
    <p:extLst>
      <p:ext uri="{BB962C8B-B14F-4D97-AF65-F5344CB8AC3E}">
        <p14:creationId xmlns:p14="http://schemas.microsoft.com/office/powerpoint/2010/main" val="1906878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457200"/>
            <a:ext cx="11277600" cy="1187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title style</a:t>
            </a:r>
            <a:endParaRPr lang="en-GB" dirty="0"/>
          </a:p>
        </p:txBody>
      </p:sp>
      <p:sp>
        <p:nvSpPr>
          <p:cNvPr id="10" name="Slide Number Placeholder 5">
            <a:extLst>
              <a:ext uri="{FF2B5EF4-FFF2-40B4-BE49-F238E27FC236}">
                <a16:creationId xmlns:a16="http://schemas.microsoft.com/office/drawing/2014/main" id="{D572B010-DC59-41E5-A491-03E3B71D28BF}"/>
              </a:ext>
            </a:extLst>
          </p:cNvPr>
          <p:cNvSpPr txBox="1">
            <a:spLocks/>
          </p:cNvSpPr>
          <p:nvPr/>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dirty="0">
              <a:ln>
                <a:noFill/>
              </a:ln>
              <a:solidFill>
                <a:schemeClr val="bg1"/>
              </a:solidFill>
              <a:effectLst/>
              <a:uLnTx/>
              <a:uFillTx/>
              <a:latin typeface="Trebuchet MS" pitchFamily="34" charset="0"/>
              <a:ea typeface="+mn-ea"/>
              <a:cs typeface="+mn-cs"/>
            </a:endParaRPr>
          </a:p>
        </p:txBody>
      </p:sp>
      <p:sp>
        <p:nvSpPr>
          <p:cNvPr id="2" name="Footer Placeholder 1">
            <a:extLst>
              <a:ext uri="{FF2B5EF4-FFF2-40B4-BE49-F238E27FC236}">
                <a16:creationId xmlns:a16="http://schemas.microsoft.com/office/drawing/2014/main" id="{AD5E09C5-FC63-4956-BE55-6CC9E991127F}"/>
              </a:ext>
            </a:extLst>
          </p:cNvPr>
          <p:cNvSpPr>
            <a:spLocks noGrp="1"/>
          </p:cNvSpPr>
          <p:nvPr>
            <p:ph type="ftr" sz="quarter" idx="3"/>
          </p:nvPr>
        </p:nvSpPr>
        <p:spPr>
          <a:xfrm>
            <a:off x="457200" y="6400800"/>
            <a:ext cx="4751458" cy="228600"/>
          </a:xfrm>
          <a:prstGeom prst="rect">
            <a:avLst/>
          </a:prstGeom>
        </p:spPr>
        <p:txBody>
          <a:bodyPr vert="horz" lIns="91440" tIns="91440" rIns="91440" bIns="91440" rtlCol="0" anchor="ctr"/>
          <a:lstStyle>
            <a:lvl1pPr algn="l">
              <a:defRPr sz="900" cap="all" baseline="0">
                <a:solidFill>
                  <a:schemeClr val="tx2"/>
                </a:solidFill>
              </a:defRPr>
            </a:lvl1pPr>
          </a:lstStyle>
          <a:p>
            <a:r>
              <a:rPr lang="en-US"/>
              <a:t>Executing Compliance with Global Teams</a:t>
            </a:r>
            <a:endParaRPr lang="en-US" dirty="0"/>
          </a:p>
        </p:txBody>
      </p:sp>
      <p:sp>
        <p:nvSpPr>
          <p:cNvPr id="3" name="Text Placeholder 2">
            <a:extLst>
              <a:ext uri="{FF2B5EF4-FFF2-40B4-BE49-F238E27FC236}">
                <a16:creationId xmlns:a16="http://schemas.microsoft.com/office/drawing/2014/main" id="{35486E34-8778-43FE-8C4D-297883E0DE7F}"/>
              </a:ext>
            </a:extLst>
          </p:cNvPr>
          <p:cNvSpPr>
            <a:spLocks noGrp="1"/>
          </p:cNvSpPr>
          <p:nvPr>
            <p:ph type="body" idx="1"/>
          </p:nvPr>
        </p:nvSpPr>
        <p:spPr>
          <a:xfrm>
            <a:off x="457200" y="1902372"/>
            <a:ext cx="11277601" cy="404122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81414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861" r:id="rId3"/>
    <p:sldLayoutId id="2147483970" r:id="rId4"/>
    <p:sldLayoutId id="2147483749" r:id="rId5"/>
    <p:sldLayoutId id="2147483899" r:id="rId6"/>
    <p:sldLayoutId id="2147483900" r:id="rId7"/>
    <p:sldLayoutId id="2147483751" r:id="rId8"/>
    <p:sldLayoutId id="2147483753" r:id="rId9"/>
    <p:sldLayoutId id="2147483754"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743" r:id="rId20"/>
    <p:sldLayoutId id="2147483744" r:id="rId21"/>
    <p:sldLayoutId id="2147483745" r:id="rId22"/>
    <p:sldLayoutId id="2147483746" r:id="rId23"/>
    <p:sldLayoutId id="2147483747" r:id="rId24"/>
    <p:sldLayoutId id="2147483748" r:id="rId25"/>
    <p:sldLayoutId id="2147483862" r:id="rId26"/>
    <p:sldLayoutId id="2147483863" r:id="rId27"/>
    <p:sldLayoutId id="2147483864" r:id="rId28"/>
    <p:sldLayoutId id="2147483865" r:id="rId29"/>
    <p:sldLayoutId id="2147483894" r:id="rId30"/>
    <p:sldLayoutId id="2147483895" r:id="rId31"/>
    <p:sldLayoutId id="2147483892" r:id="rId32"/>
    <p:sldLayoutId id="2147483893" r:id="rId33"/>
    <p:sldLayoutId id="2147483882" r:id="rId34"/>
    <p:sldLayoutId id="2147483883" r:id="rId35"/>
    <p:sldLayoutId id="2147483866" r:id="rId36"/>
    <p:sldLayoutId id="2147483867" r:id="rId37"/>
    <p:sldLayoutId id="2147483884" r:id="rId38"/>
    <p:sldLayoutId id="2147483885" r:id="rId39"/>
    <p:sldLayoutId id="2147483755" r:id="rId40"/>
    <p:sldLayoutId id="2147483756" r:id="rId41"/>
    <p:sldLayoutId id="2147483757" r:id="rId42"/>
    <p:sldLayoutId id="2147483782" r:id="rId43"/>
    <p:sldLayoutId id="2147483759" r:id="rId44"/>
    <p:sldLayoutId id="2147483989" r:id="rId45"/>
    <p:sldLayoutId id="2147483901" r:id="rId46"/>
    <p:sldLayoutId id="2147483871" r:id="rId47"/>
    <p:sldLayoutId id="2147483872" r:id="rId48"/>
    <p:sldLayoutId id="2147483897" r:id="rId49"/>
    <p:sldLayoutId id="2147483960" r:id="rId50"/>
    <p:sldLayoutId id="2147483969" r:id="rId51"/>
    <p:sldLayoutId id="2147483961" r:id="rId52"/>
    <p:sldLayoutId id="2147483767" r:id="rId53"/>
    <p:sldLayoutId id="2147483968" r:id="rId54"/>
    <p:sldLayoutId id="2147483962" r:id="rId55"/>
    <p:sldLayoutId id="2147483896" r:id="rId56"/>
    <p:sldLayoutId id="2147483783" r:id="rId57"/>
    <p:sldLayoutId id="2147483784" r:id="rId58"/>
    <p:sldLayoutId id="2147483877" r:id="rId59"/>
    <p:sldLayoutId id="2147483878" r:id="rId60"/>
    <p:sldLayoutId id="2147483980" r:id="rId61"/>
    <p:sldLayoutId id="2147483889" r:id="rId62"/>
    <p:sldLayoutId id="2147483898" r:id="rId63"/>
    <p:sldLayoutId id="2147483890" r:id="rId64"/>
    <p:sldLayoutId id="2147483891" r:id="rId65"/>
    <p:sldLayoutId id="2147483957" r:id="rId66"/>
    <p:sldLayoutId id="2147483981" r:id="rId67"/>
    <p:sldLayoutId id="2147483982" r:id="rId68"/>
    <p:sldLayoutId id="2147483761" r:id="rId69"/>
    <p:sldLayoutId id="2147483762" r:id="rId70"/>
    <p:sldLayoutId id="2147483953" r:id="rId71"/>
    <p:sldLayoutId id="2147483766" r:id="rId72"/>
    <p:sldLayoutId id="2147483768" r:id="rId73"/>
    <p:sldLayoutId id="2147483967" r:id="rId74"/>
    <p:sldLayoutId id="2147483769" r:id="rId75"/>
    <p:sldLayoutId id="2147483770" r:id="rId76"/>
    <p:sldLayoutId id="2147483772" r:id="rId77"/>
    <p:sldLayoutId id="2147483773" r:id="rId78"/>
    <p:sldLayoutId id="2147483774" r:id="rId79"/>
    <p:sldLayoutId id="2147483983" r:id="rId80"/>
    <p:sldLayoutId id="2147483984" r:id="rId81"/>
    <p:sldLayoutId id="2147483985" r:id="rId82"/>
    <p:sldLayoutId id="2147483986" r:id="rId83"/>
    <p:sldLayoutId id="2147483990" r:id="rId84"/>
    <p:sldLayoutId id="2147483987" r:id="rId85"/>
    <p:sldLayoutId id="2147483988" r:id="rId86"/>
    <p:sldLayoutId id="2147483776" r:id="rId87"/>
    <p:sldLayoutId id="2147483775" r:id="rId88"/>
    <p:sldLayoutId id="2147483781" r:id="rId89"/>
    <p:sldLayoutId id="2147483780" r:id="rId90"/>
    <p:sldLayoutId id="2147483950" r:id="rId91"/>
  </p:sldLayoutIdLst>
  <p:hf sldNum="0" hdr="0" dt="0"/>
  <p:txStyles>
    <p:titleStyle>
      <a:lvl1pPr algn="l" rtl="0" eaLnBrk="1" fontAlgn="base" hangingPunct="1">
        <a:lnSpc>
          <a:spcPct val="105000"/>
        </a:lnSpc>
        <a:spcBef>
          <a:spcPct val="0"/>
        </a:spcBef>
        <a:spcAft>
          <a:spcPct val="0"/>
        </a:spcAft>
        <a:defRPr sz="2800" b="0" cap="none" baseline="0">
          <a:solidFill>
            <a:schemeClr val="accent1"/>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marL="0" marR="0" indent="0" algn="l" defTabSz="914400" rtl="0" eaLnBrk="1" fontAlgn="base" latinLnBrk="0" hangingPunct="1">
        <a:lnSpc>
          <a:spcPct val="100000"/>
        </a:lnSpc>
        <a:spcBef>
          <a:spcPts val="0"/>
        </a:spcBef>
        <a:spcAft>
          <a:spcPts val="600"/>
        </a:spcAft>
        <a:buClrTx/>
        <a:buSzTx/>
        <a:buFontTx/>
        <a:buNone/>
        <a:tabLst/>
        <a:defRPr>
          <a:solidFill>
            <a:schemeClr val="tx2"/>
          </a:solidFill>
          <a:latin typeface="+mn-lt"/>
          <a:ea typeface="+mn-ea"/>
          <a:cs typeface="+mn-cs"/>
        </a:defRPr>
      </a:lvl1pPr>
      <a:lvl2pPr marL="274320" marR="0" indent="-274320" algn="l" defTabSz="914400" rtl="0" eaLnBrk="1" fontAlgn="base" latinLnBrk="0" hangingPunct="1">
        <a:lnSpc>
          <a:spcPct val="100000"/>
        </a:lnSpc>
        <a:spcBef>
          <a:spcPts val="0"/>
        </a:spcBef>
        <a:spcAft>
          <a:spcPts val="600"/>
        </a:spcAft>
        <a:buClr>
          <a:schemeClr val="accent1"/>
        </a:buClr>
        <a:buSzPct val="80000"/>
        <a:buFont typeface="Wingdings 3" panose="05040102010807070707" pitchFamily="18" charset="2"/>
        <a:buChar char="u"/>
        <a:tabLst/>
        <a:defRPr>
          <a:solidFill>
            <a:schemeClr val="tx2"/>
          </a:solidFill>
          <a:latin typeface="+mn-lt"/>
        </a:defRPr>
      </a:lvl2pPr>
      <a:lvl3pPr marL="457200" marR="0" indent="-18288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sz="1800">
          <a:solidFill>
            <a:schemeClr val="tx2"/>
          </a:solidFill>
          <a:latin typeface="+mn-lt"/>
        </a:defRPr>
      </a:lvl3pPr>
      <a:lvl4pPr marL="640080" marR="0" indent="-182880" algn="l" defTabSz="914400" rtl="0" eaLnBrk="1" fontAlgn="base" latinLnBrk="0" hangingPunct="1">
        <a:lnSpc>
          <a:spcPct val="100000"/>
        </a:lnSpc>
        <a:spcBef>
          <a:spcPts val="0"/>
        </a:spcBef>
        <a:spcAft>
          <a:spcPts val="600"/>
        </a:spcAft>
        <a:buClrTx/>
        <a:buSzTx/>
        <a:buFont typeface="Univers HSBCPB Con 520" pitchFamily="34" charset="0"/>
        <a:buChar char="-"/>
        <a:tabLst/>
        <a:defRPr sz="1600">
          <a:solidFill>
            <a:schemeClr val="tx2"/>
          </a:solidFill>
          <a:latin typeface="+mn-lt"/>
        </a:defRPr>
      </a:lvl4pPr>
      <a:lvl5pPr marL="822960" marR="0" indent="-182880" algn="l" defTabSz="914400" rtl="0" eaLnBrk="1" fontAlgn="base" latinLnBrk="0" hangingPunct="1">
        <a:lnSpc>
          <a:spcPct val="100000"/>
        </a:lnSpc>
        <a:spcBef>
          <a:spcPts val="0"/>
        </a:spcBef>
        <a:spcAft>
          <a:spcPts val="600"/>
        </a:spcAft>
        <a:buClrTx/>
        <a:buSzTx/>
        <a:buFont typeface="Courier New" panose="02070309020205020404" pitchFamily="49" charset="0"/>
        <a:buChar char="o"/>
        <a:tabLst/>
        <a:defRPr sz="1600">
          <a:solidFill>
            <a:schemeClr val="tx2"/>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88" userDrawn="1">
          <p15:clr>
            <a:srgbClr val="F26B43"/>
          </p15:clr>
        </p15:guide>
        <p15:guide id="12" pos="7392" userDrawn="1">
          <p15:clr>
            <a:srgbClr val="F26B43"/>
          </p15:clr>
        </p15:guide>
        <p15:guide id="13" orient="horz" pos="3744" userDrawn="1">
          <p15:clr>
            <a:srgbClr val="F26B43"/>
          </p15:clr>
        </p15:guide>
        <p15:guide id="14" orient="horz" pos="4176" userDrawn="1">
          <p15:clr>
            <a:srgbClr val="F26B43"/>
          </p15:clr>
        </p15:guide>
        <p15:guide id="15" orient="horz" pos="4032" userDrawn="1">
          <p15:clr>
            <a:srgbClr val="F26B43"/>
          </p15:clr>
        </p15:guide>
        <p15:guide id="16"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8.jpe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linda.weinberg@btlaw.com" TargetMode="External"/><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77.xml"/><Relationship Id="rId6" Type="http://schemas.openxmlformats.org/officeDocument/2006/relationships/image" Target="../media/image37.jpeg"/><Relationship Id="rId5" Type="http://schemas.openxmlformats.org/officeDocument/2006/relationships/hyperlink" Target="http://lwu@bdo.com" TargetMode="External"/><Relationship Id="rId4" Type="http://schemas.openxmlformats.org/officeDocument/2006/relationships/hyperlink" Target="http://pwong@bdo.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5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5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7.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5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8.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53.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A0B52A6-38CE-467B-B857-576B84A63274}"/>
              </a:ext>
            </a:extLst>
          </p:cNvPr>
          <p:cNvSpPr>
            <a:spLocks noGrp="1"/>
          </p:cNvSpPr>
          <p:nvPr>
            <p:ph type="ctrTitle"/>
          </p:nvPr>
        </p:nvSpPr>
        <p:spPr/>
        <p:txBody>
          <a:bodyPr/>
          <a:lstStyle/>
          <a:p>
            <a:r>
              <a:rPr kumimoji="0" lang="en-US" sz="2800" b="0" i="0" u="none" strike="noStrike" kern="0" cap="none" spc="0" normalizeH="0" baseline="0" noProof="0" dirty="0">
                <a:ln>
                  <a:noFill/>
                </a:ln>
                <a:solidFill>
                  <a:srgbClr val="404040"/>
                </a:solidFill>
                <a:effectLst/>
                <a:uLnTx/>
                <a:uFillTx/>
                <a:latin typeface="Trebuchet MS"/>
                <a:cs typeface="Arial"/>
              </a:rPr>
              <a:t>2024-2025 </a:t>
            </a:r>
            <a:br>
              <a:rPr kumimoji="0" lang="en-US" sz="4000" b="1" i="0" u="none" strike="noStrike" kern="0" cap="none" spc="0" normalizeH="0" baseline="0" noProof="0" dirty="0">
                <a:ln>
                  <a:noFill/>
                </a:ln>
                <a:solidFill>
                  <a:srgbClr val="E81A3B"/>
                </a:solidFill>
                <a:effectLst/>
                <a:uLnTx/>
                <a:uFillTx/>
                <a:latin typeface="Trebuchet MS"/>
                <a:cs typeface="Arial"/>
              </a:rPr>
            </a:br>
            <a:r>
              <a:rPr kumimoji="0" lang="en-US" sz="4000" b="1" i="0" u="none" strike="noStrike" kern="0" cap="none" spc="0" normalizeH="0" baseline="0" noProof="0" dirty="0">
                <a:ln>
                  <a:noFill/>
                </a:ln>
                <a:solidFill>
                  <a:srgbClr val="E81A3B"/>
                </a:solidFill>
                <a:effectLst/>
                <a:uLnTx/>
                <a:uFillTx/>
                <a:latin typeface="Trebuchet MS"/>
                <a:cs typeface="Arial"/>
              </a:rPr>
              <a:t>Export Controls &amp; Sanctions Compliance </a:t>
            </a:r>
            <a:br>
              <a:rPr kumimoji="0" lang="en-US" sz="4000" b="1" i="0" u="none" strike="noStrike" kern="0" cap="none" spc="0" normalizeH="0" baseline="0" noProof="0" dirty="0">
                <a:ln>
                  <a:noFill/>
                </a:ln>
                <a:solidFill>
                  <a:srgbClr val="E81A3B"/>
                </a:solidFill>
                <a:effectLst/>
                <a:uLnTx/>
                <a:uFillTx/>
                <a:latin typeface="Trebuchet MS"/>
                <a:cs typeface="Arial"/>
              </a:rPr>
            </a:br>
            <a:r>
              <a:rPr kumimoji="0" lang="en-US" sz="4000" b="1" i="0" u="none" strike="noStrike" kern="0" cap="none" spc="0" normalizeH="0" baseline="0" noProof="0" dirty="0">
                <a:ln>
                  <a:noFill/>
                </a:ln>
                <a:solidFill>
                  <a:srgbClr val="E81A3B"/>
                </a:solidFill>
                <a:effectLst/>
                <a:uLnTx/>
                <a:uFillTx/>
                <a:latin typeface="Trebuchet MS"/>
                <a:cs typeface="Arial"/>
              </a:rPr>
              <a:t>Webcast Series</a:t>
            </a:r>
            <a:endParaRPr lang="en-US" sz="4400" dirty="0"/>
          </a:p>
        </p:txBody>
      </p:sp>
      <p:sp>
        <p:nvSpPr>
          <p:cNvPr id="5" name="TextBox 4">
            <a:extLst>
              <a:ext uri="{FF2B5EF4-FFF2-40B4-BE49-F238E27FC236}">
                <a16:creationId xmlns:a16="http://schemas.microsoft.com/office/drawing/2014/main" id="{55B19544-BDEC-4CCF-960E-3E161DAC14EC}"/>
              </a:ext>
            </a:extLst>
          </p:cNvPr>
          <p:cNvSpPr txBox="1"/>
          <p:nvPr/>
        </p:nvSpPr>
        <p:spPr bwMode="gray">
          <a:xfrm>
            <a:off x="-2032023" y="174046"/>
            <a:ext cx="1719822" cy="529376"/>
          </a:xfrm>
          <a:prstGeom prst="rect">
            <a:avLst/>
          </a:prstGeom>
          <a:solidFill>
            <a:schemeClr val="accent1"/>
          </a:solidFill>
          <a:ln>
            <a:noFill/>
          </a:ln>
        </p:spPr>
        <p:txBody>
          <a:bodyPr vert="horz" wrap="square" lIns="45720" tIns="18288" rIns="45720" bIns="18288" rtlCol="0" anchor="t" anchorCtr="0">
            <a:spAutoFit/>
          </a:bodyPr>
          <a:lstStyle/>
          <a:p>
            <a:pPr algn="r"/>
            <a:r>
              <a:rPr lang="en-US" sz="1600" dirty="0">
                <a:solidFill>
                  <a:schemeClr val="bg1"/>
                </a:solidFill>
              </a:rPr>
              <a:t>LAST UPDATED:</a:t>
            </a:r>
            <a:br>
              <a:rPr lang="en-US" sz="1600" dirty="0">
                <a:solidFill>
                  <a:schemeClr val="bg1"/>
                </a:solidFill>
              </a:rPr>
            </a:br>
            <a:r>
              <a:rPr lang="en-US" sz="1600" dirty="0">
                <a:solidFill>
                  <a:schemeClr val="bg1"/>
                </a:solidFill>
              </a:rPr>
              <a:t>March 2025</a:t>
            </a:r>
          </a:p>
        </p:txBody>
      </p:sp>
      <p:grpSp>
        <p:nvGrpSpPr>
          <p:cNvPr id="2" name="Group 1">
            <a:extLst>
              <a:ext uri="{FF2B5EF4-FFF2-40B4-BE49-F238E27FC236}">
                <a16:creationId xmlns:a16="http://schemas.microsoft.com/office/drawing/2014/main" id="{C272FD62-EB3B-072A-0AE1-570727D4B78B}"/>
              </a:ext>
            </a:extLst>
          </p:cNvPr>
          <p:cNvGrpSpPr/>
          <p:nvPr/>
        </p:nvGrpSpPr>
        <p:grpSpPr>
          <a:xfrm>
            <a:off x="-3816990" y="4947844"/>
            <a:ext cx="3540671" cy="2052870"/>
            <a:chOff x="-3816990" y="4965730"/>
            <a:chExt cx="3540671" cy="2052870"/>
          </a:xfrm>
        </p:grpSpPr>
        <p:cxnSp>
          <p:nvCxnSpPr>
            <p:cNvPr id="4" name="Straight Arrow Connector 3">
              <a:extLst>
                <a:ext uri="{FF2B5EF4-FFF2-40B4-BE49-F238E27FC236}">
                  <a16:creationId xmlns:a16="http://schemas.microsoft.com/office/drawing/2014/main" id="{786B65EB-2817-61A1-C9C1-89AED4BEC260}"/>
                </a:ext>
              </a:extLst>
            </p:cNvPr>
            <p:cNvCxnSpPr>
              <a:cxnSpLocks/>
            </p:cNvCxnSpPr>
            <p:nvPr/>
          </p:nvCxnSpPr>
          <p:spPr>
            <a:xfrm>
              <a:off x="-845951" y="6509243"/>
              <a:ext cx="569632" cy="0"/>
            </a:xfrm>
            <a:prstGeom prst="straightConnector1">
              <a:avLst/>
            </a:prstGeom>
            <a:ln w="1905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77BA9DFB-00BA-15DE-71EF-077AA3E2A9D5}"/>
                </a:ext>
              </a:extLst>
            </p:cNvPr>
            <p:cNvSpPr txBox="1"/>
            <p:nvPr/>
          </p:nvSpPr>
          <p:spPr bwMode="gray">
            <a:xfrm>
              <a:off x="-3816990" y="4965730"/>
              <a:ext cx="2953098" cy="2052870"/>
            </a:xfrm>
            <a:prstGeom prst="rect">
              <a:avLst/>
            </a:prstGeom>
            <a:noFill/>
            <a:ln>
              <a:noFill/>
            </a:ln>
          </p:spPr>
          <p:txBody>
            <a:bodyPr vert="horz" wrap="square" lIns="45720" tIns="18288" rIns="45720" bIns="18288" rtlCol="0" anchor="t" anchorCtr="0">
              <a:spAutoFit/>
            </a:bodyPr>
            <a:lstStyle/>
            <a:p>
              <a:pPr marL="285750" lvl="1" indent="-285750" defTabSz="972836">
                <a:spcAft>
                  <a:spcPts val="600"/>
                </a:spcAft>
                <a:buClr>
                  <a:schemeClr val="accent1"/>
                </a:buClr>
                <a:buSzPct val="80000"/>
                <a:buFont typeface="Wingdings 3" panose="05040102010807070707" pitchFamily="18" charset="2"/>
                <a:buChar char="u"/>
              </a:pPr>
              <a:r>
                <a:rPr lang="en-US" sz="1400" dirty="0"/>
                <a:t>For any presentation involving BDO Consulting Group, please add the following below the BDO disclaimer (then adjust text box so it sits appropriately on page)</a:t>
              </a:r>
            </a:p>
            <a:p>
              <a:r>
                <a:rPr lang="en-US" sz="700" dirty="0"/>
                <a:t>Restructuring and turnaround services within the United States are offered through BDO Consulting Group, LLC, a separate legal entity and affiliated company of </a:t>
              </a:r>
              <a:r>
                <a:rPr lang="it-IT" sz="700" dirty="0"/>
                <a:t>BDO USA, P.C, a Virginia professional corporation</a:t>
              </a:r>
              <a:r>
                <a:rPr lang="en-US" sz="700" dirty="0"/>
                <a:t>. Certain restructuring and turnaround services may not be available to attest clients of BDO USA under the rules and regulations of public accounting. </a:t>
              </a:r>
              <a:endParaRPr lang="en-GB" b="0" dirty="0">
                <a:solidFill>
                  <a:schemeClr val="tx2"/>
                </a:solidFill>
              </a:endParaRPr>
            </a:p>
          </p:txBody>
        </p:sp>
      </p:grpSp>
      <p:pic>
        <p:nvPicPr>
          <p:cNvPr id="7" name="Picture Placeholder 7">
            <a:extLst>
              <a:ext uri="{FF2B5EF4-FFF2-40B4-BE49-F238E27FC236}">
                <a16:creationId xmlns:a16="http://schemas.microsoft.com/office/drawing/2014/main" id="{DFC8FBBF-B905-8634-04AD-6592D0B2B91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12" name="Subtitle 11">
            <a:extLst>
              <a:ext uri="{FF2B5EF4-FFF2-40B4-BE49-F238E27FC236}">
                <a16:creationId xmlns:a16="http://schemas.microsoft.com/office/drawing/2014/main" id="{192A3A78-82A7-5DB7-441E-C4111EBA3DE1}"/>
              </a:ext>
            </a:extLst>
          </p:cNvPr>
          <p:cNvSpPr>
            <a:spLocks noGrp="1"/>
          </p:cNvSpPr>
          <p:nvPr>
            <p:ph type="subTitle" idx="1"/>
          </p:nvPr>
        </p:nvSpPr>
        <p:spPr/>
        <p:txBody>
          <a:bodyPr/>
          <a:lstStyle/>
          <a:p>
            <a:r>
              <a:rPr lang="en-US" dirty="0"/>
              <a:t> </a:t>
            </a:r>
          </a:p>
        </p:txBody>
      </p:sp>
      <p:pic>
        <p:nvPicPr>
          <p:cNvPr id="11" name="Picture 10" descr="A black text on a white background&#10;&#10;Description automatically generated">
            <a:extLst>
              <a:ext uri="{FF2B5EF4-FFF2-40B4-BE49-F238E27FC236}">
                <a16:creationId xmlns:a16="http://schemas.microsoft.com/office/drawing/2014/main" id="{F3B3FCA1-8839-6B77-F0E5-595C4F5E882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457201"/>
            <a:ext cx="1609471" cy="715320"/>
          </a:xfrm>
          <a:prstGeom prst="rect">
            <a:avLst/>
          </a:prstGeom>
        </p:spPr>
      </p:pic>
    </p:spTree>
    <p:extLst>
      <p:ext uri="{BB962C8B-B14F-4D97-AF65-F5344CB8AC3E}">
        <p14:creationId xmlns:p14="http://schemas.microsoft.com/office/powerpoint/2010/main" val="350472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9">
            <a:extLst>
              <a:ext uri="{FF2B5EF4-FFF2-40B4-BE49-F238E27FC236}">
                <a16:creationId xmlns:a16="http://schemas.microsoft.com/office/drawing/2014/main" id="{8FF58A46-93CF-DFEA-A905-3D2C5E1EC29A}"/>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p:blipFill>
        <p:spPr/>
      </p:pic>
      <p:sp>
        <p:nvSpPr>
          <p:cNvPr id="3" name="Footer Placeholder 2">
            <a:extLst>
              <a:ext uri="{FF2B5EF4-FFF2-40B4-BE49-F238E27FC236}">
                <a16:creationId xmlns:a16="http://schemas.microsoft.com/office/drawing/2014/main" id="{4970D759-FD68-B6CE-5DEE-068A30215C68}"/>
              </a:ext>
            </a:extLst>
          </p:cNvPr>
          <p:cNvSpPr>
            <a:spLocks noGrp="1"/>
          </p:cNvSpPr>
          <p:nvPr>
            <p:ph type="ftr" sz="quarter" idx="10"/>
          </p:nvPr>
        </p:nvSpPr>
        <p:spPr/>
        <p:txBody>
          <a:bodyPr/>
          <a:lstStyle/>
          <a:p>
            <a:r>
              <a:rPr lang="en-US"/>
              <a:t>Executing Compliance with Global Teams</a:t>
            </a:r>
            <a:endParaRPr lang="en-US" dirty="0"/>
          </a:p>
        </p:txBody>
      </p:sp>
      <p:sp>
        <p:nvSpPr>
          <p:cNvPr id="4" name="Title 3">
            <a:extLst>
              <a:ext uri="{FF2B5EF4-FFF2-40B4-BE49-F238E27FC236}">
                <a16:creationId xmlns:a16="http://schemas.microsoft.com/office/drawing/2014/main" id="{E5ECDB31-D89B-E764-9554-A1BB543A4BCF}"/>
              </a:ext>
            </a:extLst>
          </p:cNvPr>
          <p:cNvSpPr>
            <a:spLocks noGrp="1"/>
          </p:cNvSpPr>
          <p:nvPr>
            <p:ph type="title"/>
          </p:nvPr>
        </p:nvSpPr>
        <p:spPr/>
        <p:txBody>
          <a:bodyPr/>
          <a:lstStyle/>
          <a:p>
            <a:r>
              <a:rPr lang="en-US" dirty="0"/>
              <a:t>Survey Question</a:t>
            </a:r>
          </a:p>
        </p:txBody>
      </p:sp>
      <p:pic>
        <p:nvPicPr>
          <p:cNvPr id="7" name="Picture 6" descr="Shape, square&#10;&#10;Description automatically generated">
            <a:extLst>
              <a:ext uri="{FF2B5EF4-FFF2-40B4-BE49-F238E27FC236}">
                <a16:creationId xmlns:a16="http://schemas.microsoft.com/office/drawing/2014/main" id="{C4FD137C-D65D-3AF8-2AB8-84F1424FB20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00416" y="666749"/>
            <a:ext cx="6491584" cy="5276851"/>
          </a:xfrm>
          <a:prstGeom prst="rect">
            <a:avLst/>
          </a:prstGeom>
          <a:effectLst>
            <a:outerShdw blurRad="190500" algn="ctr" rotWithShape="0">
              <a:schemeClr val="tx1">
                <a:alpha val="15000"/>
              </a:schemeClr>
            </a:outerShdw>
          </a:effectLst>
        </p:spPr>
      </p:pic>
      <p:graphicFrame>
        <p:nvGraphicFramePr>
          <p:cNvPr id="8" name="Table 7">
            <a:extLst>
              <a:ext uri="{FF2B5EF4-FFF2-40B4-BE49-F238E27FC236}">
                <a16:creationId xmlns:a16="http://schemas.microsoft.com/office/drawing/2014/main" id="{2DD4B402-A96A-3B7D-87A1-F2B5B2120EED}"/>
              </a:ext>
            </a:extLst>
          </p:cNvPr>
          <p:cNvGraphicFramePr>
            <a:graphicFrameLocks noGrp="1"/>
          </p:cNvGraphicFramePr>
          <p:nvPr>
            <p:extLst>
              <p:ext uri="{D42A27DB-BD31-4B8C-83A1-F6EECF244321}">
                <p14:modId xmlns:p14="http://schemas.microsoft.com/office/powerpoint/2010/main" val="1768682331"/>
              </p:ext>
            </p:extLst>
          </p:nvPr>
        </p:nvGraphicFramePr>
        <p:xfrm>
          <a:off x="6309358" y="1789317"/>
          <a:ext cx="5577842" cy="1041751"/>
        </p:xfrm>
        <a:graphic>
          <a:graphicData uri="http://schemas.openxmlformats.org/drawingml/2006/table">
            <a:tbl>
              <a:tblPr>
                <a:tableStyleId>{5C22544A-7EE6-4342-B048-85BDC9FD1C3A}</a:tableStyleId>
              </a:tblPr>
              <a:tblGrid>
                <a:gridCol w="877415">
                  <a:extLst>
                    <a:ext uri="{9D8B030D-6E8A-4147-A177-3AD203B41FA5}">
                      <a16:colId xmlns:a16="http://schemas.microsoft.com/office/drawing/2014/main" val="1677388349"/>
                    </a:ext>
                  </a:extLst>
                </a:gridCol>
                <a:gridCol w="4700427">
                  <a:extLst>
                    <a:ext uri="{9D8B030D-6E8A-4147-A177-3AD203B41FA5}">
                      <a16:colId xmlns:a16="http://schemas.microsoft.com/office/drawing/2014/main" val="3772282255"/>
                    </a:ext>
                  </a:extLst>
                </a:gridCol>
              </a:tblGrid>
              <a:tr h="1041751">
                <a:tc>
                  <a:txBody>
                    <a:bodyPr/>
                    <a:lstStyle/>
                    <a:p>
                      <a:pPr algn="ctr"/>
                      <a:r>
                        <a:rPr lang="en-US" sz="2400" b="1" dirty="0">
                          <a:solidFill>
                            <a:schemeClr val="bg1"/>
                          </a:solidFill>
                        </a:rPr>
                        <a:t>1</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Yes, I’d like to speak to a BDO or </a:t>
                      </a:r>
                      <a:br>
                        <a:rPr lang="en-US" sz="1800" b="0" kern="1200" dirty="0">
                          <a:solidFill>
                            <a:schemeClr val="tx1"/>
                          </a:solidFill>
                          <a:effectLst/>
                          <a:latin typeface="+mn-lt"/>
                          <a:ea typeface="+mn-ea"/>
                          <a:cs typeface="+mn-cs"/>
                        </a:rPr>
                      </a:br>
                      <a:r>
                        <a:rPr lang="en-US" sz="1800" b="0" kern="1200" dirty="0">
                          <a:solidFill>
                            <a:schemeClr val="tx1"/>
                          </a:solidFill>
                          <a:effectLst/>
                          <a:latin typeface="+mn-lt"/>
                          <a:ea typeface="+mn-ea"/>
                          <a:cs typeface="+mn-cs"/>
                        </a:rPr>
                        <a:t>Barnes &amp; Thornburg Professional</a:t>
                      </a:r>
                      <a:endParaRPr lang="en-US" sz="1800" b="1" kern="1200" dirty="0">
                        <a:solidFill>
                          <a:schemeClr val="accent1"/>
                        </a:solidFill>
                        <a:effectLst/>
                        <a:latin typeface="+mn-lt"/>
                        <a:ea typeface="+mn-ea"/>
                        <a:cs typeface="+mn-cs"/>
                      </a:endParaRPr>
                    </a:p>
                  </a:txBody>
                  <a:tcPr marL="18288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3458790"/>
                  </a:ext>
                </a:extLst>
              </a:tr>
            </a:tbl>
          </a:graphicData>
        </a:graphic>
      </p:graphicFrame>
      <p:sp>
        <p:nvSpPr>
          <p:cNvPr id="10" name="TextBox 9">
            <a:extLst>
              <a:ext uri="{FF2B5EF4-FFF2-40B4-BE49-F238E27FC236}">
                <a16:creationId xmlns:a16="http://schemas.microsoft.com/office/drawing/2014/main" id="{8DC718FC-42FF-8DFA-D313-4066D80A3F8E}"/>
              </a:ext>
            </a:extLst>
          </p:cNvPr>
          <p:cNvSpPr txBox="1"/>
          <p:nvPr/>
        </p:nvSpPr>
        <p:spPr>
          <a:xfrm>
            <a:off x="457199" y="2831068"/>
            <a:ext cx="4720901" cy="1107996"/>
          </a:xfrm>
          <a:prstGeom prst="rect">
            <a:avLst/>
          </a:prstGeom>
          <a:noFill/>
        </p:spPr>
        <p:txBody>
          <a:bodyPr wrap="square" lIns="0" tIns="0" rIns="0" bIns="0">
            <a:spAutoFit/>
          </a:bodyPr>
          <a:lstStyle/>
          <a:p>
            <a:pPr fontAlgn="base"/>
            <a:r>
              <a:rPr lang="en-US" sz="2400" b="0" i="0" dirty="0">
                <a:solidFill>
                  <a:schemeClr val="tx2"/>
                </a:solidFill>
                <a:effectLst/>
                <a:latin typeface="Trebuchet MS" panose="020B0703020202090204" pitchFamily="34" charset="0"/>
              </a:rPr>
              <a:t>Would you like to speak with </a:t>
            </a:r>
            <a:br>
              <a:rPr lang="en-US" sz="2400" b="0" i="0" dirty="0">
                <a:solidFill>
                  <a:schemeClr val="tx2"/>
                </a:solidFill>
                <a:effectLst/>
                <a:latin typeface="Trebuchet MS" panose="020B0703020202090204" pitchFamily="34" charset="0"/>
              </a:rPr>
            </a:br>
            <a:r>
              <a:rPr lang="en-US" sz="2400" b="0" i="0" dirty="0">
                <a:solidFill>
                  <a:schemeClr val="tx2"/>
                </a:solidFill>
                <a:effectLst/>
                <a:latin typeface="Trebuchet MS" panose="020B0703020202090204" pitchFamily="34" charset="0"/>
              </a:rPr>
              <a:t>any of our presenters about </a:t>
            </a:r>
            <a:br>
              <a:rPr lang="en-US" sz="2400" b="0" i="0" dirty="0">
                <a:solidFill>
                  <a:schemeClr val="tx2"/>
                </a:solidFill>
                <a:effectLst/>
                <a:latin typeface="Trebuchet MS" panose="020B0703020202090204" pitchFamily="34" charset="0"/>
              </a:rPr>
            </a:br>
            <a:r>
              <a:rPr lang="en-US" sz="2400" b="0" i="0" dirty="0">
                <a:solidFill>
                  <a:schemeClr val="tx2"/>
                </a:solidFill>
                <a:effectLst/>
                <a:latin typeface="Trebuchet MS" panose="020B0703020202090204" pitchFamily="34" charset="0"/>
              </a:rPr>
              <a:t>the content in today’s webcast?</a:t>
            </a:r>
          </a:p>
        </p:txBody>
      </p:sp>
      <p:graphicFrame>
        <p:nvGraphicFramePr>
          <p:cNvPr id="11" name="Table 10">
            <a:extLst>
              <a:ext uri="{FF2B5EF4-FFF2-40B4-BE49-F238E27FC236}">
                <a16:creationId xmlns:a16="http://schemas.microsoft.com/office/drawing/2014/main" id="{FF187B5F-9199-F1B0-7CB4-CC295780A85D}"/>
              </a:ext>
            </a:extLst>
          </p:cNvPr>
          <p:cNvGraphicFramePr>
            <a:graphicFrameLocks noGrp="1"/>
          </p:cNvGraphicFramePr>
          <p:nvPr>
            <p:extLst>
              <p:ext uri="{D42A27DB-BD31-4B8C-83A1-F6EECF244321}">
                <p14:modId xmlns:p14="http://schemas.microsoft.com/office/powerpoint/2010/main" val="3853402509"/>
              </p:ext>
            </p:extLst>
          </p:nvPr>
        </p:nvGraphicFramePr>
        <p:xfrm>
          <a:off x="6309358" y="3418188"/>
          <a:ext cx="5577842" cy="1041751"/>
        </p:xfrm>
        <a:graphic>
          <a:graphicData uri="http://schemas.openxmlformats.org/drawingml/2006/table">
            <a:tbl>
              <a:tblPr>
                <a:tableStyleId>{5C22544A-7EE6-4342-B048-85BDC9FD1C3A}</a:tableStyleId>
              </a:tblPr>
              <a:tblGrid>
                <a:gridCol w="877415">
                  <a:extLst>
                    <a:ext uri="{9D8B030D-6E8A-4147-A177-3AD203B41FA5}">
                      <a16:colId xmlns:a16="http://schemas.microsoft.com/office/drawing/2014/main" val="2037063084"/>
                    </a:ext>
                  </a:extLst>
                </a:gridCol>
                <a:gridCol w="4700427">
                  <a:extLst>
                    <a:ext uri="{9D8B030D-6E8A-4147-A177-3AD203B41FA5}">
                      <a16:colId xmlns:a16="http://schemas.microsoft.com/office/drawing/2014/main" val="3219907135"/>
                    </a:ext>
                  </a:extLst>
                </a:gridCol>
              </a:tblGrid>
              <a:tr h="1041751">
                <a:tc>
                  <a:txBody>
                    <a:bodyPr/>
                    <a:lstStyle/>
                    <a:p>
                      <a:pPr algn="ctr"/>
                      <a:r>
                        <a:rPr lang="en-US" sz="2400" b="1" dirty="0">
                          <a:solidFill>
                            <a:schemeClr val="bg1"/>
                          </a:solidFill>
                        </a:rPr>
                        <a:t>2</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800" b="0" kern="1200" dirty="0">
                          <a:solidFill>
                            <a:schemeClr val="dk1"/>
                          </a:solidFill>
                          <a:effectLst/>
                          <a:latin typeface="+mn-lt"/>
                          <a:ea typeface="+mn-ea"/>
                          <a:cs typeface="+mn-cs"/>
                        </a:rPr>
                        <a:t>No, not currently, thank you.</a:t>
                      </a:r>
                    </a:p>
                  </a:txBody>
                  <a:tcPr marL="18288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67060"/>
                  </a:ext>
                </a:extLst>
              </a:tr>
            </a:tbl>
          </a:graphicData>
        </a:graphic>
      </p:graphicFrame>
    </p:spTree>
    <p:extLst>
      <p:ext uri="{BB962C8B-B14F-4D97-AF65-F5344CB8AC3E}">
        <p14:creationId xmlns:p14="http://schemas.microsoft.com/office/powerpoint/2010/main" val="39742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63E44-11FB-1C2C-7C09-75F5E3E156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772F801-A246-25A6-E7E5-719AF316012D}"/>
              </a:ext>
            </a:extLst>
          </p:cNvPr>
          <p:cNvSpPr>
            <a:spLocks noGrp="1"/>
          </p:cNvSpPr>
          <p:nvPr>
            <p:ph type="ctrTitle"/>
          </p:nvPr>
        </p:nvSpPr>
        <p:spPr/>
        <p:txBody>
          <a:bodyPr/>
          <a:lstStyle/>
          <a:p>
            <a:r>
              <a:rPr lang="en-US" dirty="0"/>
              <a:t>Thank You!</a:t>
            </a:r>
          </a:p>
        </p:txBody>
      </p:sp>
      <p:sp>
        <p:nvSpPr>
          <p:cNvPr id="2" name="Footer Placeholder 1">
            <a:extLst>
              <a:ext uri="{FF2B5EF4-FFF2-40B4-BE49-F238E27FC236}">
                <a16:creationId xmlns:a16="http://schemas.microsoft.com/office/drawing/2014/main" id="{A8C82C2D-1CC4-734F-4EB2-24C70A6E9A7A}"/>
              </a:ext>
            </a:extLst>
          </p:cNvPr>
          <p:cNvSpPr>
            <a:spLocks noGrp="1"/>
          </p:cNvSpPr>
          <p:nvPr>
            <p:ph type="ftr" sz="quarter" idx="3"/>
          </p:nvPr>
        </p:nvSpPr>
        <p:spPr/>
        <p:txBody>
          <a:bodyPr/>
          <a:lstStyle/>
          <a:p>
            <a:r>
              <a:rPr lang="en-US"/>
              <a:t>Executing Compliance with Global Teams</a:t>
            </a:r>
          </a:p>
        </p:txBody>
      </p:sp>
    </p:spTree>
    <p:extLst>
      <p:ext uri="{BB962C8B-B14F-4D97-AF65-F5344CB8AC3E}">
        <p14:creationId xmlns:p14="http://schemas.microsoft.com/office/powerpoint/2010/main" val="236854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699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813B290-DC1E-B3F2-134D-1B141758368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957D10C-F590-16BD-6568-8AB053F0C36A}"/>
              </a:ext>
            </a:extLst>
          </p:cNvPr>
          <p:cNvSpPr>
            <a:spLocks noGrp="1"/>
          </p:cNvSpPr>
          <p:nvPr>
            <p:ph type="ctrTitle"/>
          </p:nvPr>
        </p:nvSpPr>
        <p:spPr>
          <a:xfrm>
            <a:off x="457200" y="2057400"/>
            <a:ext cx="4404732" cy="2159000"/>
          </a:xfrm>
        </p:spPr>
        <p:txBody>
          <a:bodyPr/>
          <a:lstStyle/>
          <a:p>
            <a:r>
              <a:rPr kumimoji="0" lang="en-US" sz="4000" b="1" i="0" u="none" strike="noStrike" kern="0" cap="none" spc="0" normalizeH="0" baseline="0" noProof="0" dirty="0">
                <a:ln>
                  <a:noFill/>
                </a:ln>
                <a:solidFill>
                  <a:srgbClr val="E81A3B"/>
                </a:solidFill>
                <a:effectLst/>
                <a:uLnTx/>
                <a:uFillTx/>
                <a:latin typeface="Trebuchet MS"/>
                <a:cs typeface="Arial"/>
              </a:rPr>
              <a:t>Executing Compliance with Global Teams</a:t>
            </a:r>
            <a:endParaRPr lang="en-US" sz="4400" dirty="0"/>
          </a:p>
        </p:txBody>
      </p:sp>
      <p:sp>
        <p:nvSpPr>
          <p:cNvPr id="10" name="Subtitle 9">
            <a:extLst>
              <a:ext uri="{FF2B5EF4-FFF2-40B4-BE49-F238E27FC236}">
                <a16:creationId xmlns:a16="http://schemas.microsoft.com/office/drawing/2014/main" id="{4159C5DF-E6E9-3BC3-A299-AF94E1DDC56D}"/>
              </a:ext>
            </a:extLst>
          </p:cNvPr>
          <p:cNvSpPr>
            <a:spLocks noGrp="1"/>
          </p:cNvSpPr>
          <p:nvPr>
            <p:ph type="subTitle" idx="1"/>
          </p:nvPr>
        </p:nvSpPr>
        <p:spPr>
          <a:xfrm>
            <a:off x="457200" y="5315764"/>
            <a:ext cx="5714999" cy="276999"/>
          </a:xfrm>
        </p:spPr>
        <p:txBody>
          <a:bodyPr/>
          <a:lstStyle/>
          <a:p>
            <a:r>
              <a:rPr lang="en-US" dirty="0"/>
              <a:t>APRIL 17, 2025</a:t>
            </a:r>
          </a:p>
        </p:txBody>
      </p:sp>
      <p:sp>
        <p:nvSpPr>
          <p:cNvPr id="5" name="TextBox 4">
            <a:extLst>
              <a:ext uri="{FF2B5EF4-FFF2-40B4-BE49-F238E27FC236}">
                <a16:creationId xmlns:a16="http://schemas.microsoft.com/office/drawing/2014/main" id="{B4F2CD26-CE66-3883-DD8D-F48C7776463B}"/>
              </a:ext>
            </a:extLst>
          </p:cNvPr>
          <p:cNvSpPr txBox="1"/>
          <p:nvPr/>
        </p:nvSpPr>
        <p:spPr bwMode="gray">
          <a:xfrm>
            <a:off x="-2032023" y="174046"/>
            <a:ext cx="1719822" cy="529376"/>
          </a:xfrm>
          <a:prstGeom prst="rect">
            <a:avLst/>
          </a:prstGeom>
          <a:solidFill>
            <a:schemeClr val="accent1"/>
          </a:solidFill>
          <a:ln>
            <a:noFill/>
          </a:ln>
        </p:spPr>
        <p:txBody>
          <a:bodyPr vert="horz" wrap="square" lIns="45720" tIns="18288" rIns="45720" bIns="18288" rtlCol="0" anchor="t" anchorCtr="0">
            <a:spAutoFit/>
          </a:bodyPr>
          <a:lstStyle/>
          <a:p>
            <a:pPr algn="r"/>
            <a:r>
              <a:rPr lang="en-US" sz="1600" dirty="0">
                <a:solidFill>
                  <a:schemeClr val="bg1"/>
                </a:solidFill>
              </a:rPr>
              <a:t>LAST UPDATED:</a:t>
            </a:r>
            <a:br>
              <a:rPr lang="en-US" sz="1600" dirty="0">
                <a:solidFill>
                  <a:schemeClr val="bg1"/>
                </a:solidFill>
              </a:rPr>
            </a:br>
            <a:r>
              <a:rPr lang="en-US" sz="1600" dirty="0">
                <a:solidFill>
                  <a:schemeClr val="bg1"/>
                </a:solidFill>
              </a:rPr>
              <a:t>March 2025</a:t>
            </a:r>
          </a:p>
        </p:txBody>
      </p:sp>
      <p:grpSp>
        <p:nvGrpSpPr>
          <p:cNvPr id="2" name="Group 1">
            <a:extLst>
              <a:ext uri="{FF2B5EF4-FFF2-40B4-BE49-F238E27FC236}">
                <a16:creationId xmlns:a16="http://schemas.microsoft.com/office/drawing/2014/main" id="{28BC955E-408C-B112-A7F3-648E64B0DB3E}"/>
              </a:ext>
            </a:extLst>
          </p:cNvPr>
          <p:cNvGrpSpPr/>
          <p:nvPr/>
        </p:nvGrpSpPr>
        <p:grpSpPr>
          <a:xfrm>
            <a:off x="-3816990" y="4947844"/>
            <a:ext cx="3540671" cy="2052870"/>
            <a:chOff x="-3816990" y="4965730"/>
            <a:chExt cx="3540671" cy="2052870"/>
          </a:xfrm>
        </p:grpSpPr>
        <p:cxnSp>
          <p:nvCxnSpPr>
            <p:cNvPr id="4" name="Straight Arrow Connector 3">
              <a:extLst>
                <a:ext uri="{FF2B5EF4-FFF2-40B4-BE49-F238E27FC236}">
                  <a16:creationId xmlns:a16="http://schemas.microsoft.com/office/drawing/2014/main" id="{9A8D4B1F-AEF0-BBF1-5120-DB4DCA603045}"/>
                </a:ext>
              </a:extLst>
            </p:cNvPr>
            <p:cNvCxnSpPr>
              <a:cxnSpLocks/>
            </p:cNvCxnSpPr>
            <p:nvPr/>
          </p:nvCxnSpPr>
          <p:spPr>
            <a:xfrm>
              <a:off x="-845951" y="6509243"/>
              <a:ext cx="569632" cy="0"/>
            </a:xfrm>
            <a:prstGeom prst="straightConnector1">
              <a:avLst/>
            </a:prstGeom>
            <a:ln w="1905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2B6F1821-7591-9604-512C-5D257906137B}"/>
                </a:ext>
              </a:extLst>
            </p:cNvPr>
            <p:cNvSpPr txBox="1"/>
            <p:nvPr/>
          </p:nvSpPr>
          <p:spPr bwMode="gray">
            <a:xfrm>
              <a:off x="-3816990" y="4965730"/>
              <a:ext cx="2953098" cy="2052870"/>
            </a:xfrm>
            <a:prstGeom prst="rect">
              <a:avLst/>
            </a:prstGeom>
            <a:noFill/>
            <a:ln>
              <a:noFill/>
            </a:ln>
          </p:spPr>
          <p:txBody>
            <a:bodyPr vert="horz" wrap="square" lIns="45720" tIns="18288" rIns="45720" bIns="18288" rtlCol="0" anchor="t" anchorCtr="0">
              <a:spAutoFit/>
            </a:bodyPr>
            <a:lstStyle/>
            <a:p>
              <a:pPr marL="285750" lvl="1" indent="-285750" defTabSz="972836">
                <a:spcAft>
                  <a:spcPts val="600"/>
                </a:spcAft>
                <a:buClr>
                  <a:schemeClr val="accent1"/>
                </a:buClr>
                <a:buSzPct val="80000"/>
                <a:buFont typeface="Wingdings 3" panose="05040102010807070707" pitchFamily="18" charset="2"/>
                <a:buChar char="u"/>
              </a:pPr>
              <a:r>
                <a:rPr lang="en-US" sz="1400" dirty="0"/>
                <a:t>For any presentation involving BDO Consulting Group, please add the following below the BDO disclaimer (then adjust text box so it sits appropriately on page)</a:t>
              </a:r>
            </a:p>
            <a:p>
              <a:r>
                <a:rPr lang="en-US" sz="700" dirty="0"/>
                <a:t>Restructuring and turnaround services within the United States are offered through BDO Consulting Group, LLC, a separate legal entity and affiliated company of </a:t>
              </a:r>
              <a:r>
                <a:rPr lang="it-IT" sz="700" dirty="0"/>
                <a:t>BDO USA, P.C, a Virginia professional corporation</a:t>
              </a:r>
              <a:r>
                <a:rPr lang="en-US" sz="700" dirty="0"/>
                <a:t>. Certain restructuring and turnaround services may not be available to attest clients of BDO USA under the rules and regulations of public accounting. </a:t>
              </a:r>
              <a:endParaRPr lang="en-GB" b="0" dirty="0">
                <a:solidFill>
                  <a:schemeClr val="tx2"/>
                </a:solidFill>
              </a:endParaRPr>
            </a:p>
          </p:txBody>
        </p:sp>
      </p:grpSp>
      <p:pic>
        <p:nvPicPr>
          <p:cNvPr id="12" name="Picture Placeholder 7">
            <a:extLst>
              <a:ext uri="{FF2B5EF4-FFF2-40B4-BE49-F238E27FC236}">
                <a16:creationId xmlns:a16="http://schemas.microsoft.com/office/drawing/2014/main" id="{D12C490B-F863-6C9A-F3C5-6933130216C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pic>
        <p:nvPicPr>
          <p:cNvPr id="3" name="Picture 2" descr="A black text on a white background&#10;&#10;Description automatically generated">
            <a:extLst>
              <a:ext uri="{FF2B5EF4-FFF2-40B4-BE49-F238E27FC236}">
                <a16:creationId xmlns:a16="http://schemas.microsoft.com/office/drawing/2014/main" id="{61FC8B0E-4A5D-95A4-A7F2-04CDAF87F3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457201"/>
            <a:ext cx="1609471" cy="715320"/>
          </a:xfrm>
          <a:prstGeom prst="rect">
            <a:avLst/>
          </a:prstGeom>
        </p:spPr>
      </p:pic>
    </p:spTree>
    <p:extLst>
      <p:ext uri="{BB962C8B-B14F-4D97-AF65-F5344CB8AC3E}">
        <p14:creationId xmlns:p14="http://schemas.microsoft.com/office/powerpoint/2010/main" val="171552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a:extLst>
              <a:ext uri="{FF2B5EF4-FFF2-40B4-BE49-F238E27FC236}">
                <a16:creationId xmlns:a16="http://schemas.microsoft.com/office/drawing/2014/main" id="{D6E7C12F-4B77-41E3-A55D-B6D6DFFF8D93}"/>
              </a:ext>
            </a:extLst>
          </p:cNvPr>
          <p:cNvGraphicFramePr>
            <a:graphicFrameLocks noGrp="1"/>
          </p:cNvGraphicFramePr>
          <p:nvPr>
            <p:ph type="tbl" sz="quarter" idx="13"/>
            <p:extLst>
              <p:ext uri="{D42A27DB-BD31-4B8C-83A1-F6EECF244321}">
                <p14:modId xmlns:p14="http://schemas.microsoft.com/office/powerpoint/2010/main" val="728539694"/>
              </p:ext>
            </p:extLst>
          </p:nvPr>
        </p:nvGraphicFramePr>
        <p:xfrm>
          <a:off x="382587" y="3841750"/>
          <a:ext cx="11450290" cy="2296500"/>
        </p:xfrm>
        <a:graphic>
          <a:graphicData uri="http://schemas.openxmlformats.org/drawingml/2006/table">
            <a:tbl>
              <a:tblPr firstRow="1" bandRow="1">
                <a:tableStyleId>{5C22544A-7EE6-4342-B048-85BDC9FD1C3A}</a:tableStyleId>
              </a:tblPr>
              <a:tblGrid>
                <a:gridCol w="3782007">
                  <a:extLst>
                    <a:ext uri="{9D8B030D-6E8A-4147-A177-3AD203B41FA5}">
                      <a16:colId xmlns:a16="http://schemas.microsoft.com/office/drawing/2014/main" val="3131641658"/>
                    </a:ext>
                  </a:extLst>
                </a:gridCol>
                <a:gridCol w="4155541">
                  <a:extLst>
                    <a:ext uri="{9D8B030D-6E8A-4147-A177-3AD203B41FA5}">
                      <a16:colId xmlns:a16="http://schemas.microsoft.com/office/drawing/2014/main" val="1250506385"/>
                    </a:ext>
                  </a:extLst>
                </a:gridCol>
                <a:gridCol w="3512742">
                  <a:extLst>
                    <a:ext uri="{9D8B030D-6E8A-4147-A177-3AD203B41FA5}">
                      <a16:colId xmlns:a16="http://schemas.microsoft.com/office/drawing/2014/main" val="1589506107"/>
                    </a:ext>
                  </a:extLst>
                </a:gridCol>
              </a:tblGrid>
              <a:tr h="2296500">
                <a:tc>
                  <a:txBody>
                    <a:bodyPr/>
                    <a:lstStyle/>
                    <a:p>
                      <a:pPr lvl="0" algn="ctr" fontAlgn="auto">
                        <a:spcBef>
                          <a:spcPct val="0"/>
                        </a:spcBef>
                        <a:spcAft>
                          <a:spcPct val="0"/>
                        </a:spcAft>
                      </a:pPr>
                      <a:r>
                        <a:rPr lang="en-US" b="1" kern="1200" cap="all" dirty="0">
                          <a:solidFill>
                            <a:schemeClr val="accent1"/>
                          </a:solidFill>
                        </a:rPr>
                        <a:t>Linda Weinberg</a:t>
                      </a:r>
                    </a:p>
                    <a:p>
                      <a:pPr lvl="0" algn="ctr" fontAlgn="auto">
                        <a:spcBef>
                          <a:spcPct val="0"/>
                        </a:spcBef>
                        <a:spcAft>
                          <a:spcPct val="0"/>
                        </a:spcAft>
                      </a:pPr>
                      <a:r>
                        <a:rPr lang="en-US" sz="1400" b="0" kern="1200" dirty="0">
                          <a:solidFill>
                            <a:srgbClr val="404040"/>
                          </a:solidFill>
                        </a:rPr>
                        <a:t>Partner </a:t>
                      </a:r>
                    </a:p>
                    <a:p>
                      <a:pPr lvl="0" algn="ctr" fontAlgn="auto">
                        <a:spcBef>
                          <a:spcPct val="0"/>
                        </a:spcBef>
                        <a:spcAft>
                          <a:spcPct val="0"/>
                        </a:spcAft>
                      </a:pPr>
                      <a:r>
                        <a:rPr lang="en-US" sz="1400" b="0" kern="1200" dirty="0">
                          <a:solidFill>
                            <a:srgbClr val="404040"/>
                          </a:solidFill>
                        </a:rPr>
                        <a:t>International Trade Co-Chair</a:t>
                      </a:r>
                    </a:p>
                    <a:p>
                      <a:pPr lvl="0" algn="ctr" fontAlgn="auto">
                        <a:spcBef>
                          <a:spcPct val="0"/>
                        </a:spcBef>
                        <a:spcAft>
                          <a:spcPct val="0"/>
                        </a:spcAft>
                      </a:pPr>
                      <a:r>
                        <a:rPr lang="en-US" sz="1400" b="1" kern="1200" dirty="0">
                          <a:solidFill>
                            <a:srgbClr val="404040"/>
                          </a:solidFill>
                        </a:rPr>
                        <a:t>Barnes &amp; Thornburg</a:t>
                      </a:r>
                    </a:p>
                    <a:p>
                      <a:pPr lvl="0" algn="ctr" fontAlgn="auto">
                        <a:spcBef>
                          <a:spcPct val="0"/>
                        </a:spcBef>
                        <a:spcAft>
                          <a:spcPct val="0"/>
                        </a:spcAft>
                      </a:pPr>
                      <a:endParaRPr lang="en-US" sz="1400" b="0" kern="1200" dirty="0">
                        <a:solidFill>
                          <a:srgbClr val="404040"/>
                        </a:solidFill>
                      </a:endParaRPr>
                    </a:p>
                    <a:p>
                      <a:pPr lvl="0" algn="ctr" fontAlgn="auto">
                        <a:spcBef>
                          <a:spcPct val="0"/>
                        </a:spcBef>
                        <a:spcAft>
                          <a:spcPct val="0"/>
                        </a:spcAft>
                      </a:pPr>
                      <a:r>
                        <a:rPr lang="en-US" sz="1400" b="0" kern="1200" dirty="0">
                          <a:solidFill>
                            <a:srgbClr val="404040"/>
                          </a:solidFill>
                        </a:rPr>
                        <a:t>202-408-6902</a:t>
                      </a:r>
                    </a:p>
                    <a:p>
                      <a:pPr lvl="0" algn="ctr" fontAlgn="auto">
                        <a:spcBef>
                          <a:spcPct val="0"/>
                        </a:spcBef>
                        <a:spcAft>
                          <a:spcPct val="0"/>
                        </a:spcAft>
                      </a:pPr>
                      <a:r>
                        <a:rPr lang="en-US" sz="1400" b="0" kern="1200" dirty="0">
                          <a:solidFill>
                            <a:srgbClr val="404040"/>
                          </a:solidFill>
                          <a:hlinkClick r:id="rId3"/>
                        </a:rPr>
                        <a:t>linda.weinberg@btlaw.com</a:t>
                      </a:r>
                      <a:endParaRPr lang="en-US" sz="1400" b="0" kern="1200" dirty="0">
                        <a:solidFill>
                          <a:srgbClr val="404040"/>
                        </a:solidFill>
                      </a:endParaRPr>
                    </a:p>
                    <a:p>
                      <a:pPr lvl="0" algn="ctr" fontAlgn="auto">
                        <a:spcBef>
                          <a:spcPct val="0"/>
                        </a:spcBef>
                        <a:spcAft>
                          <a:spcPct val="0"/>
                        </a:spcAft>
                      </a:pPr>
                      <a:endParaRPr lang="en-US" sz="1800" b="0" kern="1200" dirty="0">
                        <a:solidFill>
                          <a:srgbClr val="40404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lgn="ctr" fontAlgn="auto">
                        <a:spcBef>
                          <a:spcPct val="0"/>
                        </a:spcBef>
                        <a:spcAft>
                          <a:spcPct val="0"/>
                        </a:spcAft>
                      </a:pPr>
                      <a:r>
                        <a:rPr lang="en-US" b="1" kern="1200" cap="all" dirty="0">
                          <a:solidFill>
                            <a:schemeClr val="accent1"/>
                          </a:solidFill>
                        </a:rPr>
                        <a:t>Pei Li </a:t>
                      </a:r>
                      <a:r>
                        <a:rPr lang="en-US" b="1" kern="1200" cap="all" dirty="0" err="1">
                          <a:solidFill>
                            <a:schemeClr val="accent1"/>
                          </a:solidFill>
                        </a:rPr>
                        <a:t>wong</a:t>
                      </a:r>
                      <a:endParaRPr lang="en-US" b="1" kern="1200" cap="all" dirty="0">
                        <a:solidFill>
                          <a:schemeClr val="accent1"/>
                        </a:solidFill>
                      </a:endParaRPr>
                    </a:p>
                    <a:p>
                      <a:pPr lvl="0" algn="ctr" fontAlgn="auto">
                        <a:spcBef>
                          <a:spcPct val="0"/>
                        </a:spcBef>
                        <a:spcAft>
                          <a:spcPct val="0"/>
                        </a:spcAft>
                      </a:pPr>
                      <a:r>
                        <a:rPr lang="en-US" sz="1400" b="0" kern="1200" dirty="0">
                          <a:solidFill>
                            <a:srgbClr val="404040"/>
                          </a:solidFill>
                        </a:rPr>
                        <a:t>Principal</a:t>
                      </a:r>
                    </a:p>
                    <a:p>
                      <a:pPr lvl="0" algn="ctr" fontAlgn="auto">
                        <a:spcBef>
                          <a:spcPct val="0"/>
                        </a:spcBef>
                        <a:spcAft>
                          <a:spcPct val="0"/>
                        </a:spcAft>
                      </a:pPr>
                      <a:r>
                        <a:rPr lang="en-US" sz="1400" b="1" kern="1200" dirty="0">
                          <a:solidFill>
                            <a:srgbClr val="404040"/>
                          </a:solidFill>
                        </a:rPr>
                        <a:t>BDO USA, P.C.</a:t>
                      </a:r>
                    </a:p>
                    <a:p>
                      <a:pPr lvl="0" algn="ctr" fontAlgn="auto">
                        <a:spcBef>
                          <a:spcPct val="0"/>
                        </a:spcBef>
                        <a:spcAft>
                          <a:spcPct val="0"/>
                        </a:spcAft>
                      </a:pPr>
                      <a:endParaRPr lang="en-US" sz="1400" b="0" kern="1200" dirty="0">
                        <a:solidFill>
                          <a:srgbClr val="404040"/>
                        </a:solidFill>
                      </a:endParaRPr>
                    </a:p>
                    <a:p>
                      <a:pPr lvl="0" algn="ctr" fontAlgn="auto">
                        <a:spcBef>
                          <a:spcPct val="0"/>
                        </a:spcBef>
                        <a:spcAft>
                          <a:spcPct val="0"/>
                        </a:spcAft>
                      </a:pPr>
                      <a:endParaRPr lang="en-US" sz="1400" b="0" kern="1200" dirty="0">
                        <a:solidFill>
                          <a:srgbClr val="404040"/>
                        </a:solidFill>
                      </a:endParaRPr>
                    </a:p>
                    <a:p>
                      <a:pPr lvl="0" algn="ctr" fontAlgn="auto">
                        <a:spcBef>
                          <a:spcPct val="0"/>
                        </a:spcBef>
                        <a:spcAft>
                          <a:spcPct val="0"/>
                        </a:spcAft>
                      </a:pPr>
                      <a:r>
                        <a:rPr lang="en-US" sz="1400" b="0" kern="1200" dirty="0">
                          <a:solidFill>
                            <a:srgbClr val="404040"/>
                          </a:solidFill>
                        </a:rPr>
                        <a:t>212-885-8288</a:t>
                      </a:r>
                    </a:p>
                    <a:p>
                      <a:pPr lvl="0" algn="ctr" fontAlgn="auto">
                        <a:spcBef>
                          <a:spcPct val="0"/>
                        </a:spcBef>
                        <a:spcAft>
                          <a:spcPct val="0"/>
                        </a:spcAft>
                      </a:pPr>
                      <a:r>
                        <a:rPr lang="en-US" sz="1400" b="0" kern="1200" dirty="0">
                          <a:solidFill>
                            <a:srgbClr val="404040"/>
                          </a:solidFill>
                          <a:hlinkClick r:id="rId4"/>
                        </a:rPr>
                        <a:t>pwong@bdo.com </a:t>
                      </a:r>
                      <a:endParaRPr lang="en-US" sz="1400" b="0" kern="1200" dirty="0">
                        <a:solidFill>
                          <a:srgbClr val="40404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lgn="ctr" fontAlgn="auto">
                        <a:spcBef>
                          <a:spcPct val="0"/>
                        </a:spcBef>
                        <a:spcAft>
                          <a:spcPct val="0"/>
                        </a:spcAft>
                      </a:pPr>
                      <a:r>
                        <a:rPr lang="en-US" b="1" kern="1200" cap="all" dirty="0">
                          <a:solidFill>
                            <a:schemeClr val="accent1"/>
                          </a:solidFill>
                        </a:rPr>
                        <a:t>LEILEI WU</a:t>
                      </a:r>
                    </a:p>
                    <a:p>
                      <a:pPr lvl="0" algn="ctr" fontAlgn="auto">
                        <a:spcBef>
                          <a:spcPct val="0"/>
                        </a:spcBef>
                        <a:spcAft>
                          <a:spcPct val="0"/>
                        </a:spcAft>
                      </a:pPr>
                      <a:r>
                        <a:rPr lang="en-US" sz="1400" b="0" kern="1200" dirty="0">
                          <a:solidFill>
                            <a:srgbClr val="404040"/>
                          </a:solidFill>
                        </a:rPr>
                        <a:t>Senior Manager</a:t>
                      </a:r>
                    </a:p>
                    <a:p>
                      <a:pPr lvl="0" algn="ctr" fontAlgn="auto">
                        <a:spcBef>
                          <a:spcPct val="0"/>
                        </a:spcBef>
                        <a:spcAft>
                          <a:spcPct val="0"/>
                        </a:spcAft>
                      </a:pPr>
                      <a:r>
                        <a:rPr lang="en-US" sz="1400" b="1" kern="1200" dirty="0">
                          <a:solidFill>
                            <a:srgbClr val="404040"/>
                          </a:solidFill>
                        </a:rPr>
                        <a:t>BDO USA, P.C.</a:t>
                      </a:r>
                    </a:p>
                    <a:p>
                      <a:pPr lvl="0" algn="ctr" fontAlgn="auto">
                        <a:spcBef>
                          <a:spcPct val="0"/>
                        </a:spcBef>
                        <a:spcAft>
                          <a:spcPct val="0"/>
                        </a:spcAft>
                      </a:pPr>
                      <a:endParaRPr lang="en-US" sz="1400" b="0" kern="1200" dirty="0">
                        <a:solidFill>
                          <a:srgbClr val="404040"/>
                        </a:solidFill>
                      </a:endParaRPr>
                    </a:p>
                    <a:p>
                      <a:pPr lvl="0" algn="ctr" fontAlgn="auto">
                        <a:spcBef>
                          <a:spcPct val="0"/>
                        </a:spcBef>
                        <a:spcAft>
                          <a:spcPct val="0"/>
                        </a:spcAft>
                      </a:pPr>
                      <a:endParaRPr lang="en-US" sz="1400" b="0" kern="1200" dirty="0">
                        <a:solidFill>
                          <a:srgbClr val="404040"/>
                        </a:solidFill>
                      </a:endParaRPr>
                    </a:p>
                    <a:p>
                      <a:pPr lvl="0" algn="ctr" fontAlgn="auto">
                        <a:spcBef>
                          <a:spcPct val="0"/>
                        </a:spcBef>
                        <a:spcAft>
                          <a:spcPct val="0"/>
                        </a:spcAft>
                      </a:pPr>
                      <a:r>
                        <a:rPr lang="en-US" sz="1400" b="0" kern="1200" dirty="0">
                          <a:solidFill>
                            <a:srgbClr val="404040"/>
                          </a:solidFill>
                        </a:rPr>
                        <a:t>212-885-7307</a:t>
                      </a:r>
                    </a:p>
                    <a:p>
                      <a:pPr lvl="0" algn="ctr" fontAlgn="auto">
                        <a:spcBef>
                          <a:spcPct val="0"/>
                        </a:spcBef>
                        <a:spcAft>
                          <a:spcPct val="0"/>
                        </a:spcAft>
                      </a:pPr>
                      <a:r>
                        <a:rPr lang="en-US" sz="1400" b="0" kern="1200" dirty="0">
                          <a:solidFill>
                            <a:srgbClr val="404040"/>
                          </a:solidFill>
                          <a:hlinkClick r:id="rId5"/>
                        </a:rPr>
                        <a:t>lwu@bdo.com </a:t>
                      </a:r>
                      <a:endParaRPr lang="en-US" sz="1400" b="0" kern="1200" dirty="0">
                        <a:solidFill>
                          <a:srgbClr val="40404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2053925"/>
                  </a:ext>
                </a:extLst>
              </a:tr>
            </a:tbl>
          </a:graphicData>
        </a:graphic>
      </p:graphicFrame>
      <p:sp>
        <p:nvSpPr>
          <p:cNvPr id="5" name="Title 4">
            <a:extLst>
              <a:ext uri="{FF2B5EF4-FFF2-40B4-BE49-F238E27FC236}">
                <a16:creationId xmlns:a16="http://schemas.microsoft.com/office/drawing/2014/main" id="{3424FB35-1BF9-4A91-97BA-37655CF9B6A1}"/>
              </a:ext>
            </a:extLst>
          </p:cNvPr>
          <p:cNvSpPr>
            <a:spLocks noGrp="1"/>
          </p:cNvSpPr>
          <p:nvPr>
            <p:ph type="title"/>
          </p:nvPr>
        </p:nvSpPr>
        <p:spPr/>
        <p:txBody>
          <a:bodyPr/>
          <a:lstStyle/>
          <a:p>
            <a:r>
              <a:rPr lang="en-US"/>
              <a:t>With You Today</a:t>
            </a:r>
          </a:p>
        </p:txBody>
      </p:sp>
      <p:sp>
        <p:nvSpPr>
          <p:cNvPr id="8" name="Footer Placeholder 7">
            <a:extLst>
              <a:ext uri="{FF2B5EF4-FFF2-40B4-BE49-F238E27FC236}">
                <a16:creationId xmlns:a16="http://schemas.microsoft.com/office/drawing/2014/main" id="{964F1440-1273-4730-BF20-9D8851FFD5AE}"/>
              </a:ext>
            </a:extLst>
          </p:cNvPr>
          <p:cNvSpPr>
            <a:spLocks noGrp="1"/>
          </p:cNvSpPr>
          <p:nvPr>
            <p:ph type="ftr" sz="quarter" idx="14"/>
          </p:nvPr>
        </p:nvSpPr>
        <p:spPr/>
        <p:txBody>
          <a:bodyPr/>
          <a:lstStyle/>
          <a:p>
            <a:r>
              <a:rPr lang="en-US" sz="900"/>
              <a:t>Executing Compliance with Global Teams</a:t>
            </a:r>
            <a:endParaRPr lang="en-US"/>
          </a:p>
        </p:txBody>
      </p:sp>
      <p:pic>
        <p:nvPicPr>
          <p:cNvPr id="2" name="Picture Placeholder 11">
            <a:extLst>
              <a:ext uri="{FF2B5EF4-FFF2-40B4-BE49-F238E27FC236}">
                <a16:creationId xmlns:a16="http://schemas.microsoft.com/office/drawing/2014/main" id="{18049640-B147-DFC2-3623-BC33CAE4156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158411" y="1828800"/>
            <a:ext cx="1828800" cy="1828800"/>
          </a:xfrm>
          <a:prstGeom prst="ellipse">
            <a:avLst/>
          </a:prstGeom>
          <a:solidFill>
            <a:schemeClr val="bg2">
              <a:lumMod val="90000"/>
            </a:schemeClr>
          </a:solidFill>
        </p:spPr>
      </p:pic>
      <p:pic>
        <p:nvPicPr>
          <p:cNvPr id="11" name="Picture Placeholder 10">
            <a:extLst>
              <a:ext uri="{FF2B5EF4-FFF2-40B4-BE49-F238E27FC236}">
                <a16:creationId xmlns:a16="http://schemas.microsoft.com/office/drawing/2014/main" id="{62FB54B2-C907-5A5E-DECE-C452DDAE8E46}"/>
              </a:ext>
            </a:extLst>
          </p:cNvPr>
          <p:cNvPicPr>
            <a:picLocks noGrp="1" noChangeAspect="1"/>
          </p:cNvPicPr>
          <p:nvPr>
            <p:ph type="pic" sz="quarter" idx="12"/>
          </p:nvPr>
        </p:nvPicPr>
        <p:blipFill>
          <a:blip r:embed="rId7" cstate="print">
            <a:extLst>
              <a:ext uri="{28A0092B-C50C-407E-A947-70E740481C1C}">
                <a14:useLocalDpi xmlns:a14="http://schemas.microsoft.com/office/drawing/2010/main"/>
              </a:ext>
            </a:extLst>
          </a:blip>
          <a:srcRect/>
          <a:stretch/>
        </p:blipFill>
        <p:spPr>
          <a:xfrm>
            <a:off x="5221039" y="1828800"/>
            <a:ext cx="1828800" cy="1828800"/>
          </a:xfrm>
        </p:spPr>
      </p:pic>
      <p:pic>
        <p:nvPicPr>
          <p:cNvPr id="4" name="Picture Placeholder 3">
            <a:extLst>
              <a:ext uri="{FF2B5EF4-FFF2-40B4-BE49-F238E27FC236}">
                <a16:creationId xmlns:a16="http://schemas.microsoft.com/office/drawing/2014/main" id="{23B14575-7BFD-548D-FFA2-7609B4AD19FB}"/>
              </a:ext>
            </a:extLst>
          </p:cNvPr>
          <p:cNvPicPr>
            <a:picLocks noGrp="1" noChangeAspect="1"/>
          </p:cNvPicPr>
          <p:nvPr>
            <p:ph type="pic" sz="quarter" idx="10"/>
          </p:nvPr>
        </p:nvPicPr>
        <p:blipFill>
          <a:blip r:embed="rId8" cstate="print">
            <a:extLst>
              <a:ext uri="{28A0092B-C50C-407E-A947-70E740481C1C}">
                <a14:useLocalDpi xmlns:a14="http://schemas.microsoft.com/office/drawing/2010/main"/>
              </a:ext>
            </a:extLst>
          </a:blip>
          <a:stretch>
            <a:fillRect/>
          </a:stretch>
        </p:blipFill>
        <p:spPr>
          <a:xfrm>
            <a:off x="1276350" y="1801813"/>
            <a:ext cx="1828800" cy="1828800"/>
          </a:xfrm>
        </p:spPr>
      </p:pic>
    </p:spTree>
    <p:extLst>
      <p:ext uri="{BB962C8B-B14F-4D97-AF65-F5344CB8AC3E}">
        <p14:creationId xmlns:p14="http://schemas.microsoft.com/office/powerpoint/2010/main" val="250180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52C87-63C6-EEFF-70BD-A3BC18A25295}"/>
              </a:ext>
            </a:extLst>
          </p:cNvPr>
          <p:cNvSpPr>
            <a:spLocks noGrp="1"/>
          </p:cNvSpPr>
          <p:nvPr>
            <p:ph sz="quarter" idx="10"/>
          </p:nvPr>
        </p:nvSpPr>
        <p:spPr>
          <a:xfrm>
            <a:off x="457200" y="1828800"/>
            <a:ext cx="2468880" cy="4114800"/>
          </a:xfrm>
        </p:spPr>
        <p:txBody>
          <a:bodyPr tIns="1645920"/>
          <a:lstStyle/>
          <a:p>
            <a:pPr algn="ctr"/>
            <a:r>
              <a:rPr lang="en-US" sz="1600" dirty="0"/>
              <a:t>Discuss opportunities and challenges </a:t>
            </a:r>
            <a:br>
              <a:rPr lang="en-US" sz="1600" dirty="0"/>
            </a:br>
            <a:r>
              <a:rPr lang="en-US" sz="1600" dirty="0"/>
              <a:t>in executing export control compliance programs by leveraging </a:t>
            </a:r>
            <a:br>
              <a:rPr lang="en-US" sz="1600" dirty="0"/>
            </a:br>
            <a:r>
              <a:rPr lang="en-US" sz="1600" dirty="0"/>
              <a:t>global teams.</a:t>
            </a:r>
          </a:p>
        </p:txBody>
      </p:sp>
      <p:sp>
        <p:nvSpPr>
          <p:cNvPr id="3" name="Content Placeholder 2">
            <a:extLst>
              <a:ext uri="{FF2B5EF4-FFF2-40B4-BE49-F238E27FC236}">
                <a16:creationId xmlns:a16="http://schemas.microsoft.com/office/drawing/2014/main" id="{8CBDC35F-96D5-AFFC-3877-6AF9C40EEFB5}"/>
              </a:ext>
            </a:extLst>
          </p:cNvPr>
          <p:cNvSpPr>
            <a:spLocks noGrp="1"/>
          </p:cNvSpPr>
          <p:nvPr>
            <p:ph sz="quarter" idx="11"/>
          </p:nvPr>
        </p:nvSpPr>
        <p:spPr/>
        <p:txBody>
          <a:bodyPr tIns="1645920"/>
          <a:lstStyle/>
          <a:p>
            <a:pPr algn="ctr"/>
            <a:r>
              <a:rPr lang="en-US" sz="1600" dirty="0"/>
              <a:t>Discuss strategies to effectively manage compliance workflows on a global scale, enhance coordination among international teams and ensure timely responses to compliance issues. </a:t>
            </a:r>
          </a:p>
        </p:txBody>
      </p:sp>
      <p:sp>
        <p:nvSpPr>
          <p:cNvPr id="7" name="Title 6">
            <a:extLst>
              <a:ext uri="{FF2B5EF4-FFF2-40B4-BE49-F238E27FC236}">
                <a16:creationId xmlns:a16="http://schemas.microsoft.com/office/drawing/2014/main" id="{5FE62203-F09A-6D7C-57D4-F70689384B4E}"/>
              </a:ext>
            </a:extLst>
          </p:cNvPr>
          <p:cNvSpPr>
            <a:spLocks noGrp="1"/>
          </p:cNvSpPr>
          <p:nvPr>
            <p:ph type="title"/>
          </p:nvPr>
        </p:nvSpPr>
        <p:spPr/>
        <p:txBody>
          <a:bodyPr/>
          <a:lstStyle/>
          <a:p>
            <a:r>
              <a:rPr lang="en-US" dirty="0"/>
              <a:t>Learning Objectives</a:t>
            </a:r>
          </a:p>
        </p:txBody>
      </p:sp>
      <p:sp>
        <p:nvSpPr>
          <p:cNvPr id="6" name="Footer Placeholder 5">
            <a:extLst>
              <a:ext uri="{FF2B5EF4-FFF2-40B4-BE49-F238E27FC236}">
                <a16:creationId xmlns:a16="http://schemas.microsoft.com/office/drawing/2014/main" id="{B8734A6A-0CA9-05DC-B9C6-F178E378BDFA}"/>
              </a:ext>
            </a:extLst>
          </p:cNvPr>
          <p:cNvSpPr>
            <a:spLocks noGrp="1"/>
          </p:cNvSpPr>
          <p:nvPr>
            <p:ph type="ftr" sz="quarter" idx="12"/>
          </p:nvPr>
        </p:nvSpPr>
        <p:spPr/>
        <p:txBody>
          <a:bodyPr/>
          <a:lstStyle/>
          <a:p>
            <a:r>
              <a:rPr lang="en-US"/>
              <a:t>Executing Compliance with Global Teams</a:t>
            </a:r>
          </a:p>
        </p:txBody>
      </p:sp>
      <p:sp>
        <p:nvSpPr>
          <p:cNvPr id="4" name="Content Placeholder 3">
            <a:extLst>
              <a:ext uri="{FF2B5EF4-FFF2-40B4-BE49-F238E27FC236}">
                <a16:creationId xmlns:a16="http://schemas.microsoft.com/office/drawing/2014/main" id="{5D78127E-09E9-70CB-0C10-A6BDC3AEA305}"/>
              </a:ext>
            </a:extLst>
          </p:cNvPr>
          <p:cNvSpPr>
            <a:spLocks noGrp="1"/>
          </p:cNvSpPr>
          <p:nvPr>
            <p:ph sz="quarter" idx="13"/>
          </p:nvPr>
        </p:nvSpPr>
        <p:spPr/>
        <p:txBody>
          <a:bodyPr tIns="1645920"/>
          <a:lstStyle/>
          <a:p>
            <a:pPr algn="ctr"/>
            <a:r>
              <a:rPr lang="en-US" sz="1600" dirty="0"/>
              <a:t>Discuss effective approaches for embedding elements of export control compliance into </a:t>
            </a:r>
            <a:br>
              <a:rPr lang="en-US" sz="1600" dirty="0"/>
            </a:br>
            <a:r>
              <a:rPr lang="en-US" sz="1600" dirty="0"/>
              <a:t>global operations.</a:t>
            </a:r>
          </a:p>
        </p:txBody>
      </p:sp>
      <p:sp>
        <p:nvSpPr>
          <p:cNvPr id="5" name="Content Placeholder 4">
            <a:extLst>
              <a:ext uri="{FF2B5EF4-FFF2-40B4-BE49-F238E27FC236}">
                <a16:creationId xmlns:a16="http://schemas.microsoft.com/office/drawing/2014/main" id="{349AC2B2-13CF-B0EF-FC31-0EDB2EEFBBD8}"/>
              </a:ext>
            </a:extLst>
          </p:cNvPr>
          <p:cNvSpPr>
            <a:spLocks noGrp="1"/>
          </p:cNvSpPr>
          <p:nvPr>
            <p:ph sz="quarter" idx="14"/>
          </p:nvPr>
        </p:nvSpPr>
        <p:spPr/>
        <p:txBody>
          <a:bodyPr tIns="1645920"/>
          <a:lstStyle/>
          <a:p>
            <a:pPr algn="ctr"/>
            <a:r>
              <a:rPr lang="en-US" sz="1600" dirty="0"/>
              <a:t>Discuss strategies </a:t>
            </a:r>
            <a:br>
              <a:rPr lang="en-US" sz="1600" dirty="0"/>
            </a:br>
            <a:r>
              <a:rPr lang="en-US" sz="1600" dirty="0"/>
              <a:t>to monitor and implement frequent changes to export control regulations </a:t>
            </a:r>
            <a:br>
              <a:rPr lang="en-US" sz="1600" dirty="0"/>
            </a:br>
            <a:r>
              <a:rPr lang="en-US" sz="1600" dirty="0"/>
              <a:t>on a global basis.</a:t>
            </a:r>
          </a:p>
        </p:txBody>
      </p:sp>
      <p:grpSp>
        <p:nvGrpSpPr>
          <p:cNvPr id="45" name="Group 44">
            <a:extLst>
              <a:ext uri="{FF2B5EF4-FFF2-40B4-BE49-F238E27FC236}">
                <a16:creationId xmlns:a16="http://schemas.microsoft.com/office/drawing/2014/main" id="{33CF9076-C15A-C189-7A98-B0B5F7980D6A}"/>
              </a:ext>
            </a:extLst>
          </p:cNvPr>
          <p:cNvGrpSpPr/>
          <p:nvPr/>
        </p:nvGrpSpPr>
        <p:grpSpPr>
          <a:xfrm>
            <a:off x="10001724" y="2196700"/>
            <a:ext cx="931956" cy="937662"/>
            <a:chOff x="10001724" y="2196700"/>
            <a:chExt cx="931956" cy="937662"/>
          </a:xfrm>
        </p:grpSpPr>
        <p:sp>
          <p:nvSpPr>
            <p:cNvPr id="27" name="Freeform 26">
              <a:extLst>
                <a:ext uri="{FF2B5EF4-FFF2-40B4-BE49-F238E27FC236}">
                  <a16:creationId xmlns:a16="http://schemas.microsoft.com/office/drawing/2014/main" id="{D9F30F47-293F-1641-A0B0-44AF83E47D84}"/>
                </a:ext>
              </a:extLst>
            </p:cNvPr>
            <p:cNvSpPr/>
            <p:nvPr/>
          </p:nvSpPr>
          <p:spPr>
            <a:xfrm>
              <a:off x="10001724" y="2196700"/>
              <a:ext cx="931956" cy="937662"/>
            </a:xfrm>
            <a:custGeom>
              <a:avLst/>
              <a:gdLst>
                <a:gd name="connsiteX0" fmla="*/ 465978 w 931956"/>
                <a:gd name="connsiteY0" fmla="*/ 937662 h 937662"/>
                <a:gd name="connsiteX1" fmla="*/ 0 w 931956"/>
                <a:gd name="connsiteY1" fmla="*/ 468831 h 937662"/>
                <a:gd name="connsiteX2" fmla="*/ 465978 w 931956"/>
                <a:gd name="connsiteY2" fmla="*/ 0 h 937662"/>
                <a:gd name="connsiteX3" fmla="*/ 931957 w 931956"/>
                <a:gd name="connsiteY3" fmla="*/ 468831 h 937662"/>
                <a:gd name="connsiteX4" fmla="*/ 465978 w 931956"/>
                <a:gd name="connsiteY4" fmla="*/ 937662 h 937662"/>
                <a:gd name="connsiteX5" fmla="*/ 465978 w 931956"/>
                <a:gd name="connsiteY5" fmla="*/ 23774 h 937662"/>
                <a:gd name="connsiteX6" fmla="*/ 23774 w 931956"/>
                <a:gd name="connsiteY6" fmla="*/ 468831 h 937662"/>
                <a:gd name="connsiteX7" fmla="*/ 465978 w 931956"/>
                <a:gd name="connsiteY7" fmla="*/ 913888 h 937662"/>
                <a:gd name="connsiteX8" fmla="*/ 908182 w 931956"/>
                <a:gd name="connsiteY8" fmla="*/ 468831 h 937662"/>
                <a:gd name="connsiteX9" fmla="*/ 465978 w 931956"/>
                <a:gd name="connsiteY9" fmla="*/ 23774 h 93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1956" h="937662">
                  <a:moveTo>
                    <a:pt x="465978" y="937662"/>
                  </a:moveTo>
                  <a:cubicBezTo>
                    <a:pt x="209215" y="937662"/>
                    <a:pt x="0" y="727497"/>
                    <a:pt x="0" y="468831"/>
                  </a:cubicBezTo>
                  <a:cubicBezTo>
                    <a:pt x="0" y="210166"/>
                    <a:pt x="209215" y="0"/>
                    <a:pt x="465978" y="0"/>
                  </a:cubicBezTo>
                  <a:cubicBezTo>
                    <a:pt x="722742" y="0"/>
                    <a:pt x="931957" y="210166"/>
                    <a:pt x="931957" y="468831"/>
                  </a:cubicBezTo>
                  <a:cubicBezTo>
                    <a:pt x="931957" y="727497"/>
                    <a:pt x="722742" y="937662"/>
                    <a:pt x="465978" y="937662"/>
                  </a:cubicBezTo>
                  <a:close/>
                  <a:moveTo>
                    <a:pt x="465978" y="23774"/>
                  </a:moveTo>
                  <a:cubicBezTo>
                    <a:pt x="222528" y="23774"/>
                    <a:pt x="23774" y="223479"/>
                    <a:pt x="23774" y="468831"/>
                  </a:cubicBezTo>
                  <a:cubicBezTo>
                    <a:pt x="23774" y="714183"/>
                    <a:pt x="222528" y="913888"/>
                    <a:pt x="465978" y="913888"/>
                  </a:cubicBezTo>
                  <a:cubicBezTo>
                    <a:pt x="709428" y="913888"/>
                    <a:pt x="908182" y="714183"/>
                    <a:pt x="908182" y="468831"/>
                  </a:cubicBezTo>
                  <a:cubicBezTo>
                    <a:pt x="908182" y="223479"/>
                    <a:pt x="709428" y="23774"/>
                    <a:pt x="465978" y="23774"/>
                  </a:cubicBezTo>
                  <a:close/>
                </a:path>
              </a:pathLst>
            </a:custGeom>
            <a:solidFill>
              <a:srgbClr val="333333"/>
            </a:solidFill>
            <a:ln w="943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84E50EF-1851-714E-C082-6D0126DC9DEB}"/>
                </a:ext>
              </a:extLst>
            </p:cNvPr>
            <p:cNvSpPr/>
            <p:nvPr/>
          </p:nvSpPr>
          <p:spPr>
            <a:xfrm>
              <a:off x="10214743" y="2196700"/>
              <a:ext cx="505919" cy="937662"/>
            </a:xfrm>
            <a:custGeom>
              <a:avLst/>
              <a:gdLst>
                <a:gd name="connsiteX0" fmla="*/ 252960 w 505919"/>
                <a:gd name="connsiteY0" fmla="*/ 937662 h 937662"/>
                <a:gd name="connsiteX1" fmla="*/ 0 w 505919"/>
                <a:gd name="connsiteY1" fmla="*/ 468831 h 937662"/>
                <a:gd name="connsiteX2" fmla="*/ 252960 w 505919"/>
                <a:gd name="connsiteY2" fmla="*/ 0 h 937662"/>
                <a:gd name="connsiteX3" fmla="*/ 505919 w 505919"/>
                <a:gd name="connsiteY3" fmla="*/ 468831 h 937662"/>
                <a:gd name="connsiteX4" fmla="*/ 252960 w 505919"/>
                <a:gd name="connsiteY4" fmla="*/ 937662 h 937662"/>
                <a:gd name="connsiteX5" fmla="*/ 252960 w 505919"/>
                <a:gd name="connsiteY5" fmla="*/ 23774 h 937662"/>
                <a:gd name="connsiteX6" fmla="*/ 23774 w 505919"/>
                <a:gd name="connsiteY6" fmla="*/ 468831 h 937662"/>
                <a:gd name="connsiteX7" fmla="*/ 252960 w 505919"/>
                <a:gd name="connsiteY7" fmla="*/ 913888 h 937662"/>
                <a:gd name="connsiteX8" fmla="*/ 482145 w 505919"/>
                <a:gd name="connsiteY8" fmla="*/ 468831 h 937662"/>
                <a:gd name="connsiteX9" fmla="*/ 252960 w 505919"/>
                <a:gd name="connsiteY9" fmla="*/ 23774 h 93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919" h="937662">
                  <a:moveTo>
                    <a:pt x="252960" y="937662"/>
                  </a:moveTo>
                  <a:cubicBezTo>
                    <a:pt x="113166" y="937662"/>
                    <a:pt x="0" y="727497"/>
                    <a:pt x="0" y="468831"/>
                  </a:cubicBezTo>
                  <a:cubicBezTo>
                    <a:pt x="0" y="210166"/>
                    <a:pt x="113166" y="0"/>
                    <a:pt x="252960" y="0"/>
                  </a:cubicBezTo>
                  <a:cubicBezTo>
                    <a:pt x="392753" y="0"/>
                    <a:pt x="505919" y="210166"/>
                    <a:pt x="505919" y="468831"/>
                  </a:cubicBezTo>
                  <a:cubicBezTo>
                    <a:pt x="505919" y="727497"/>
                    <a:pt x="392753" y="937662"/>
                    <a:pt x="252960" y="937662"/>
                  </a:cubicBezTo>
                  <a:close/>
                  <a:moveTo>
                    <a:pt x="252960" y="23774"/>
                  </a:moveTo>
                  <a:cubicBezTo>
                    <a:pt x="126480" y="23774"/>
                    <a:pt x="23774" y="223479"/>
                    <a:pt x="23774" y="468831"/>
                  </a:cubicBezTo>
                  <a:cubicBezTo>
                    <a:pt x="23774" y="714183"/>
                    <a:pt x="126480" y="913888"/>
                    <a:pt x="252960" y="913888"/>
                  </a:cubicBezTo>
                  <a:cubicBezTo>
                    <a:pt x="379439" y="913888"/>
                    <a:pt x="482145" y="714183"/>
                    <a:pt x="482145" y="468831"/>
                  </a:cubicBezTo>
                  <a:cubicBezTo>
                    <a:pt x="482145" y="223479"/>
                    <a:pt x="379439" y="23774"/>
                    <a:pt x="252960" y="23774"/>
                  </a:cubicBezTo>
                  <a:close/>
                </a:path>
              </a:pathLst>
            </a:custGeom>
            <a:solidFill>
              <a:srgbClr val="333333"/>
            </a:solidFill>
            <a:ln w="943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BCC3EC3-812C-7ED3-F8B9-76CDE4E34FE4}"/>
                </a:ext>
              </a:extLst>
            </p:cNvPr>
            <p:cNvSpPr/>
            <p:nvPr/>
          </p:nvSpPr>
          <p:spPr>
            <a:xfrm>
              <a:off x="10272752" y="2470581"/>
              <a:ext cx="389900" cy="389900"/>
            </a:xfrm>
            <a:custGeom>
              <a:avLst/>
              <a:gdLst>
                <a:gd name="connsiteX0" fmla="*/ 194950 w 389900"/>
                <a:gd name="connsiteY0" fmla="*/ 389900 h 389900"/>
                <a:gd name="connsiteX1" fmla="*/ 0 w 389900"/>
                <a:gd name="connsiteY1" fmla="*/ 194950 h 389900"/>
                <a:gd name="connsiteX2" fmla="*/ 194950 w 389900"/>
                <a:gd name="connsiteY2" fmla="*/ 0 h 389900"/>
                <a:gd name="connsiteX3" fmla="*/ 389900 w 389900"/>
                <a:gd name="connsiteY3" fmla="*/ 194950 h 389900"/>
                <a:gd name="connsiteX4" fmla="*/ 194950 w 389900"/>
                <a:gd name="connsiteY4" fmla="*/ 389900 h 389900"/>
                <a:gd name="connsiteX5" fmla="*/ 194950 w 389900"/>
                <a:gd name="connsiteY5" fmla="*/ 23774 h 389900"/>
                <a:gd name="connsiteX6" fmla="*/ 23774 w 389900"/>
                <a:gd name="connsiteY6" fmla="*/ 194950 h 389900"/>
                <a:gd name="connsiteX7" fmla="*/ 194950 w 389900"/>
                <a:gd name="connsiteY7" fmla="*/ 366126 h 389900"/>
                <a:gd name="connsiteX8" fmla="*/ 366126 w 389900"/>
                <a:gd name="connsiteY8" fmla="*/ 194950 h 389900"/>
                <a:gd name="connsiteX9" fmla="*/ 194950 w 389900"/>
                <a:gd name="connsiteY9" fmla="*/ 23774 h 38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900" h="389900">
                  <a:moveTo>
                    <a:pt x="194950" y="389900"/>
                  </a:moveTo>
                  <a:cubicBezTo>
                    <a:pt x="87490" y="389900"/>
                    <a:pt x="0" y="302410"/>
                    <a:pt x="0" y="194950"/>
                  </a:cubicBezTo>
                  <a:cubicBezTo>
                    <a:pt x="0" y="87490"/>
                    <a:pt x="87490" y="0"/>
                    <a:pt x="194950" y="0"/>
                  </a:cubicBezTo>
                  <a:cubicBezTo>
                    <a:pt x="302410" y="0"/>
                    <a:pt x="389900" y="87490"/>
                    <a:pt x="389900" y="194950"/>
                  </a:cubicBezTo>
                  <a:cubicBezTo>
                    <a:pt x="389900" y="302410"/>
                    <a:pt x="302410" y="389900"/>
                    <a:pt x="194950" y="389900"/>
                  </a:cubicBezTo>
                  <a:close/>
                  <a:moveTo>
                    <a:pt x="194950" y="23774"/>
                  </a:moveTo>
                  <a:cubicBezTo>
                    <a:pt x="100803" y="23774"/>
                    <a:pt x="23774" y="100803"/>
                    <a:pt x="23774" y="194950"/>
                  </a:cubicBezTo>
                  <a:cubicBezTo>
                    <a:pt x="23774" y="289097"/>
                    <a:pt x="100803" y="366126"/>
                    <a:pt x="194950" y="366126"/>
                  </a:cubicBezTo>
                  <a:cubicBezTo>
                    <a:pt x="289097" y="366126"/>
                    <a:pt x="366126" y="289097"/>
                    <a:pt x="366126" y="194950"/>
                  </a:cubicBezTo>
                  <a:cubicBezTo>
                    <a:pt x="366126" y="100803"/>
                    <a:pt x="289097" y="23774"/>
                    <a:pt x="194950" y="23774"/>
                  </a:cubicBezTo>
                  <a:close/>
                </a:path>
              </a:pathLst>
            </a:custGeom>
            <a:solidFill>
              <a:srgbClr val="333333"/>
            </a:solidFill>
            <a:ln w="9430" cap="flat">
              <a:noFill/>
              <a:prstDash val="solid"/>
              <a:miter/>
            </a:ln>
          </p:spPr>
          <p:txBody>
            <a:bodyPr rtlCol="0" anchor="ctr"/>
            <a:lstStyle/>
            <a:p>
              <a:endParaRPr lang="en-US"/>
            </a:p>
          </p:txBody>
        </p:sp>
        <p:grpSp>
          <p:nvGrpSpPr>
            <p:cNvPr id="30" name="Graphic 24">
              <a:extLst>
                <a:ext uri="{FF2B5EF4-FFF2-40B4-BE49-F238E27FC236}">
                  <a16:creationId xmlns:a16="http://schemas.microsoft.com/office/drawing/2014/main" id="{4499B5A6-35A7-55DE-DB62-6FC2B5F41E43}"/>
                </a:ext>
              </a:extLst>
            </p:cNvPr>
            <p:cNvGrpSpPr/>
            <p:nvPr/>
          </p:nvGrpSpPr>
          <p:grpSpPr>
            <a:xfrm>
              <a:off x="10113748" y="2352862"/>
              <a:ext cx="714819" cy="124376"/>
              <a:chOff x="10113748" y="2352862"/>
              <a:chExt cx="714819" cy="124376"/>
            </a:xfrm>
            <a:solidFill>
              <a:srgbClr val="333333"/>
            </a:solidFill>
          </p:grpSpPr>
          <p:sp>
            <p:nvSpPr>
              <p:cNvPr id="31" name="Freeform 30">
                <a:extLst>
                  <a:ext uri="{FF2B5EF4-FFF2-40B4-BE49-F238E27FC236}">
                    <a16:creationId xmlns:a16="http://schemas.microsoft.com/office/drawing/2014/main" id="{5D69E0FD-D416-A1FD-F81D-5AF6BAA44088}"/>
                  </a:ext>
                </a:extLst>
              </p:cNvPr>
              <p:cNvSpPr/>
              <p:nvPr/>
            </p:nvSpPr>
            <p:spPr>
              <a:xfrm>
                <a:off x="10113748" y="2352862"/>
                <a:ext cx="303552" cy="122474"/>
              </a:xfrm>
              <a:custGeom>
                <a:avLst/>
                <a:gdLst>
                  <a:gd name="connsiteX0" fmla="*/ 303553 w 303552"/>
                  <a:gd name="connsiteY0" fmla="*/ 103455 h 122474"/>
                  <a:gd name="connsiteX1" fmla="*/ 20162 w 303552"/>
                  <a:gd name="connsiteY1" fmla="*/ 2651 h 122474"/>
                  <a:gd name="connsiteX2" fmla="*/ 3044 w 303552"/>
                  <a:gd name="connsiteY2" fmla="*/ 4553 h 122474"/>
                  <a:gd name="connsiteX3" fmla="*/ 4946 w 303552"/>
                  <a:gd name="connsiteY3" fmla="*/ 21671 h 122474"/>
                  <a:gd name="connsiteX4" fmla="*/ 255053 w 303552"/>
                  <a:gd name="connsiteY4" fmla="*/ 122474 h 122474"/>
                  <a:gd name="connsiteX5" fmla="*/ 303553 w 303552"/>
                  <a:gd name="connsiteY5" fmla="*/ 103455 h 1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552" h="122474">
                    <a:moveTo>
                      <a:pt x="303553" y="103455"/>
                    </a:moveTo>
                    <a:cubicBezTo>
                      <a:pt x="189436" y="93945"/>
                      <a:pt x="85779" y="57808"/>
                      <a:pt x="20162" y="2651"/>
                    </a:cubicBezTo>
                    <a:cubicBezTo>
                      <a:pt x="15407" y="-1153"/>
                      <a:pt x="7799" y="-1153"/>
                      <a:pt x="3044" y="4553"/>
                    </a:cubicBezTo>
                    <a:cubicBezTo>
                      <a:pt x="-1710" y="10259"/>
                      <a:pt x="-759" y="16916"/>
                      <a:pt x="4946" y="21671"/>
                    </a:cubicBezTo>
                    <a:cubicBezTo>
                      <a:pt x="65809" y="72072"/>
                      <a:pt x="155201" y="107258"/>
                      <a:pt x="255053" y="122474"/>
                    </a:cubicBezTo>
                    <a:cubicBezTo>
                      <a:pt x="270269" y="113915"/>
                      <a:pt x="286435" y="107258"/>
                      <a:pt x="303553" y="103455"/>
                    </a:cubicBezTo>
                    <a:close/>
                  </a:path>
                </a:pathLst>
              </a:custGeom>
              <a:solidFill>
                <a:srgbClr val="333333"/>
              </a:solidFill>
              <a:ln w="943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E243E66-332E-3C83-C51D-415A63065C2C}"/>
                  </a:ext>
                </a:extLst>
              </p:cNvPr>
              <p:cNvSpPr/>
              <p:nvPr/>
            </p:nvSpPr>
            <p:spPr>
              <a:xfrm>
                <a:off x="10522859" y="2361318"/>
                <a:ext cx="305708" cy="115920"/>
              </a:xfrm>
              <a:custGeom>
                <a:avLst/>
                <a:gdLst>
                  <a:gd name="connsiteX0" fmla="*/ 303361 w 305708"/>
                  <a:gd name="connsiteY0" fmla="*/ 4656 h 115920"/>
                  <a:gd name="connsiteX1" fmla="*/ 286244 w 305708"/>
                  <a:gd name="connsiteY1" fmla="*/ 2754 h 115920"/>
                  <a:gd name="connsiteX2" fmla="*/ 0 w 305708"/>
                  <a:gd name="connsiteY2" fmla="*/ 96901 h 115920"/>
                  <a:gd name="connsiteX3" fmla="*/ 48500 w 305708"/>
                  <a:gd name="connsiteY3" fmla="*/ 115920 h 115920"/>
                  <a:gd name="connsiteX4" fmla="*/ 301459 w 305708"/>
                  <a:gd name="connsiteY4" fmla="*/ 21774 h 115920"/>
                  <a:gd name="connsiteX5" fmla="*/ 303361 w 305708"/>
                  <a:gd name="connsiteY5" fmla="*/ 4656 h 11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708" h="115920">
                    <a:moveTo>
                      <a:pt x="303361" y="4656"/>
                    </a:moveTo>
                    <a:cubicBezTo>
                      <a:pt x="299557" y="-99"/>
                      <a:pt x="291950" y="-2001"/>
                      <a:pt x="286244" y="2754"/>
                    </a:cubicBezTo>
                    <a:cubicBezTo>
                      <a:pt x="217773" y="55058"/>
                      <a:pt x="113166" y="89293"/>
                      <a:pt x="0" y="96901"/>
                    </a:cubicBezTo>
                    <a:cubicBezTo>
                      <a:pt x="17118" y="101656"/>
                      <a:pt x="33284" y="108313"/>
                      <a:pt x="48500" y="115920"/>
                    </a:cubicBezTo>
                    <a:cubicBezTo>
                      <a:pt x="148352" y="103558"/>
                      <a:pt x="237744" y="70274"/>
                      <a:pt x="301459" y="21774"/>
                    </a:cubicBezTo>
                    <a:cubicBezTo>
                      <a:pt x="306214" y="17019"/>
                      <a:pt x="307165" y="9411"/>
                      <a:pt x="303361" y="4656"/>
                    </a:cubicBezTo>
                    <a:close/>
                  </a:path>
                </a:pathLst>
              </a:custGeom>
              <a:solidFill>
                <a:srgbClr val="333333"/>
              </a:solidFill>
              <a:ln w="9430" cap="flat">
                <a:noFill/>
                <a:prstDash val="solid"/>
                <a:miter/>
              </a:ln>
            </p:spPr>
            <p:txBody>
              <a:bodyPr rtlCol="0" anchor="ctr"/>
              <a:lstStyle/>
              <a:p>
                <a:endParaRPr lang="en-US"/>
              </a:p>
            </p:txBody>
          </p:sp>
        </p:grpSp>
        <p:grpSp>
          <p:nvGrpSpPr>
            <p:cNvPr id="33" name="Graphic 24">
              <a:extLst>
                <a:ext uri="{FF2B5EF4-FFF2-40B4-BE49-F238E27FC236}">
                  <a16:creationId xmlns:a16="http://schemas.microsoft.com/office/drawing/2014/main" id="{CCE2DDA9-C94F-4335-94FA-D68C4228CA49}"/>
                </a:ext>
              </a:extLst>
            </p:cNvPr>
            <p:cNvGrpSpPr/>
            <p:nvPr/>
          </p:nvGrpSpPr>
          <p:grpSpPr>
            <a:xfrm>
              <a:off x="10113494" y="2853825"/>
              <a:ext cx="715008" cy="124577"/>
              <a:chOff x="10113494" y="2853825"/>
              <a:chExt cx="715008" cy="124577"/>
            </a:xfrm>
            <a:solidFill>
              <a:srgbClr val="333333"/>
            </a:solidFill>
          </p:grpSpPr>
          <p:sp>
            <p:nvSpPr>
              <p:cNvPr id="34" name="Freeform 33">
                <a:extLst>
                  <a:ext uri="{FF2B5EF4-FFF2-40B4-BE49-F238E27FC236}">
                    <a16:creationId xmlns:a16="http://schemas.microsoft.com/office/drawing/2014/main" id="{4C93DF05-4860-A2DE-EC5B-0FEEFEAE4648}"/>
                  </a:ext>
                </a:extLst>
              </p:cNvPr>
              <p:cNvSpPr/>
              <p:nvPr/>
            </p:nvSpPr>
            <p:spPr>
              <a:xfrm>
                <a:off x="10113494" y="2855727"/>
                <a:ext cx="319973" cy="122675"/>
              </a:xfrm>
              <a:custGeom>
                <a:avLst/>
                <a:gdLst>
                  <a:gd name="connsiteX0" fmla="*/ 261013 w 319973"/>
                  <a:gd name="connsiteY0" fmla="*/ 0 h 122675"/>
                  <a:gd name="connsiteX1" fmla="*/ 4249 w 319973"/>
                  <a:gd name="connsiteY1" fmla="*/ 101754 h 122675"/>
                  <a:gd name="connsiteX2" fmla="*/ 2347 w 319973"/>
                  <a:gd name="connsiteY2" fmla="*/ 118872 h 122675"/>
                  <a:gd name="connsiteX3" fmla="*/ 11857 w 319973"/>
                  <a:gd name="connsiteY3" fmla="*/ 122676 h 122675"/>
                  <a:gd name="connsiteX4" fmla="*/ 19465 w 319973"/>
                  <a:gd name="connsiteY4" fmla="*/ 119823 h 122675"/>
                  <a:gd name="connsiteX5" fmla="*/ 319973 w 319973"/>
                  <a:gd name="connsiteY5" fmla="*/ 18069 h 122675"/>
                  <a:gd name="connsiteX6" fmla="*/ 261013 w 319973"/>
                  <a:gd name="connsiteY6" fmla="*/ 0 h 12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973" h="122675">
                    <a:moveTo>
                      <a:pt x="261013" y="0"/>
                    </a:moveTo>
                    <a:cubicBezTo>
                      <a:pt x="158307" y="14265"/>
                      <a:pt x="66063" y="50402"/>
                      <a:pt x="4249" y="101754"/>
                    </a:cubicBezTo>
                    <a:cubicBezTo>
                      <a:pt x="-506" y="105558"/>
                      <a:pt x="-1457" y="113166"/>
                      <a:pt x="2347" y="118872"/>
                    </a:cubicBezTo>
                    <a:cubicBezTo>
                      <a:pt x="4249" y="121725"/>
                      <a:pt x="8053" y="122676"/>
                      <a:pt x="11857" y="122676"/>
                    </a:cubicBezTo>
                    <a:cubicBezTo>
                      <a:pt x="14710" y="122676"/>
                      <a:pt x="17563" y="121725"/>
                      <a:pt x="19465" y="119823"/>
                    </a:cubicBezTo>
                    <a:cubicBezTo>
                      <a:pt x="88886" y="61813"/>
                      <a:pt x="198248" y="25676"/>
                      <a:pt x="319973" y="18069"/>
                    </a:cubicBezTo>
                    <a:cubicBezTo>
                      <a:pt x="299052" y="14265"/>
                      <a:pt x="280032" y="8559"/>
                      <a:pt x="261013" y="0"/>
                    </a:cubicBezTo>
                    <a:close/>
                  </a:path>
                </a:pathLst>
              </a:custGeom>
              <a:solidFill>
                <a:srgbClr val="333333"/>
              </a:solidFill>
              <a:ln w="943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C43A699-BD3F-CE8F-D410-3D669617F98E}"/>
                  </a:ext>
                </a:extLst>
              </p:cNvPr>
              <p:cNvSpPr/>
              <p:nvPr/>
            </p:nvSpPr>
            <p:spPr>
              <a:xfrm>
                <a:off x="10502889" y="2853825"/>
                <a:ext cx="325614" cy="116464"/>
              </a:xfrm>
              <a:custGeom>
                <a:avLst/>
                <a:gdLst>
                  <a:gd name="connsiteX0" fmla="*/ 320479 w 325614"/>
                  <a:gd name="connsiteY0" fmla="*/ 95098 h 116464"/>
                  <a:gd name="connsiteX1" fmla="*/ 58961 w 325614"/>
                  <a:gd name="connsiteY1" fmla="*/ 0 h 116464"/>
                  <a:gd name="connsiteX2" fmla="*/ 0 w 325614"/>
                  <a:gd name="connsiteY2" fmla="*/ 19020 h 116464"/>
                  <a:gd name="connsiteX3" fmla="*/ 306214 w 325614"/>
                  <a:gd name="connsiteY3" fmla="*/ 114117 h 116464"/>
                  <a:gd name="connsiteX4" fmla="*/ 323332 w 325614"/>
                  <a:gd name="connsiteY4" fmla="*/ 112215 h 116464"/>
                  <a:gd name="connsiteX5" fmla="*/ 320479 w 325614"/>
                  <a:gd name="connsiteY5" fmla="*/ 95098 h 11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614" h="116464">
                    <a:moveTo>
                      <a:pt x="320479" y="95098"/>
                    </a:moveTo>
                    <a:cubicBezTo>
                      <a:pt x="254862" y="44696"/>
                      <a:pt x="162617" y="11412"/>
                      <a:pt x="58961" y="0"/>
                    </a:cubicBezTo>
                    <a:cubicBezTo>
                      <a:pt x="40892" y="9510"/>
                      <a:pt x="20921" y="16167"/>
                      <a:pt x="0" y="19020"/>
                    </a:cubicBezTo>
                    <a:cubicBezTo>
                      <a:pt x="120774" y="23774"/>
                      <a:pt x="233940" y="58010"/>
                      <a:pt x="306214" y="114117"/>
                    </a:cubicBezTo>
                    <a:cubicBezTo>
                      <a:pt x="310969" y="117921"/>
                      <a:pt x="318577" y="116970"/>
                      <a:pt x="323332" y="112215"/>
                    </a:cubicBezTo>
                    <a:cubicBezTo>
                      <a:pt x="327136" y="106509"/>
                      <a:pt x="326185" y="98901"/>
                      <a:pt x="320479" y="95098"/>
                    </a:cubicBezTo>
                    <a:close/>
                  </a:path>
                </a:pathLst>
              </a:custGeom>
              <a:solidFill>
                <a:srgbClr val="333333"/>
              </a:solidFill>
              <a:ln w="9430" cap="flat">
                <a:noFill/>
                <a:prstDash val="solid"/>
                <a:miter/>
              </a:ln>
            </p:spPr>
            <p:txBody>
              <a:bodyPr rtlCol="0" anchor="ctr"/>
              <a:lstStyle/>
              <a:p>
                <a:endParaRPr lang="en-US"/>
              </a:p>
            </p:txBody>
          </p:sp>
        </p:grpSp>
        <p:grpSp>
          <p:nvGrpSpPr>
            <p:cNvPr id="36" name="Graphic 24">
              <a:extLst>
                <a:ext uri="{FF2B5EF4-FFF2-40B4-BE49-F238E27FC236}">
                  <a16:creationId xmlns:a16="http://schemas.microsoft.com/office/drawing/2014/main" id="{3DDB6CAE-389B-E8FC-1E84-F42CE7FF6736}"/>
                </a:ext>
              </a:extLst>
            </p:cNvPr>
            <p:cNvGrpSpPr/>
            <p:nvPr/>
          </p:nvGrpSpPr>
          <p:grpSpPr>
            <a:xfrm>
              <a:off x="10001724" y="2654120"/>
              <a:ext cx="931005" cy="23774"/>
              <a:chOff x="10001724" y="2654120"/>
              <a:chExt cx="931005" cy="23774"/>
            </a:xfrm>
            <a:solidFill>
              <a:srgbClr val="333333"/>
            </a:solidFill>
          </p:grpSpPr>
          <p:sp>
            <p:nvSpPr>
              <p:cNvPr id="37" name="Freeform 36">
                <a:extLst>
                  <a:ext uri="{FF2B5EF4-FFF2-40B4-BE49-F238E27FC236}">
                    <a16:creationId xmlns:a16="http://schemas.microsoft.com/office/drawing/2014/main" id="{588AE072-5CCD-3BB0-6DC4-C0D0C9D37A83}"/>
                  </a:ext>
                </a:extLst>
              </p:cNvPr>
              <p:cNvSpPr/>
              <p:nvPr/>
            </p:nvSpPr>
            <p:spPr>
              <a:xfrm>
                <a:off x="10001724" y="2654120"/>
                <a:ext cx="251057" cy="22823"/>
              </a:xfrm>
              <a:custGeom>
                <a:avLst/>
                <a:gdLst>
                  <a:gd name="connsiteX0" fmla="*/ 251058 w 251057"/>
                  <a:gd name="connsiteY0" fmla="*/ 8559 h 22823"/>
                  <a:gd name="connsiteX1" fmla="*/ 251058 w 251057"/>
                  <a:gd name="connsiteY1" fmla="*/ 0 h 22823"/>
                  <a:gd name="connsiteX2" fmla="*/ 11412 w 251057"/>
                  <a:gd name="connsiteY2" fmla="*/ 0 h 22823"/>
                  <a:gd name="connsiteX3" fmla="*/ 0 w 251057"/>
                  <a:gd name="connsiteY3" fmla="*/ 11412 h 22823"/>
                  <a:gd name="connsiteX4" fmla="*/ 11412 w 251057"/>
                  <a:gd name="connsiteY4" fmla="*/ 22823 h 22823"/>
                  <a:gd name="connsiteX5" fmla="*/ 251058 w 251057"/>
                  <a:gd name="connsiteY5" fmla="*/ 22823 h 22823"/>
                  <a:gd name="connsiteX6" fmla="*/ 251058 w 251057"/>
                  <a:gd name="connsiteY6" fmla="*/ 8559 h 2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57" h="22823">
                    <a:moveTo>
                      <a:pt x="251058" y="8559"/>
                    </a:moveTo>
                    <a:cubicBezTo>
                      <a:pt x="251058" y="5706"/>
                      <a:pt x="251058" y="2853"/>
                      <a:pt x="251058" y="0"/>
                    </a:cubicBezTo>
                    <a:lnTo>
                      <a:pt x="11412" y="0"/>
                    </a:lnTo>
                    <a:cubicBezTo>
                      <a:pt x="4755" y="0"/>
                      <a:pt x="0" y="4755"/>
                      <a:pt x="0" y="11412"/>
                    </a:cubicBezTo>
                    <a:cubicBezTo>
                      <a:pt x="0" y="18069"/>
                      <a:pt x="5706" y="22823"/>
                      <a:pt x="11412" y="22823"/>
                    </a:cubicBezTo>
                    <a:lnTo>
                      <a:pt x="251058" y="22823"/>
                    </a:lnTo>
                    <a:cubicBezTo>
                      <a:pt x="251058" y="18069"/>
                      <a:pt x="251058" y="13314"/>
                      <a:pt x="251058" y="8559"/>
                    </a:cubicBezTo>
                    <a:close/>
                  </a:path>
                </a:pathLst>
              </a:custGeom>
              <a:solidFill>
                <a:srgbClr val="333333"/>
              </a:solidFill>
              <a:ln w="943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2061656-FBCC-E2AC-5321-7507CFF0557C}"/>
                  </a:ext>
                </a:extLst>
              </p:cNvPr>
              <p:cNvSpPr/>
              <p:nvPr/>
            </p:nvSpPr>
            <p:spPr>
              <a:xfrm>
                <a:off x="10678819" y="2654120"/>
                <a:ext cx="253910" cy="23774"/>
              </a:xfrm>
              <a:custGeom>
                <a:avLst/>
                <a:gdLst>
                  <a:gd name="connsiteX0" fmla="*/ 243450 w 253910"/>
                  <a:gd name="connsiteY0" fmla="*/ 0 h 23774"/>
                  <a:gd name="connsiteX1" fmla="*/ 951 w 253910"/>
                  <a:gd name="connsiteY1" fmla="*/ 0 h 23774"/>
                  <a:gd name="connsiteX2" fmla="*/ 951 w 253910"/>
                  <a:gd name="connsiteY2" fmla="*/ 8559 h 23774"/>
                  <a:gd name="connsiteX3" fmla="*/ 0 w 253910"/>
                  <a:gd name="connsiteY3" fmla="*/ 23774 h 23774"/>
                  <a:gd name="connsiteX4" fmla="*/ 242499 w 253910"/>
                  <a:gd name="connsiteY4" fmla="*/ 23774 h 23774"/>
                  <a:gd name="connsiteX5" fmla="*/ 253911 w 253910"/>
                  <a:gd name="connsiteY5" fmla="*/ 12363 h 23774"/>
                  <a:gd name="connsiteX6" fmla="*/ 243450 w 253910"/>
                  <a:gd name="connsiteY6" fmla="*/ 0 h 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10" h="23774">
                    <a:moveTo>
                      <a:pt x="243450" y="0"/>
                    </a:moveTo>
                    <a:lnTo>
                      <a:pt x="951" y="0"/>
                    </a:lnTo>
                    <a:cubicBezTo>
                      <a:pt x="951" y="2853"/>
                      <a:pt x="951" y="5706"/>
                      <a:pt x="951" y="8559"/>
                    </a:cubicBezTo>
                    <a:cubicBezTo>
                      <a:pt x="951" y="13314"/>
                      <a:pt x="951" y="19020"/>
                      <a:pt x="0" y="23774"/>
                    </a:cubicBezTo>
                    <a:lnTo>
                      <a:pt x="242499" y="23774"/>
                    </a:lnTo>
                    <a:cubicBezTo>
                      <a:pt x="249156" y="23774"/>
                      <a:pt x="253911" y="18069"/>
                      <a:pt x="253911" y="12363"/>
                    </a:cubicBezTo>
                    <a:cubicBezTo>
                      <a:pt x="253911" y="6657"/>
                      <a:pt x="250107" y="0"/>
                      <a:pt x="243450" y="0"/>
                    </a:cubicBezTo>
                    <a:close/>
                  </a:path>
                </a:pathLst>
              </a:custGeom>
              <a:solidFill>
                <a:srgbClr val="333333"/>
              </a:solidFill>
              <a:ln w="9430" cap="flat">
                <a:noFill/>
                <a:prstDash val="solid"/>
                <a:miter/>
              </a:ln>
            </p:spPr>
            <p:txBody>
              <a:bodyPr rtlCol="0" anchor="ctr"/>
              <a:lstStyle/>
              <a:p>
                <a:endParaRPr lang="en-US"/>
              </a:p>
            </p:txBody>
          </p:sp>
        </p:grpSp>
        <p:grpSp>
          <p:nvGrpSpPr>
            <p:cNvPr id="39" name="Graphic 24">
              <a:extLst>
                <a:ext uri="{FF2B5EF4-FFF2-40B4-BE49-F238E27FC236}">
                  <a16:creationId xmlns:a16="http://schemas.microsoft.com/office/drawing/2014/main" id="{C01852EF-9809-653D-896E-442EF4758898}"/>
                </a:ext>
              </a:extLst>
            </p:cNvPr>
            <p:cNvGrpSpPr/>
            <p:nvPr/>
          </p:nvGrpSpPr>
          <p:grpSpPr>
            <a:xfrm>
              <a:off x="10456291" y="2197651"/>
              <a:ext cx="23774" cy="935760"/>
              <a:chOff x="10456291" y="2197651"/>
              <a:chExt cx="23774" cy="935760"/>
            </a:xfrm>
            <a:solidFill>
              <a:srgbClr val="333333"/>
            </a:solidFill>
          </p:grpSpPr>
          <p:sp>
            <p:nvSpPr>
              <p:cNvPr id="40" name="Freeform 39">
                <a:extLst>
                  <a:ext uri="{FF2B5EF4-FFF2-40B4-BE49-F238E27FC236}">
                    <a16:creationId xmlns:a16="http://schemas.microsoft.com/office/drawing/2014/main" id="{BDA3C36F-EA19-82FA-3FA2-F0856ED17C55}"/>
                  </a:ext>
                </a:extLst>
              </p:cNvPr>
              <p:cNvSpPr/>
              <p:nvPr/>
            </p:nvSpPr>
            <p:spPr>
              <a:xfrm>
                <a:off x="10456291" y="2197651"/>
                <a:ext cx="23774" cy="252008"/>
              </a:xfrm>
              <a:custGeom>
                <a:avLst/>
                <a:gdLst>
                  <a:gd name="connsiteX0" fmla="*/ 10461 w 23774"/>
                  <a:gd name="connsiteY0" fmla="*/ 251058 h 252008"/>
                  <a:gd name="connsiteX1" fmla="*/ 23774 w 23774"/>
                  <a:gd name="connsiteY1" fmla="*/ 251058 h 252008"/>
                  <a:gd name="connsiteX2" fmla="*/ 23774 w 23774"/>
                  <a:gd name="connsiteY2" fmla="*/ 11412 h 252008"/>
                  <a:gd name="connsiteX3" fmla="*/ 12363 w 23774"/>
                  <a:gd name="connsiteY3" fmla="*/ 0 h 252008"/>
                  <a:gd name="connsiteX4" fmla="*/ 0 w 23774"/>
                  <a:gd name="connsiteY4" fmla="*/ 11412 h 252008"/>
                  <a:gd name="connsiteX5" fmla="*/ 0 w 23774"/>
                  <a:gd name="connsiteY5" fmla="*/ 252009 h 252008"/>
                  <a:gd name="connsiteX6" fmla="*/ 10461 w 23774"/>
                  <a:gd name="connsiteY6" fmla="*/ 251058 h 25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 h="252008">
                    <a:moveTo>
                      <a:pt x="10461" y="251058"/>
                    </a:moveTo>
                    <a:cubicBezTo>
                      <a:pt x="15216" y="251058"/>
                      <a:pt x="19020" y="251058"/>
                      <a:pt x="23774" y="251058"/>
                    </a:cubicBezTo>
                    <a:lnTo>
                      <a:pt x="23774" y="11412"/>
                    </a:lnTo>
                    <a:cubicBezTo>
                      <a:pt x="23774" y="4755"/>
                      <a:pt x="18069" y="0"/>
                      <a:pt x="12363" y="0"/>
                    </a:cubicBezTo>
                    <a:cubicBezTo>
                      <a:pt x="6657" y="0"/>
                      <a:pt x="0" y="4755"/>
                      <a:pt x="0" y="11412"/>
                    </a:cubicBezTo>
                    <a:lnTo>
                      <a:pt x="0" y="252009"/>
                    </a:lnTo>
                    <a:cubicBezTo>
                      <a:pt x="2853" y="251058"/>
                      <a:pt x="6657" y="251058"/>
                      <a:pt x="10461" y="251058"/>
                    </a:cubicBezTo>
                    <a:close/>
                  </a:path>
                </a:pathLst>
              </a:custGeom>
              <a:solidFill>
                <a:srgbClr val="333333"/>
              </a:solidFill>
              <a:ln w="943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3211242-DC2E-FD06-E24E-67D4A7E1F96D}"/>
                  </a:ext>
                </a:extLst>
              </p:cNvPr>
              <p:cNvSpPr/>
              <p:nvPr/>
            </p:nvSpPr>
            <p:spPr>
              <a:xfrm>
                <a:off x="10456291" y="2875697"/>
                <a:ext cx="22823" cy="257714"/>
              </a:xfrm>
              <a:custGeom>
                <a:avLst/>
                <a:gdLst>
                  <a:gd name="connsiteX0" fmla="*/ 10461 w 22823"/>
                  <a:gd name="connsiteY0" fmla="*/ 0 h 257714"/>
                  <a:gd name="connsiteX1" fmla="*/ 0 w 22823"/>
                  <a:gd name="connsiteY1" fmla="*/ 0 h 257714"/>
                  <a:gd name="connsiteX2" fmla="*/ 0 w 22823"/>
                  <a:gd name="connsiteY2" fmla="*/ 246303 h 257714"/>
                  <a:gd name="connsiteX3" fmla="*/ 11412 w 22823"/>
                  <a:gd name="connsiteY3" fmla="*/ 257714 h 257714"/>
                  <a:gd name="connsiteX4" fmla="*/ 22823 w 22823"/>
                  <a:gd name="connsiteY4" fmla="*/ 246303 h 257714"/>
                  <a:gd name="connsiteX5" fmla="*/ 22823 w 22823"/>
                  <a:gd name="connsiteY5" fmla="*/ 0 h 257714"/>
                  <a:gd name="connsiteX6" fmla="*/ 10461 w 22823"/>
                  <a:gd name="connsiteY6" fmla="*/ 0 h 2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3" h="257714">
                    <a:moveTo>
                      <a:pt x="10461" y="0"/>
                    </a:moveTo>
                    <a:cubicBezTo>
                      <a:pt x="6657" y="0"/>
                      <a:pt x="3804" y="0"/>
                      <a:pt x="0" y="0"/>
                    </a:cubicBezTo>
                    <a:lnTo>
                      <a:pt x="0" y="246303"/>
                    </a:lnTo>
                    <a:cubicBezTo>
                      <a:pt x="0" y="252960"/>
                      <a:pt x="5706" y="257714"/>
                      <a:pt x="11412" y="257714"/>
                    </a:cubicBezTo>
                    <a:cubicBezTo>
                      <a:pt x="17118" y="257714"/>
                      <a:pt x="22823" y="252009"/>
                      <a:pt x="22823" y="246303"/>
                    </a:cubicBezTo>
                    <a:lnTo>
                      <a:pt x="22823" y="0"/>
                    </a:lnTo>
                    <a:cubicBezTo>
                      <a:pt x="19020" y="0"/>
                      <a:pt x="14265" y="0"/>
                      <a:pt x="10461" y="0"/>
                    </a:cubicBezTo>
                    <a:close/>
                  </a:path>
                </a:pathLst>
              </a:custGeom>
              <a:solidFill>
                <a:srgbClr val="333333"/>
              </a:solidFill>
              <a:ln w="9430" cap="flat">
                <a:noFill/>
                <a:prstDash val="solid"/>
                <a:miter/>
              </a:ln>
            </p:spPr>
            <p:txBody>
              <a:bodyPr rtlCol="0" anchor="ctr"/>
              <a:lstStyle/>
              <a:p>
                <a:endParaRPr lang="en-US"/>
              </a:p>
            </p:txBody>
          </p:sp>
        </p:grpSp>
        <p:grpSp>
          <p:nvGrpSpPr>
            <p:cNvPr id="42" name="Graphic 24">
              <a:extLst>
                <a:ext uri="{FF2B5EF4-FFF2-40B4-BE49-F238E27FC236}">
                  <a16:creationId xmlns:a16="http://schemas.microsoft.com/office/drawing/2014/main" id="{1F473157-0122-6096-758D-B3D55A59F1E2}"/>
                </a:ext>
              </a:extLst>
            </p:cNvPr>
            <p:cNvGrpSpPr/>
            <p:nvPr/>
          </p:nvGrpSpPr>
          <p:grpSpPr>
            <a:xfrm>
              <a:off x="10364531" y="2589665"/>
              <a:ext cx="233446" cy="189817"/>
              <a:chOff x="10364531" y="2589665"/>
              <a:chExt cx="233446" cy="189817"/>
            </a:xfrm>
            <a:solidFill>
              <a:schemeClr val="accent1"/>
            </a:solidFill>
          </p:grpSpPr>
          <p:sp>
            <p:nvSpPr>
              <p:cNvPr id="43" name="Freeform 42">
                <a:extLst>
                  <a:ext uri="{FF2B5EF4-FFF2-40B4-BE49-F238E27FC236}">
                    <a16:creationId xmlns:a16="http://schemas.microsoft.com/office/drawing/2014/main" id="{792A1621-8868-DC0A-DCF4-DEEFCFE1DC27}"/>
                  </a:ext>
                </a:extLst>
              </p:cNvPr>
              <p:cNvSpPr/>
              <p:nvPr/>
            </p:nvSpPr>
            <p:spPr>
              <a:xfrm rot="-3099579">
                <a:off x="10407752" y="2671547"/>
                <a:ext cx="23773" cy="121718"/>
              </a:xfrm>
              <a:custGeom>
                <a:avLst/>
                <a:gdLst>
                  <a:gd name="connsiteX0" fmla="*/ 0 w 23773"/>
                  <a:gd name="connsiteY0" fmla="*/ 0 h 121718"/>
                  <a:gd name="connsiteX1" fmla="*/ 23773 w 23773"/>
                  <a:gd name="connsiteY1" fmla="*/ 0 h 121718"/>
                  <a:gd name="connsiteX2" fmla="*/ 23773 w 23773"/>
                  <a:gd name="connsiteY2" fmla="*/ 121719 h 121718"/>
                  <a:gd name="connsiteX3" fmla="*/ 0 w 23773"/>
                  <a:gd name="connsiteY3" fmla="*/ 121719 h 121718"/>
                </a:gdLst>
                <a:ahLst/>
                <a:cxnLst>
                  <a:cxn ang="0">
                    <a:pos x="connsiteX0" y="connsiteY0"/>
                  </a:cxn>
                  <a:cxn ang="0">
                    <a:pos x="connsiteX1" y="connsiteY1"/>
                  </a:cxn>
                  <a:cxn ang="0">
                    <a:pos x="connsiteX2" y="connsiteY2"/>
                  </a:cxn>
                  <a:cxn ang="0">
                    <a:pos x="connsiteX3" y="connsiteY3"/>
                  </a:cxn>
                </a:cxnLst>
                <a:rect l="l" t="t" r="r" b="b"/>
                <a:pathLst>
                  <a:path w="23773" h="121718">
                    <a:moveTo>
                      <a:pt x="0" y="0"/>
                    </a:moveTo>
                    <a:lnTo>
                      <a:pt x="23773" y="0"/>
                    </a:lnTo>
                    <a:lnTo>
                      <a:pt x="23773" y="121719"/>
                    </a:lnTo>
                    <a:lnTo>
                      <a:pt x="0" y="121719"/>
                    </a:lnTo>
                    <a:close/>
                  </a:path>
                </a:pathLst>
              </a:custGeom>
              <a:grpFill/>
              <a:ln w="943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06E764-BEE8-24E5-4361-6149B3121F9E}"/>
                  </a:ext>
                </a:extLst>
              </p:cNvPr>
              <p:cNvSpPr/>
              <p:nvPr/>
            </p:nvSpPr>
            <p:spPr>
              <a:xfrm rot="-3113270">
                <a:off x="10408689" y="2672657"/>
                <a:ext cx="222527" cy="23774"/>
              </a:xfrm>
              <a:custGeom>
                <a:avLst/>
                <a:gdLst>
                  <a:gd name="connsiteX0" fmla="*/ 0 w 222527"/>
                  <a:gd name="connsiteY0" fmla="*/ 0 h 23774"/>
                  <a:gd name="connsiteX1" fmla="*/ 222527 w 222527"/>
                  <a:gd name="connsiteY1" fmla="*/ 0 h 23774"/>
                  <a:gd name="connsiteX2" fmla="*/ 222527 w 222527"/>
                  <a:gd name="connsiteY2" fmla="*/ 23774 h 23774"/>
                  <a:gd name="connsiteX3" fmla="*/ 0 w 222527"/>
                  <a:gd name="connsiteY3" fmla="*/ 23774 h 23774"/>
                </a:gdLst>
                <a:ahLst/>
                <a:cxnLst>
                  <a:cxn ang="0">
                    <a:pos x="connsiteX0" y="connsiteY0"/>
                  </a:cxn>
                  <a:cxn ang="0">
                    <a:pos x="connsiteX1" y="connsiteY1"/>
                  </a:cxn>
                  <a:cxn ang="0">
                    <a:pos x="connsiteX2" y="connsiteY2"/>
                  </a:cxn>
                  <a:cxn ang="0">
                    <a:pos x="connsiteX3" y="connsiteY3"/>
                  </a:cxn>
                </a:cxnLst>
                <a:rect l="l" t="t" r="r" b="b"/>
                <a:pathLst>
                  <a:path w="222527" h="23774">
                    <a:moveTo>
                      <a:pt x="0" y="0"/>
                    </a:moveTo>
                    <a:lnTo>
                      <a:pt x="222527" y="0"/>
                    </a:lnTo>
                    <a:lnTo>
                      <a:pt x="222527" y="23774"/>
                    </a:lnTo>
                    <a:lnTo>
                      <a:pt x="0" y="23774"/>
                    </a:lnTo>
                    <a:close/>
                  </a:path>
                </a:pathLst>
              </a:custGeom>
              <a:grpFill/>
              <a:ln w="9430" cap="flat">
                <a:noFill/>
                <a:prstDash val="solid"/>
                <a:miter/>
              </a:ln>
            </p:spPr>
            <p:txBody>
              <a:bodyPr rtlCol="0" anchor="ctr"/>
              <a:lstStyle/>
              <a:p>
                <a:endParaRPr lang="en-US"/>
              </a:p>
            </p:txBody>
          </p:sp>
        </p:grpSp>
      </p:grpSp>
      <p:grpSp>
        <p:nvGrpSpPr>
          <p:cNvPr id="48" name="Graphic 46">
            <a:extLst>
              <a:ext uri="{FF2B5EF4-FFF2-40B4-BE49-F238E27FC236}">
                <a16:creationId xmlns:a16="http://schemas.microsoft.com/office/drawing/2014/main" id="{B20D9B25-A660-8328-D0C9-69BC90B05E47}"/>
              </a:ext>
            </a:extLst>
          </p:cNvPr>
          <p:cNvGrpSpPr/>
          <p:nvPr/>
        </p:nvGrpSpPr>
        <p:grpSpPr>
          <a:xfrm>
            <a:off x="1212227" y="2229414"/>
            <a:ext cx="950097" cy="911317"/>
            <a:chOff x="1223378" y="2229414"/>
            <a:chExt cx="950097" cy="911317"/>
          </a:xfrm>
          <a:solidFill>
            <a:srgbClr val="333333"/>
          </a:solidFill>
        </p:grpSpPr>
        <p:sp>
          <p:nvSpPr>
            <p:cNvPr id="49" name="Freeform 48">
              <a:extLst>
                <a:ext uri="{FF2B5EF4-FFF2-40B4-BE49-F238E27FC236}">
                  <a16:creationId xmlns:a16="http://schemas.microsoft.com/office/drawing/2014/main" id="{6F1B9492-6436-3218-850E-5AA965CCF197}"/>
                </a:ext>
              </a:extLst>
            </p:cNvPr>
            <p:cNvSpPr/>
            <p:nvPr/>
          </p:nvSpPr>
          <p:spPr>
            <a:xfrm>
              <a:off x="1283486" y="2229414"/>
              <a:ext cx="832789" cy="433360"/>
            </a:xfrm>
            <a:custGeom>
              <a:avLst/>
              <a:gdLst>
                <a:gd name="connsiteX0" fmla="*/ 611746 w 832789"/>
                <a:gd name="connsiteY0" fmla="*/ 433361 h 433360"/>
                <a:gd name="connsiteX1" fmla="*/ 832789 w 832789"/>
                <a:gd name="connsiteY1" fmla="*/ 433361 h 433360"/>
                <a:gd name="connsiteX2" fmla="*/ 721298 w 832789"/>
                <a:gd name="connsiteY2" fmla="*/ 270487 h 433360"/>
                <a:gd name="connsiteX3" fmla="*/ 616594 w 832789"/>
                <a:gd name="connsiteY3" fmla="*/ 270487 h 433360"/>
                <a:gd name="connsiteX4" fmla="*/ 590418 w 832789"/>
                <a:gd name="connsiteY4" fmla="*/ 274365 h 433360"/>
                <a:gd name="connsiteX5" fmla="*/ 611746 w 832789"/>
                <a:gd name="connsiteY5" fmla="*/ 433361 h 433360"/>
                <a:gd name="connsiteX6" fmla="*/ 222013 w 832789"/>
                <a:gd name="connsiteY6" fmla="*/ 433361 h 433360"/>
                <a:gd name="connsiteX7" fmla="*/ 241402 w 832789"/>
                <a:gd name="connsiteY7" fmla="*/ 274365 h 433360"/>
                <a:gd name="connsiteX8" fmla="*/ 215226 w 832789"/>
                <a:gd name="connsiteY8" fmla="*/ 270487 h 433360"/>
                <a:gd name="connsiteX9" fmla="*/ 110522 w 832789"/>
                <a:gd name="connsiteY9" fmla="*/ 270487 h 433360"/>
                <a:gd name="connsiteX10" fmla="*/ 0 w 832789"/>
                <a:gd name="connsiteY10" fmla="*/ 433361 h 433360"/>
                <a:gd name="connsiteX11" fmla="*/ 222013 w 832789"/>
                <a:gd name="connsiteY11" fmla="*/ 433361 h 433360"/>
                <a:gd name="connsiteX12" fmla="*/ 594296 w 832789"/>
                <a:gd name="connsiteY12" fmla="*/ 433361 h 433360"/>
                <a:gd name="connsiteX13" fmla="*/ 472140 w 832789"/>
                <a:gd name="connsiteY13" fmla="*/ 198745 h 433360"/>
                <a:gd name="connsiteX14" fmla="*/ 359680 w 832789"/>
                <a:gd name="connsiteY14" fmla="*/ 198745 h 433360"/>
                <a:gd name="connsiteX15" fmla="*/ 237524 w 832789"/>
                <a:gd name="connsiteY15" fmla="*/ 433361 h 433360"/>
                <a:gd name="connsiteX16" fmla="*/ 594296 w 832789"/>
                <a:gd name="connsiteY16" fmla="*/ 433361 h 433360"/>
                <a:gd name="connsiteX17" fmla="*/ 502194 w 832789"/>
                <a:gd name="connsiteY17" fmla="*/ 87254 h 433360"/>
                <a:gd name="connsiteX18" fmla="*/ 414940 w 832789"/>
                <a:gd name="connsiteY18" fmla="*/ 0 h 433360"/>
                <a:gd name="connsiteX19" fmla="*/ 327687 w 832789"/>
                <a:gd name="connsiteY19" fmla="*/ 87254 h 433360"/>
                <a:gd name="connsiteX20" fmla="*/ 414940 w 832789"/>
                <a:gd name="connsiteY20" fmla="*/ 174508 h 433360"/>
                <a:gd name="connsiteX21" fmla="*/ 414940 w 832789"/>
                <a:gd name="connsiteY21" fmla="*/ 174508 h 433360"/>
                <a:gd name="connsiteX22" fmla="*/ 502194 w 832789"/>
                <a:gd name="connsiteY22" fmla="*/ 87254 h 433360"/>
                <a:gd name="connsiteX23" fmla="*/ 241402 w 832789"/>
                <a:gd name="connsiteY23" fmla="*/ 172569 h 433360"/>
                <a:gd name="connsiteX24" fmla="*/ 171599 w 832789"/>
                <a:gd name="connsiteY24" fmla="*/ 102766 h 433360"/>
                <a:gd name="connsiteX25" fmla="*/ 101796 w 832789"/>
                <a:gd name="connsiteY25" fmla="*/ 173538 h 433360"/>
                <a:gd name="connsiteX26" fmla="*/ 171599 w 832789"/>
                <a:gd name="connsiteY26" fmla="*/ 243341 h 433360"/>
                <a:gd name="connsiteX27" fmla="*/ 171599 w 832789"/>
                <a:gd name="connsiteY27" fmla="*/ 243341 h 433360"/>
                <a:gd name="connsiteX28" fmla="*/ 241402 w 832789"/>
                <a:gd name="connsiteY28" fmla="*/ 172569 h 433360"/>
                <a:gd name="connsiteX29" fmla="*/ 241402 w 832789"/>
                <a:gd name="connsiteY29" fmla="*/ 172569 h 433360"/>
                <a:gd name="connsiteX30" fmla="*/ 731963 w 832789"/>
                <a:gd name="connsiteY30" fmla="*/ 172569 h 433360"/>
                <a:gd name="connsiteX31" fmla="*/ 662160 w 832789"/>
                <a:gd name="connsiteY31" fmla="*/ 102766 h 433360"/>
                <a:gd name="connsiteX32" fmla="*/ 592357 w 832789"/>
                <a:gd name="connsiteY32" fmla="*/ 172569 h 433360"/>
                <a:gd name="connsiteX33" fmla="*/ 662160 w 832789"/>
                <a:gd name="connsiteY33" fmla="*/ 242372 h 433360"/>
                <a:gd name="connsiteX34" fmla="*/ 662160 w 832789"/>
                <a:gd name="connsiteY34" fmla="*/ 242372 h 433360"/>
                <a:gd name="connsiteX35" fmla="*/ 731963 w 832789"/>
                <a:gd name="connsiteY35" fmla="*/ 172569 h 433360"/>
                <a:gd name="connsiteX36" fmla="*/ 731963 w 832789"/>
                <a:gd name="connsiteY36" fmla="*/ 172569 h 43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2789" h="433360">
                  <a:moveTo>
                    <a:pt x="611746" y="433361"/>
                  </a:moveTo>
                  <a:lnTo>
                    <a:pt x="832789" y="433361"/>
                  </a:lnTo>
                  <a:cubicBezTo>
                    <a:pt x="823095" y="317022"/>
                    <a:pt x="779468" y="270487"/>
                    <a:pt x="721298" y="270487"/>
                  </a:cubicBezTo>
                  <a:lnTo>
                    <a:pt x="616594" y="270487"/>
                  </a:lnTo>
                  <a:cubicBezTo>
                    <a:pt x="607868" y="270487"/>
                    <a:pt x="599143" y="271456"/>
                    <a:pt x="590418" y="274365"/>
                  </a:cubicBezTo>
                  <a:cubicBezTo>
                    <a:pt x="600113" y="314114"/>
                    <a:pt x="616594" y="368405"/>
                    <a:pt x="611746" y="433361"/>
                  </a:cubicBezTo>
                  <a:close/>
                  <a:moveTo>
                    <a:pt x="222013" y="433361"/>
                  </a:moveTo>
                  <a:cubicBezTo>
                    <a:pt x="219104" y="379069"/>
                    <a:pt x="225890" y="325748"/>
                    <a:pt x="241402" y="274365"/>
                  </a:cubicBezTo>
                  <a:cubicBezTo>
                    <a:pt x="232677" y="271456"/>
                    <a:pt x="223952" y="270487"/>
                    <a:pt x="215226" y="270487"/>
                  </a:cubicBezTo>
                  <a:lnTo>
                    <a:pt x="110522" y="270487"/>
                  </a:lnTo>
                  <a:cubicBezTo>
                    <a:pt x="52352" y="270487"/>
                    <a:pt x="8725" y="317022"/>
                    <a:pt x="0" y="433361"/>
                  </a:cubicBezTo>
                  <a:lnTo>
                    <a:pt x="222013" y="433361"/>
                  </a:lnTo>
                  <a:close/>
                  <a:moveTo>
                    <a:pt x="594296" y="433361"/>
                  </a:moveTo>
                  <a:cubicBezTo>
                    <a:pt x="595265" y="263700"/>
                    <a:pt x="543882" y="198745"/>
                    <a:pt x="472140" y="198745"/>
                  </a:cubicBezTo>
                  <a:lnTo>
                    <a:pt x="359680" y="198745"/>
                  </a:lnTo>
                  <a:cubicBezTo>
                    <a:pt x="287938" y="198745"/>
                    <a:pt x="236555" y="264670"/>
                    <a:pt x="237524" y="433361"/>
                  </a:cubicBezTo>
                  <a:lnTo>
                    <a:pt x="594296" y="433361"/>
                  </a:lnTo>
                  <a:close/>
                  <a:moveTo>
                    <a:pt x="502194" y="87254"/>
                  </a:moveTo>
                  <a:cubicBezTo>
                    <a:pt x="502194" y="38779"/>
                    <a:pt x="463415" y="0"/>
                    <a:pt x="414940" y="0"/>
                  </a:cubicBezTo>
                  <a:cubicBezTo>
                    <a:pt x="366466" y="0"/>
                    <a:pt x="327687" y="38779"/>
                    <a:pt x="327687" y="87254"/>
                  </a:cubicBezTo>
                  <a:cubicBezTo>
                    <a:pt x="327687" y="135728"/>
                    <a:pt x="366466" y="174508"/>
                    <a:pt x="414940" y="174508"/>
                  </a:cubicBezTo>
                  <a:cubicBezTo>
                    <a:pt x="414940" y="174508"/>
                    <a:pt x="414940" y="174508"/>
                    <a:pt x="414940" y="174508"/>
                  </a:cubicBezTo>
                  <a:cubicBezTo>
                    <a:pt x="463415" y="174508"/>
                    <a:pt x="502194" y="134759"/>
                    <a:pt x="502194" y="87254"/>
                  </a:cubicBezTo>
                  <a:close/>
                  <a:moveTo>
                    <a:pt x="241402" y="172569"/>
                  </a:moveTo>
                  <a:cubicBezTo>
                    <a:pt x="241402" y="133789"/>
                    <a:pt x="210379" y="102766"/>
                    <a:pt x="171599" y="102766"/>
                  </a:cubicBezTo>
                  <a:cubicBezTo>
                    <a:pt x="132820" y="102766"/>
                    <a:pt x="100827" y="134759"/>
                    <a:pt x="101796" y="173538"/>
                  </a:cubicBezTo>
                  <a:cubicBezTo>
                    <a:pt x="102766" y="212318"/>
                    <a:pt x="132820" y="243341"/>
                    <a:pt x="171599" y="243341"/>
                  </a:cubicBezTo>
                  <a:cubicBezTo>
                    <a:pt x="171599" y="243341"/>
                    <a:pt x="171599" y="243341"/>
                    <a:pt x="171599" y="243341"/>
                  </a:cubicBezTo>
                  <a:cubicBezTo>
                    <a:pt x="209409" y="243341"/>
                    <a:pt x="241402" y="211348"/>
                    <a:pt x="241402" y="172569"/>
                  </a:cubicBezTo>
                  <a:lnTo>
                    <a:pt x="241402" y="172569"/>
                  </a:lnTo>
                  <a:close/>
                  <a:moveTo>
                    <a:pt x="731963" y="172569"/>
                  </a:moveTo>
                  <a:cubicBezTo>
                    <a:pt x="731963" y="133789"/>
                    <a:pt x="700939" y="102766"/>
                    <a:pt x="662160" y="102766"/>
                  </a:cubicBezTo>
                  <a:cubicBezTo>
                    <a:pt x="623380" y="102766"/>
                    <a:pt x="592357" y="133789"/>
                    <a:pt x="592357" y="172569"/>
                  </a:cubicBezTo>
                  <a:cubicBezTo>
                    <a:pt x="592357" y="211348"/>
                    <a:pt x="623380" y="242372"/>
                    <a:pt x="662160" y="242372"/>
                  </a:cubicBezTo>
                  <a:cubicBezTo>
                    <a:pt x="662160" y="242372"/>
                    <a:pt x="662160" y="242372"/>
                    <a:pt x="662160" y="242372"/>
                  </a:cubicBezTo>
                  <a:cubicBezTo>
                    <a:pt x="700939" y="242372"/>
                    <a:pt x="731963" y="211348"/>
                    <a:pt x="731963" y="172569"/>
                  </a:cubicBezTo>
                  <a:lnTo>
                    <a:pt x="731963" y="172569"/>
                  </a:lnTo>
                  <a:close/>
                </a:path>
              </a:pathLst>
            </a:custGeom>
            <a:solidFill>
              <a:schemeClr val="accent1"/>
            </a:solidFill>
            <a:ln w="9620" cap="flat">
              <a:noFill/>
              <a:prstDash val="solid"/>
              <a:miter/>
            </a:ln>
          </p:spPr>
          <p:txBody>
            <a:bodyPr rtlCol="0" anchor="ctr"/>
            <a:lstStyle/>
            <a:p>
              <a:endParaRPr lang="en-US"/>
            </a:p>
          </p:txBody>
        </p:sp>
        <p:grpSp>
          <p:nvGrpSpPr>
            <p:cNvPr id="50" name="Graphic 46">
              <a:extLst>
                <a:ext uri="{FF2B5EF4-FFF2-40B4-BE49-F238E27FC236}">
                  <a16:creationId xmlns:a16="http://schemas.microsoft.com/office/drawing/2014/main" id="{4449DC37-7737-23D4-679D-16140A3875E1}"/>
                </a:ext>
              </a:extLst>
            </p:cNvPr>
            <p:cNvGrpSpPr/>
            <p:nvPr/>
          </p:nvGrpSpPr>
          <p:grpSpPr>
            <a:xfrm>
              <a:off x="1223378" y="2660835"/>
              <a:ext cx="950097" cy="479896"/>
              <a:chOff x="1223378" y="2660835"/>
              <a:chExt cx="950097" cy="479896"/>
            </a:xfrm>
            <a:solidFill>
              <a:srgbClr val="333333"/>
            </a:solidFill>
          </p:grpSpPr>
          <p:sp>
            <p:nvSpPr>
              <p:cNvPr id="51" name="Freeform 50">
                <a:extLst>
                  <a:ext uri="{FF2B5EF4-FFF2-40B4-BE49-F238E27FC236}">
                    <a16:creationId xmlns:a16="http://schemas.microsoft.com/office/drawing/2014/main" id="{99E8B50E-3DA1-E923-C922-9E4BF0269669}"/>
                  </a:ext>
                </a:extLst>
              </p:cNvPr>
              <p:cNvSpPr/>
              <p:nvPr/>
            </p:nvSpPr>
            <p:spPr>
              <a:xfrm>
                <a:off x="1223378" y="2682164"/>
                <a:ext cx="950097" cy="458567"/>
              </a:xfrm>
              <a:custGeom>
                <a:avLst/>
                <a:gdLst>
                  <a:gd name="connsiteX0" fmla="*/ 925860 w 950097"/>
                  <a:gd name="connsiteY0" fmla="*/ 0 h 458567"/>
                  <a:gd name="connsiteX1" fmla="*/ 822125 w 950097"/>
                  <a:gd name="connsiteY1" fmla="*/ 269517 h 458567"/>
                  <a:gd name="connsiteX2" fmla="*/ 702878 w 950097"/>
                  <a:gd name="connsiteY2" fmla="*/ 206501 h 458567"/>
                  <a:gd name="connsiteX3" fmla="*/ 731963 w 950097"/>
                  <a:gd name="connsiteY3" fmla="*/ 0 h 458567"/>
                  <a:gd name="connsiteX4" fmla="*/ 707726 w 950097"/>
                  <a:gd name="connsiteY4" fmla="*/ 0 h 458567"/>
                  <a:gd name="connsiteX5" fmla="*/ 678641 w 950097"/>
                  <a:gd name="connsiteY5" fmla="*/ 197775 h 458567"/>
                  <a:gd name="connsiteX6" fmla="*/ 486683 w 950097"/>
                  <a:gd name="connsiteY6" fmla="*/ 166752 h 458567"/>
                  <a:gd name="connsiteX7" fmla="*/ 486683 w 950097"/>
                  <a:gd name="connsiteY7" fmla="*/ 0 h 458567"/>
                  <a:gd name="connsiteX8" fmla="*/ 462445 w 950097"/>
                  <a:gd name="connsiteY8" fmla="*/ 0 h 458567"/>
                  <a:gd name="connsiteX9" fmla="*/ 462445 w 950097"/>
                  <a:gd name="connsiteY9" fmla="*/ 166752 h 458567"/>
                  <a:gd name="connsiteX10" fmla="*/ 269517 w 950097"/>
                  <a:gd name="connsiteY10" fmla="*/ 193897 h 458567"/>
                  <a:gd name="connsiteX11" fmla="*/ 242372 w 950097"/>
                  <a:gd name="connsiteY11" fmla="*/ 1939 h 458567"/>
                  <a:gd name="connsiteX12" fmla="*/ 218135 w 950097"/>
                  <a:gd name="connsiteY12" fmla="*/ 1939 h 458567"/>
                  <a:gd name="connsiteX13" fmla="*/ 247219 w 950097"/>
                  <a:gd name="connsiteY13" fmla="*/ 201653 h 458567"/>
                  <a:gd name="connsiteX14" fmla="*/ 124094 w 950097"/>
                  <a:gd name="connsiteY14" fmla="*/ 263700 h 458567"/>
                  <a:gd name="connsiteX15" fmla="*/ 26176 w 950097"/>
                  <a:gd name="connsiteY15" fmla="*/ 1939 h 458567"/>
                  <a:gd name="connsiteX16" fmla="*/ 0 w 950097"/>
                  <a:gd name="connsiteY16" fmla="*/ 1939 h 458567"/>
                  <a:gd name="connsiteX17" fmla="*/ 109552 w 950097"/>
                  <a:gd name="connsiteY17" fmla="*/ 285999 h 458567"/>
                  <a:gd name="connsiteX18" fmla="*/ 109552 w 950097"/>
                  <a:gd name="connsiteY18" fmla="*/ 285999 h 458567"/>
                  <a:gd name="connsiteX19" fmla="*/ 109552 w 950097"/>
                  <a:gd name="connsiteY19" fmla="*/ 285999 h 458567"/>
                  <a:gd name="connsiteX20" fmla="*/ 475049 w 950097"/>
                  <a:gd name="connsiteY20" fmla="*/ 458567 h 458567"/>
                  <a:gd name="connsiteX21" fmla="*/ 831820 w 950097"/>
                  <a:gd name="connsiteY21" fmla="*/ 296663 h 458567"/>
                  <a:gd name="connsiteX22" fmla="*/ 833759 w 950097"/>
                  <a:gd name="connsiteY22" fmla="*/ 294724 h 458567"/>
                  <a:gd name="connsiteX23" fmla="*/ 834728 w 950097"/>
                  <a:gd name="connsiteY23" fmla="*/ 291816 h 458567"/>
                  <a:gd name="connsiteX24" fmla="*/ 950097 w 950097"/>
                  <a:gd name="connsiteY24" fmla="*/ 970 h 458567"/>
                  <a:gd name="connsiteX25" fmla="*/ 925860 w 950097"/>
                  <a:gd name="connsiteY25" fmla="*/ 970 h 458567"/>
                  <a:gd name="connsiteX26" fmla="*/ 137667 w 950097"/>
                  <a:gd name="connsiteY26" fmla="*/ 281151 h 458567"/>
                  <a:gd name="connsiteX27" fmla="*/ 253036 w 950097"/>
                  <a:gd name="connsiteY27" fmla="*/ 223952 h 458567"/>
                  <a:gd name="connsiteX28" fmla="*/ 376161 w 950097"/>
                  <a:gd name="connsiteY28" fmla="*/ 421727 h 458567"/>
                  <a:gd name="connsiteX29" fmla="*/ 137667 w 950097"/>
                  <a:gd name="connsiteY29" fmla="*/ 281151 h 458567"/>
                  <a:gd name="connsiteX30" fmla="*/ 461476 w 950097"/>
                  <a:gd name="connsiteY30" fmla="*/ 433361 h 458567"/>
                  <a:gd name="connsiteX31" fmla="*/ 275334 w 950097"/>
                  <a:gd name="connsiteY31" fmla="*/ 218135 h 458567"/>
                  <a:gd name="connsiteX32" fmla="*/ 461476 w 950097"/>
                  <a:gd name="connsiteY32" fmla="*/ 191958 h 458567"/>
                  <a:gd name="connsiteX33" fmla="*/ 461476 w 950097"/>
                  <a:gd name="connsiteY33" fmla="*/ 433361 h 458567"/>
                  <a:gd name="connsiteX34" fmla="*/ 487652 w 950097"/>
                  <a:gd name="connsiteY34" fmla="*/ 190989 h 458567"/>
                  <a:gd name="connsiteX35" fmla="*/ 672824 w 950097"/>
                  <a:gd name="connsiteY35" fmla="*/ 221043 h 458567"/>
                  <a:gd name="connsiteX36" fmla="*/ 487652 w 950097"/>
                  <a:gd name="connsiteY36" fmla="*/ 431422 h 458567"/>
                  <a:gd name="connsiteX37" fmla="*/ 487652 w 950097"/>
                  <a:gd name="connsiteY37" fmla="*/ 190989 h 458567"/>
                  <a:gd name="connsiteX38" fmla="*/ 572967 w 950097"/>
                  <a:gd name="connsiteY38" fmla="*/ 421727 h 458567"/>
                  <a:gd name="connsiteX39" fmla="*/ 695122 w 950097"/>
                  <a:gd name="connsiteY39" fmla="*/ 229768 h 458567"/>
                  <a:gd name="connsiteX40" fmla="*/ 805644 w 950097"/>
                  <a:gd name="connsiteY40" fmla="*/ 287938 h 458567"/>
                  <a:gd name="connsiteX41" fmla="*/ 572967 w 950097"/>
                  <a:gd name="connsiteY41" fmla="*/ 421727 h 45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50097" h="458567">
                    <a:moveTo>
                      <a:pt x="925860" y="0"/>
                    </a:moveTo>
                    <a:cubicBezTo>
                      <a:pt x="921013" y="101796"/>
                      <a:pt x="882233" y="195836"/>
                      <a:pt x="822125" y="269517"/>
                    </a:cubicBezTo>
                    <a:cubicBezTo>
                      <a:pt x="789162" y="243341"/>
                      <a:pt x="749413" y="222013"/>
                      <a:pt x="702878" y="206501"/>
                    </a:cubicBezTo>
                    <a:cubicBezTo>
                      <a:pt x="720329" y="144454"/>
                      <a:pt x="730993" y="74651"/>
                      <a:pt x="731963" y="0"/>
                    </a:cubicBezTo>
                    <a:lnTo>
                      <a:pt x="707726" y="0"/>
                    </a:lnTo>
                    <a:cubicBezTo>
                      <a:pt x="705787" y="70773"/>
                      <a:pt x="696092" y="138637"/>
                      <a:pt x="678641" y="197775"/>
                    </a:cubicBezTo>
                    <a:cubicBezTo>
                      <a:pt x="620472" y="179355"/>
                      <a:pt x="555516" y="168691"/>
                      <a:pt x="486683" y="166752"/>
                    </a:cubicBezTo>
                    <a:lnTo>
                      <a:pt x="486683" y="0"/>
                    </a:lnTo>
                    <a:lnTo>
                      <a:pt x="462445" y="0"/>
                    </a:lnTo>
                    <a:lnTo>
                      <a:pt x="462445" y="166752"/>
                    </a:lnTo>
                    <a:cubicBezTo>
                      <a:pt x="393612" y="166752"/>
                      <a:pt x="328656" y="176447"/>
                      <a:pt x="269517" y="193897"/>
                    </a:cubicBezTo>
                    <a:cubicBezTo>
                      <a:pt x="253036" y="135728"/>
                      <a:pt x="243341" y="70773"/>
                      <a:pt x="242372" y="1939"/>
                    </a:cubicBezTo>
                    <a:lnTo>
                      <a:pt x="218135" y="1939"/>
                    </a:lnTo>
                    <a:cubicBezTo>
                      <a:pt x="220074" y="73681"/>
                      <a:pt x="229768" y="141545"/>
                      <a:pt x="247219" y="201653"/>
                    </a:cubicBezTo>
                    <a:cubicBezTo>
                      <a:pt x="199714" y="218135"/>
                      <a:pt x="158996" y="238494"/>
                      <a:pt x="124094" y="263700"/>
                    </a:cubicBezTo>
                    <a:cubicBezTo>
                      <a:pt x="65925" y="190989"/>
                      <a:pt x="31024" y="100827"/>
                      <a:pt x="26176" y="1939"/>
                    </a:cubicBezTo>
                    <a:lnTo>
                      <a:pt x="0" y="1939"/>
                    </a:lnTo>
                    <a:cubicBezTo>
                      <a:pt x="3878" y="108583"/>
                      <a:pt x="44596" y="208440"/>
                      <a:pt x="109552" y="285999"/>
                    </a:cubicBezTo>
                    <a:lnTo>
                      <a:pt x="109552" y="285999"/>
                    </a:lnTo>
                    <a:lnTo>
                      <a:pt x="109552" y="285999"/>
                    </a:lnTo>
                    <a:cubicBezTo>
                      <a:pt x="197775" y="391673"/>
                      <a:pt x="328656" y="458567"/>
                      <a:pt x="475049" y="458567"/>
                    </a:cubicBezTo>
                    <a:cubicBezTo>
                      <a:pt x="616594" y="458567"/>
                      <a:pt x="744566" y="395551"/>
                      <a:pt x="831820" y="296663"/>
                    </a:cubicBezTo>
                    <a:cubicBezTo>
                      <a:pt x="832789" y="295694"/>
                      <a:pt x="833759" y="295694"/>
                      <a:pt x="833759" y="294724"/>
                    </a:cubicBezTo>
                    <a:cubicBezTo>
                      <a:pt x="834728" y="293755"/>
                      <a:pt x="834728" y="292785"/>
                      <a:pt x="834728" y="291816"/>
                    </a:cubicBezTo>
                    <a:cubicBezTo>
                      <a:pt x="902592" y="213287"/>
                      <a:pt x="945250" y="111491"/>
                      <a:pt x="950097" y="970"/>
                    </a:cubicBezTo>
                    <a:lnTo>
                      <a:pt x="925860" y="970"/>
                    </a:lnTo>
                    <a:close/>
                    <a:moveTo>
                      <a:pt x="137667" y="281151"/>
                    </a:moveTo>
                    <a:cubicBezTo>
                      <a:pt x="169660" y="258853"/>
                      <a:pt x="208440" y="239463"/>
                      <a:pt x="253036" y="223952"/>
                    </a:cubicBezTo>
                    <a:cubicBezTo>
                      <a:pt x="282121" y="312175"/>
                      <a:pt x="324778" y="381978"/>
                      <a:pt x="376161" y="421727"/>
                    </a:cubicBezTo>
                    <a:cubicBezTo>
                      <a:pt x="282121" y="400398"/>
                      <a:pt x="199714" y="350954"/>
                      <a:pt x="137667" y="281151"/>
                    </a:cubicBezTo>
                    <a:close/>
                    <a:moveTo>
                      <a:pt x="461476" y="433361"/>
                    </a:moveTo>
                    <a:cubicBezTo>
                      <a:pt x="382947" y="424635"/>
                      <a:pt x="314114" y="341259"/>
                      <a:pt x="275334" y="218135"/>
                    </a:cubicBezTo>
                    <a:cubicBezTo>
                      <a:pt x="332534" y="201653"/>
                      <a:pt x="396520" y="191958"/>
                      <a:pt x="461476" y="191958"/>
                    </a:cubicBezTo>
                    <a:lnTo>
                      <a:pt x="461476" y="433361"/>
                    </a:lnTo>
                    <a:close/>
                    <a:moveTo>
                      <a:pt x="487652" y="190989"/>
                    </a:moveTo>
                    <a:cubicBezTo>
                      <a:pt x="553577" y="192928"/>
                      <a:pt x="616594" y="202623"/>
                      <a:pt x="672824" y="221043"/>
                    </a:cubicBezTo>
                    <a:cubicBezTo>
                      <a:pt x="632106" y="341259"/>
                      <a:pt x="564241" y="424635"/>
                      <a:pt x="487652" y="431422"/>
                    </a:cubicBezTo>
                    <a:lnTo>
                      <a:pt x="487652" y="190989"/>
                    </a:lnTo>
                    <a:close/>
                    <a:moveTo>
                      <a:pt x="572967" y="421727"/>
                    </a:moveTo>
                    <a:cubicBezTo>
                      <a:pt x="623380" y="382947"/>
                      <a:pt x="666038" y="315083"/>
                      <a:pt x="695122" y="229768"/>
                    </a:cubicBezTo>
                    <a:cubicBezTo>
                      <a:pt x="736810" y="245280"/>
                      <a:pt x="774620" y="265639"/>
                      <a:pt x="805644" y="287938"/>
                    </a:cubicBezTo>
                    <a:cubicBezTo>
                      <a:pt x="743597" y="354832"/>
                      <a:pt x="663129" y="401368"/>
                      <a:pt x="572967" y="421727"/>
                    </a:cubicBezTo>
                    <a:close/>
                  </a:path>
                </a:pathLst>
              </a:custGeom>
              <a:solidFill>
                <a:srgbClr val="333333"/>
              </a:solidFill>
              <a:ln w="962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D464D49-CF5B-F163-9524-14A8F1986771}"/>
                  </a:ext>
                </a:extLst>
              </p:cNvPr>
              <p:cNvSpPr/>
              <p:nvPr/>
            </p:nvSpPr>
            <p:spPr>
              <a:xfrm>
                <a:off x="1223378" y="2660835"/>
                <a:ext cx="949127" cy="27145"/>
              </a:xfrm>
              <a:custGeom>
                <a:avLst/>
                <a:gdLst>
                  <a:gd name="connsiteX0" fmla="*/ 0 w 949127"/>
                  <a:gd name="connsiteY0" fmla="*/ 0 h 27145"/>
                  <a:gd name="connsiteX1" fmla="*/ 949128 w 949127"/>
                  <a:gd name="connsiteY1" fmla="*/ 0 h 27145"/>
                  <a:gd name="connsiteX2" fmla="*/ 949128 w 949127"/>
                  <a:gd name="connsiteY2" fmla="*/ 27146 h 27145"/>
                  <a:gd name="connsiteX3" fmla="*/ 0 w 949127"/>
                  <a:gd name="connsiteY3" fmla="*/ 27146 h 27145"/>
                </a:gdLst>
                <a:ahLst/>
                <a:cxnLst>
                  <a:cxn ang="0">
                    <a:pos x="connsiteX0" y="connsiteY0"/>
                  </a:cxn>
                  <a:cxn ang="0">
                    <a:pos x="connsiteX1" y="connsiteY1"/>
                  </a:cxn>
                  <a:cxn ang="0">
                    <a:pos x="connsiteX2" y="connsiteY2"/>
                  </a:cxn>
                  <a:cxn ang="0">
                    <a:pos x="connsiteX3" y="connsiteY3"/>
                  </a:cxn>
                </a:cxnLst>
                <a:rect l="l" t="t" r="r" b="b"/>
                <a:pathLst>
                  <a:path w="949127" h="27145">
                    <a:moveTo>
                      <a:pt x="0" y="0"/>
                    </a:moveTo>
                    <a:lnTo>
                      <a:pt x="949128" y="0"/>
                    </a:lnTo>
                    <a:lnTo>
                      <a:pt x="949128" y="27146"/>
                    </a:lnTo>
                    <a:lnTo>
                      <a:pt x="0" y="27146"/>
                    </a:lnTo>
                    <a:close/>
                  </a:path>
                </a:pathLst>
              </a:custGeom>
              <a:solidFill>
                <a:srgbClr val="333333"/>
              </a:solidFill>
              <a:ln w="9620" cap="flat">
                <a:noFill/>
                <a:prstDash val="solid"/>
                <a:miter/>
              </a:ln>
            </p:spPr>
            <p:txBody>
              <a:bodyPr rtlCol="0" anchor="ctr"/>
              <a:lstStyle/>
              <a:p>
                <a:endParaRPr lang="en-US"/>
              </a:p>
            </p:txBody>
          </p:sp>
        </p:grpSp>
      </p:grpSp>
      <p:grpSp>
        <p:nvGrpSpPr>
          <p:cNvPr id="55" name="Graphic 53">
            <a:extLst>
              <a:ext uri="{FF2B5EF4-FFF2-40B4-BE49-F238E27FC236}">
                <a16:creationId xmlns:a16="http://schemas.microsoft.com/office/drawing/2014/main" id="{24228766-5E5B-8D85-0EBF-1ECF7BE6E0AA}"/>
              </a:ext>
            </a:extLst>
          </p:cNvPr>
          <p:cNvGrpSpPr/>
          <p:nvPr/>
        </p:nvGrpSpPr>
        <p:grpSpPr>
          <a:xfrm>
            <a:off x="4142937" y="2190657"/>
            <a:ext cx="969886" cy="965952"/>
            <a:chOff x="4141637" y="2190657"/>
            <a:chExt cx="969886" cy="965952"/>
          </a:xfrm>
          <a:solidFill>
            <a:srgbClr val="333333"/>
          </a:solidFill>
        </p:grpSpPr>
        <p:sp>
          <p:nvSpPr>
            <p:cNvPr id="57" name="Freeform 56">
              <a:extLst>
                <a:ext uri="{FF2B5EF4-FFF2-40B4-BE49-F238E27FC236}">
                  <a16:creationId xmlns:a16="http://schemas.microsoft.com/office/drawing/2014/main" id="{254CD44E-173E-D98D-DC65-C460E5B1CE72}"/>
                </a:ext>
              </a:extLst>
            </p:cNvPr>
            <p:cNvSpPr/>
            <p:nvPr/>
          </p:nvSpPr>
          <p:spPr>
            <a:xfrm>
              <a:off x="4141637" y="2190657"/>
              <a:ext cx="969886" cy="965952"/>
            </a:xfrm>
            <a:custGeom>
              <a:avLst/>
              <a:gdLst>
                <a:gd name="connsiteX0" fmla="*/ 852832 w 969886"/>
                <a:gd name="connsiteY0" fmla="*/ 535110 h 965952"/>
                <a:gd name="connsiteX1" fmla="*/ 850864 w 969886"/>
                <a:gd name="connsiteY1" fmla="*/ 433793 h 965952"/>
                <a:gd name="connsiteX2" fmla="*/ 967919 w 969886"/>
                <a:gd name="connsiteY2" fmla="*/ 385594 h 965952"/>
                <a:gd name="connsiteX3" fmla="*/ 898080 w 969886"/>
                <a:gd name="connsiteY3" fmla="*/ 212470 h 965952"/>
                <a:gd name="connsiteX4" fmla="*/ 893161 w 969886"/>
                <a:gd name="connsiteY4" fmla="*/ 214437 h 965952"/>
                <a:gd name="connsiteX5" fmla="*/ 847913 w 969886"/>
                <a:gd name="connsiteY5" fmla="*/ 259686 h 965952"/>
                <a:gd name="connsiteX6" fmla="*/ 884309 w 969886"/>
                <a:gd name="connsiteY6" fmla="*/ 244931 h 965952"/>
                <a:gd name="connsiteX7" fmla="*/ 935459 w 969886"/>
                <a:gd name="connsiteY7" fmla="*/ 372806 h 965952"/>
                <a:gd name="connsiteX8" fmla="*/ 823322 w 969886"/>
                <a:gd name="connsiteY8" fmla="*/ 419038 h 965952"/>
                <a:gd name="connsiteX9" fmla="*/ 825289 w 969886"/>
                <a:gd name="connsiteY9" fmla="*/ 428875 h 965952"/>
                <a:gd name="connsiteX10" fmla="*/ 827256 w 969886"/>
                <a:gd name="connsiteY10" fmla="*/ 541996 h 965952"/>
                <a:gd name="connsiteX11" fmla="*/ 826273 w 969886"/>
                <a:gd name="connsiteY11" fmla="*/ 550849 h 965952"/>
                <a:gd name="connsiteX12" fmla="*/ 937426 w 969886"/>
                <a:gd name="connsiteY12" fmla="*/ 597080 h 965952"/>
                <a:gd name="connsiteX13" fmla="*/ 884309 w 969886"/>
                <a:gd name="connsiteY13" fmla="*/ 722989 h 965952"/>
                <a:gd name="connsiteX14" fmla="*/ 772172 w 969886"/>
                <a:gd name="connsiteY14" fmla="*/ 675773 h 965952"/>
                <a:gd name="connsiteX15" fmla="*/ 766270 w 969886"/>
                <a:gd name="connsiteY15" fmla="*/ 683642 h 965952"/>
                <a:gd name="connsiteX16" fmla="*/ 686593 w 969886"/>
                <a:gd name="connsiteY16" fmla="*/ 763319 h 965952"/>
                <a:gd name="connsiteX17" fmla="*/ 678724 w 969886"/>
                <a:gd name="connsiteY17" fmla="*/ 769221 h 965952"/>
                <a:gd name="connsiteX18" fmla="*/ 720038 w 969886"/>
                <a:gd name="connsiteY18" fmla="*/ 879390 h 965952"/>
                <a:gd name="connsiteX19" fmla="*/ 594129 w 969886"/>
                <a:gd name="connsiteY19" fmla="*/ 932508 h 965952"/>
                <a:gd name="connsiteX20" fmla="*/ 547898 w 969886"/>
                <a:gd name="connsiteY20" fmla="*/ 820371 h 965952"/>
                <a:gd name="connsiteX21" fmla="*/ 538061 w 969886"/>
                <a:gd name="connsiteY21" fmla="*/ 822338 h 965952"/>
                <a:gd name="connsiteX22" fmla="*/ 425924 w 969886"/>
                <a:gd name="connsiteY22" fmla="*/ 822338 h 965952"/>
                <a:gd name="connsiteX23" fmla="*/ 416087 w 969886"/>
                <a:gd name="connsiteY23" fmla="*/ 820371 h 965952"/>
                <a:gd name="connsiteX24" fmla="*/ 369855 w 969886"/>
                <a:gd name="connsiteY24" fmla="*/ 932508 h 965952"/>
                <a:gd name="connsiteX25" fmla="*/ 243947 w 969886"/>
                <a:gd name="connsiteY25" fmla="*/ 879390 h 965952"/>
                <a:gd name="connsiteX26" fmla="*/ 290179 w 969886"/>
                <a:gd name="connsiteY26" fmla="*/ 767253 h 965952"/>
                <a:gd name="connsiteX27" fmla="*/ 282310 w 969886"/>
                <a:gd name="connsiteY27" fmla="*/ 761351 h 965952"/>
                <a:gd name="connsiteX28" fmla="*/ 202634 w 969886"/>
                <a:gd name="connsiteY28" fmla="*/ 681675 h 965952"/>
                <a:gd name="connsiteX29" fmla="*/ 196732 w 969886"/>
                <a:gd name="connsiteY29" fmla="*/ 673806 h 965952"/>
                <a:gd name="connsiteX30" fmla="*/ 85578 w 969886"/>
                <a:gd name="connsiteY30" fmla="*/ 720038 h 965952"/>
                <a:gd name="connsiteX31" fmla="*/ 32461 w 969886"/>
                <a:gd name="connsiteY31" fmla="*/ 594129 h 965952"/>
                <a:gd name="connsiteX32" fmla="*/ 144598 w 969886"/>
                <a:gd name="connsiteY32" fmla="*/ 547898 h 965952"/>
                <a:gd name="connsiteX33" fmla="*/ 142630 w 969886"/>
                <a:gd name="connsiteY33" fmla="*/ 538061 h 965952"/>
                <a:gd name="connsiteX34" fmla="*/ 142630 w 969886"/>
                <a:gd name="connsiteY34" fmla="*/ 425924 h 965952"/>
                <a:gd name="connsiteX35" fmla="*/ 144598 w 969886"/>
                <a:gd name="connsiteY35" fmla="*/ 416087 h 965952"/>
                <a:gd name="connsiteX36" fmla="*/ 32461 w 969886"/>
                <a:gd name="connsiteY36" fmla="*/ 370839 h 965952"/>
                <a:gd name="connsiteX37" fmla="*/ 85578 w 969886"/>
                <a:gd name="connsiteY37" fmla="*/ 244931 h 965952"/>
                <a:gd name="connsiteX38" fmla="*/ 197715 w 969886"/>
                <a:gd name="connsiteY38" fmla="*/ 291163 h 965952"/>
                <a:gd name="connsiteX39" fmla="*/ 203617 w 969886"/>
                <a:gd name="connsiteY39" fmla="*/ 283294 h 965952"/>
                <a:gd name="connsiteX40" fmla="*/ 283294 w 969886"/>
                <a:gd name="connsiteY40" fmla="*/ 203617 h 965952"/>
                <a:gd name="connsiteX41" fmla="*/ 291163 w 969886"/>
                <a:gd name="connsiteY41" fmla="*/ 197715 h 965952"/>
                <a:gd name="connsiteX42" fmla="*/ 244931 w 969886"/>
                <a:gd name="connsiteY42" fmla="*/ 85578 h 965952"/>
                <a:gd name="connsiteX43" fmla="*/ 374774 w 969886"/>
                <a:gd name="connsiteY43" fmla="*/ 32461 h 965952"/>
                <a:gd name="connsiteX44" fmla="*/ 421006 w 969886"/>
                <a:gd name="connsiteY44" fmla="*/ 144598 h 965952"/>
                <a:gd name="connsiteX45" fmla="*/ 430842 w 969886"/>
                <a:gd name="connsiteY45" fmla="*/ 142630 h 965952"/>
                <a:gd name="connsiteX46" fmla="*/ 542979 w 969886"/>
                <a:gd name="connsiteY46" fmla="*/ 142630 h 965952"/>
                <a:gd name="connsiteX47" fmla="*/ 552816 w 969886"/>
                <a:gd name="connsiteY47" fmla="*/ 144598 h 965952"/>
                <a:gd name="connsiteX48" fmla="*/ 599048 w 969886"/>
                <a:gd name="connsiteY48" fmla="*/ 32461 h 965952"/>
                <a:gd name="connsiteX49" fmla="*/ 724956 w 969886"/>
                <a:gd name="connsiteY49" fmla="*/ 85578 h 965952"/>
                <a:gd name="connsiteX50" fmla="*/ 678724 w 969886"/>
                <a:gd name="connsiteY50" fmla="*/ 197715 h 965952"/>
                <a:gd name="connsiteX51" fmla="*/ 685610 w 969886"/>
                <a:gd name="connsiteY51" fmla="*/ 202634 h 965952"/>
                <a:gd name="connsiteX52" fmla="*/ 716103 w 969886"/>
                <a:gd name="connsiteY52" fmla="*/ 172140 h 965952"/>
                <a:gd name="connsiteX53" fmla="*/ 756433 w 969886"/>
                <a:gd name="connsiteY53" fmla="*/ 72791 h 965952"/>
                <a:gd name="connsiteX54" fmla="*/ 586260 w 969886"/>
                <a:gd name="connsiteY54" fmla="*/ 0 h 965952"/>
                <a:gd name="connsiteX55" fmla="*/ 538061 w 969886"/>
                <a:gd name="connsiteY55" fmla="*/ 117055 h 965952"/>
                <a:gd name="connsiteX56" fmla="*/ 436744 w 969886"/>
                <a:gd name="connsiteY56" fmla="*/ 117055 h 965952"/>
                <a:gd name="connsiteX57" fmla="*/ 388545 w 969886"/>
                <a:gd name="connsiteY57" fmla="*/ 0 h 965952"/>
                <a:gd name="connsiteX58" fmla="*/ 213454 w 969886"/>
                <a:gd name="connsiteY58" fmla="*/ 71807 h 965952"/>
                <a:gd name="connsiteX59" fmla="*/ 261653 w 969886"/>
                <a:gd name="connsiteY59" fmla="*/ 188862 h 965952"/>
                <a:gd name="connsiteX60" fmla="*/ 189846 w 969886"/>
                <a:gd name="connsiteY60" fmla="*/ 260669 h 965952"/>
                <a:gd name="connsiteX61" fmla="*/ 72791 w 969886"/>
                <a:gd name="connsiteY61" fmla="*/ 212470 h 965952"/>
                <a:gd name="connsiteX62" fmla="*/ 0 w 969886"/>
                <a:gd name="connsiteY62" fmla="*/ 383627 h 965952"/>
                <a:gd name="connsiteX63" fmla="*/ 117055 w 969886"/>
                <a:gd name="connsiteY63" fmla="*/ 431826 h 965952"/>
                <a:gd name="connsiteX64" fmla="*/ 117055 w 969886"/>
                <a:gd name="connsiteY64" fmla="*/ 533143 h 965952"/>
                <a:gd name="connsiteX65" fmla="*/ 0 w 969886"/>
                <a:gd name="connsiteY65" fmla="*/ 581342 h 965952"/>
                <a:gd name="connsiteX66" fmla="*/ 72791 w 969886"/>
                <a:gd name="connsiteY66" fmla="*/ 752498 h 965952"/>
                <a:gd name="connsiteX67" fmla="*/ 189846 w 969886"/>
                <a:gd name="connsiteY67" fmla="*/ 704299 h 965952"/>
                <a:gd name="connsiteX68" fmla="*/ 261653 w 969886"/>
                <a:gd name="connsiteY68" fmla="*/ 776106 h 965952"/>
                <a:gd name="connsiteX69" fmla="*/ 213454 w 969886"/>
                <a:gd name="connsiteY69" fmla="*/ 893161 h 965952"/>
                <a:gd name="connsiteX70" fmla="*/ 384610 w 969886"/>
                <a:gd name="connsiteY70" fmla="*/ 965952 h 965952"/>
                <a:gd name="connsiteX71" fmla="*/ 432810 w 969886"/>
                <a:gd name="connsiteY71" fmla="*/ 848897 h 965952"/>
                <a:gd name="connsiteX72" fmla="*/ 534126 w 969886"/>
                <a:gd name="connsiteY72" fmla="*/ 848897 h 965952"/>
                <a:gd name="connsiteX73" fmla="*/ 582326 w 969886"/>
                <a:gd name="connsiteY73" fmla="*/ 965952 h 965952"/>
                <a:gd name="connsiteX74" fmla="*/ 752498 w 969886"/>
                <a:gd name="connsiteY74" fmla="*/ 894145 h 965952"/>
                <a:gd name="connsiteX75" fmla="*/ 709217 w 969886"/>
                <a:gd name="connsiteY75" fmla="*/ 780041 h 965952"/>
                <a:gd name="connsiteX76" fmla="*/ 782008 w 969886"/>
                <a:gd name="connsiteY76" fmla="*/ 707250 h 965952"/>
                <a:gd name="connsiteX77" fmla="*/ 897096 w 969886"/>
                <a:gd name="connsiteY77" fmla="*/ 754466 h 965952"/>
                <a:gd name="connsiteX78" fmla="*/ 969887 w 969886"/>
                <a:gd name="connsiteY78" fmla="*/ 583309 h 965952"/>
                <a:gd name="connsiteX79" fmla="*/ 852832 w 969886"/>
                <a:gd name="connsiteY79" fmla="*/ 535110 h 96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69886" h="965952">
                  <a:moveTo>
                    <a:pt x="852832" y="535110"/>
                  </a:moveTo>
                  <a:cubicBezTo>
                    <a:pt x="855782" y="499698"/>
                    <a:pt x="855782" y="465270"/>
                    <a:pt x="850864" y="433793"/>
                  </a:cubicBezTo>
                  <a:lnTo>
                    <a:pt x="967919" y="385594"/>
                  </a:lnTo>
                  <a:lnTo>
                    <a:pt x="898080" y="212470"/>
                  </a:lnTo>
                  <a:lnTo>
                    <a:pt x="893161" y="214437"/>
                  </a:lnTo>
                  <a:lnTo>
                    <a:pt x="847913" y="259686"/>
                  </a:lnTo>
                  <a:lnTo>
                    <a:pt x="884309" y="244931"/>
                  </a:lnTo>
                  <a:lnTo>
                    <a:pt x="935459" y="372806"/>
                  </a:lnTo>
                  <a:lnTo>
                    <a:pt x="823322" y="419038"/>
                  </a:lnTo>
                  <a:lnTo>
                    <a:pt x="825289" y="428875"/>
                  </a:lnTo>
                  <a:cubicBezTo>
                    <a:pt x="831191" y="463303"/>
                    <a:pt x="832175" y="502649"/>
                    <a:pt x="827256" y="541996"/>
                  </a:cubicBezTo>
                  <a:lnTo>
                    <a:pt x="826273" y="550849"/>
                  </a:lnTo>
                  <a:lnTo>
                    <a:pt x="937426" y="597080"/>
                  </a:lnTo>
                  <a:lnTo>
                    <a:pt x="884309" y="722989"/>
                  </a:lnTo>
                  <a:lnTo>
                    <a:pt x="772172" y="675773"/>
                  </a:lnTo>
                  <a:lnTo>
                    <a:pt x="766270" y="683642"/>
                  </a:lnTo>
                  <a:cubicBezTo>
                    <a:pt x="744629" y="714136"/>
                    <a:pt x="716103" y="742662"/>
                    <a:pt x="686593" y="763319"/>
                  </a:cubicBezTo>
                  <a:lnTo>
                    <a:pt x="678724" y="769221"/>
                  </a:lnTo>
                  <a:lnTo>
                    <a:pt x="720038" y="879390"/>
                  </a:lnTo>
                  <a:lnTo>
                    <a:pt x="594129" y="932508"/>
                  </a:lnTo>
                  <a:lnTo>
                    <a:pt x="547898" y="820371"/>
                  </a:lnTo>
                  <a:lnTo>
                    <a:pt x="538061" y="822338"/>
                  </a:lnTo>
                  <a:cubicBezTo>
                    <a:pt x="501666" y="829224"/>
                    <a:pt x="462319" y="829224"/>
                    <a:pt x="425924" y="822338"/>
                  </a:cubicBezTo>
                  <a:lnTo>
                    <a:pt x="416087" y="820371"/>
                  </a:lnTo>
                  <a:lnTo>
                    <a:pt x="369855" y="932508"/>
                  </a:lnTo>
                  <a:lnTo>
                    <a:pt x="243947" y="879390"/>
                  </a:lnTo>
                  <a:lnTo>
                    <a:pt x="290179" y="767253"/>
                  </a:lnTo>
                  <a:lnTo>
                    <a:pt x="282310" y="761351"/>
                  </a:lnTo>
                  <a:cubicBezTo>
                    <a:pt x="251816" y="739711"/>
                    <a:pt x="223290" y="711185"/>
                    <a:pt x="202634" y="681675"/>
                  </a:cubicBezTo>
                  <a:lnTo>
                    <a:pt x="196732" y="673806"/>
                  </a:lnTo>
                  <a:lnTo>
                    <a:pt x="85578" y="720038"/>
                  </a:lnTo>
                  <a:lnTo>
                    <a:pt x="32461" y="594129"/>
                  </a:lnTo>
                  <a:lnTo>
                    <a:pt x="144598" y="547898"/>
                  </a:lnTo>
                  <a:lnTo>
                    <a:pt x="142630" y="538061"/>
                  </a:lnTo>
                  <a:cubicBezTo>
                    <a:pt x="135745" y="501666"/>
                    <a:pt x="135745" y="462319"/>
                    <a:pt x="142630" y="425924"/>
                  </a:cubicBezTo>
                  <a:lnTo>
                    <a:pt x="144598" y="416087"/>
                  </a:lnTo>
                  <a:lnTo>
                    <a:pt x="32461" y="370839"/>
                  </a:lnTo>
                  <a:lnTo>
                    <a:pt x="85578" y="244931"/>
                  </a:lnTo>
                  <a:lnTo>
                    <a:pt x="197715" y="291163"/>
                  </a:lnTo>
                  <a:lnTo>
                    <a:pt x="203617" y="283294"/>
                  </a:lnTo>
                  <a:cubicBezTo>
                    <a:pt x="225258" y="252800"/>
                    <a:pt x="253784" y="224274"/>
                    <a:pt x="283294" y="203617"/>
                  </a:cubicBezTo>
                  <a:lnTo>
                    <a:pt x="291163" y="197715"/>
                  </a:lnTo>
                  <a:lnTo>
                    <a:pt x="244931" y="85578"/>
                  </a:lnTo>
                  <a:lnTo>
                    <a:pt x="374774" y="32461"/>
                  </a:lnTo>
                  <a:lnTo>
                    <a:pt x="421006" y="144598"/>
                  </a:lnTo>
                  <a:lnTo>
                    <a:pt x="430842" y="142630"/>
                  </a:lnTo>
                  <a:cubicBezTo>
                    <a:pt x="467238" y="135745"/>
                    <a:pt x="506584" y="135745"/>
                    <a:pt x="542979" y="142630"/>
                  </a:cubicBezTo>
                  <a:lnTo>
                    <a:pt x="552816" y="144598"/>
                  </a:lnTo>
                  <a:lnTo>
                    <a:pt x="599048" y="32461"/>
                  </a:lnTo>
                  <a:lnTo>
                    <a:pt x="724956" y="85578"/>
                  </a:lnTo>
                  <a:lnTo>
                    <a:pt x="678724" y="197715"/>
                  </a:lnTo>
                  <a:lnTo>
                    <a:pt x="685610" y="202634"/>
                  </a:lnTo>
                  <a:lnTo>
                    <a:pt x="716103" y="172140"/>
                  </a:lnTo>
                  <a:lnTo>
                    <a:pt x="756433" y="72791"/>
                  </a:lnTo>
                  <a:lnTo>
                    <a:pt x="586260" y="0"/>
                  </a:lnTo>
                  <a:lnTo>
                    <a:pt x="538061" y="117055"/>
                  </a:lnTo>
                  <a:cubicBezTo>
                    <a:pt x="504617" y="112137"/>
                    <a:pt x="470189" y="112137"/>
                    <a:pt x="436744" y="117055"/>
                  </a:cubicBezTo>
                  <a:lnTo>
                    <a:pt x="388545" y="0"/>
                  </a:lnTo>
                  <a:lnTo>
                    <a:pt x="213454" y="71807"/>
                  </a:lnTo>
                  <a:lnTo>
                    <a:pt x="261653" y="188862"/>
                  </a:lnTo>
                  <a:cubicBezTo>
                    <a:pt x="235094" y="209519"/>
                    <a:pt x="209519" y="234111"/>
                    <a:pt x="189846" y="260669"/>
                  </a:cubicBezTo>
                  <a:lnTo>
                    <a:pt x="72791" y="212470"/>
                  </a:lnTo>
                  <a:lnTo>
                    <a:pt x="0" y="383627"/>
                  </a:lnTo>
                  <a:lnTo>
                    <a:pt x="117055" y="431826"/>
                  </a:lnTo>
                  <a:cubicBezTo>
                    <a:pt x="112137" y="465270"/>
                    <a:pt x="112137" y="499698"/>
                    <a:pt x="117055" y="533143"/>
                  </a:cubicBezTo>
                  <a:lnTo>
                    <a:pt x="0" y="581342"/>
                  </a:lnTo>
                  <a:lnTo>
                    <a:pt x="72791" y="752498"/>
                  </a:lnTo>
                  <a:lnTo>
                    <a:pt x="189846" y="704299"/>
                  </a:lnTo>
                  <a:cubicBezTo>
                    <a:pt x="210503" y="730858"/>
                    <a:pt x="235094" y="756433"/>
                    <a:pt x="261653" y="776106"/>
                  </a:cubicBezTo>
                  <a:lnTo>
                    <a:pt x="213454" y="893161"/>
                  </a:lnTo>
                  <a:lnTo>
                    <a:pt x="384610" y="965952"/>
                  </a:lnTo>
                  <a:lnTo>
                    <a:pt x="432810" y="848897"/>
                  </a:lnTo>
                  <a:cubicBezTo>
                    <a:pt x="466254" y="853815"/>
                    <a:pt x="500682" y="853815"/>
                    <a:pt x="534126" y="848897"/>
                  </a:cubicBezTo>
                  <a:lnTo>
                    <a:pt x="582326" y="965952"/>
                  </a:lnTo>
                  <a:lnTo>
                    <a:pt x="752498" y="894145"/>
                  </a:lnTo>
                  <a:lnTo>
                    <a:pt x="709217" y="780041"/>
                  </a:lnTo>
                  <a:cubicBezTo>
                    <a:pt x="735776" y="759384"/>
                    <a:pt x="761351" y="734793"/>
                    <a:pt x="782008" y="707250"/>
                  </a:cubicBezTo>
                  <a:lnTo>
                    <a:pt x="897096" y="754466"/>
                  </a:lnTo>
                  <a:lnTo>
                    <a:pt x="969887" y="583309"/>
                  </a:lnTo>
                  <a:lnTo>
                    <a:pt x="852832" y="535110"/>
                  </a:lnTo>
                  <a:close/>
                </a:path>
              </a:pathLst>
            </a:custGeom>
            <a:solidFill>
              <a:srgbClr val="333333"/>
            </a:solidFill>
            <a:ln w="9811"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3FF22D5-9AF4-CEB1-45C9-AEF0DCE05A6B}"/>
                </a:ext>
              </a:extLst>
            </p:cNvPr>
            <p:cNvSpPr/>
            <p:nvPr/>
          </p:nvSpPr>
          <p:spPr>
            <a:xfrm>
              <a:off x="4458871" y="2503952"/>
              <a:ext cx="336721" cy="337886"/>
            </a:xfrm>
            <a:custGeom>
              <a:avLst/>
              <a:gdLst>
                <a:gd name="connsiteX0" fmla="*/ 325095 w 336721"/>
                <a:gd name="connsiteY0" fmla="*/ 104760 h 337886"/>
                <a:gd name="connsiteX1" fmla="*/ 235582 w 336721"/>
                <a:gd name="connsiteY1" fmla="*/ 13279 h 337886"/>
                <a:gd name="connsiteX2" fmla="*/ 104755 w 336721"/>
                <a:gd name="connsiteY2" fmla="*/ 13279 h 337886"/>
                <a:gd name="connsiteX3" fmla="*/ 79180 w 336721"/>
                <a:gd name="connsiteY3" fmla="*/ 26067 h 337886"/>
                <a:gd name="connsiteX4" fmla="*/ 96886 w 336721"/>
                <a:gd name="connsiteY4" fmla="*/ 43773 h 337886"/>
                <a:gd name="connsiteX5" fmla="*/ 113608 w 336721"/>
                <a:gd name="connsiteY5" fmla="*/ 35904 h 337886"/>
                <a:gd name="connsiteX6" fmla="*/ 169677 w 336721"/>
                <a:gd name="connsiteY6" fmla="*/ 24100 h 337886"/>
                <a:gd name="connsiteX7" fmla="*/ 225745 w 336721"/>
                <a:gd name="connsiteY7" fmla="*/ 35904 h 337886"/>
                <a:gd name="connsiteX8" fmla="*/ 301487 w 336721"/>
                <a:gd name="connsiteY8" fmla="*/ 114596 h 337886"/>
                <a:gd name="connsiteX9" fmla="*/ 222794 w 336721"/>
                <a:gd name="connsiteY9" fmla="*/ 302475 h 337886"/>
                <a:gd name="connsiteX10" fmla="*/ 222794 w 336721"/>
                <a:gd name="connsiteY10" fmla="*/ 302475 h 337886"/>
                <a:gd name="connsiteX11" fmla="*/ 110657 w 336721"/>
                <a:gd name="connsiteY11" fmla="*/ 302475 h 337886"/>
                <a:gd name="connsiteX12" fmla="*/ 34915 w 336721"/>
                <a:gd name="connsiteY12" fmla="*/ 223782 h 337886"/>
                <a:gd name="connsiteX13" fmla="*/ 24095 w 336721"/>
                <a:gd name="connsiteY13" fmla="*/ 177550 h 337886"/>
                <a:gd name="connsiteX14" fmla="*/ 487 w 336721"/>
                <a:gd name="connsiteY14" fmla="*/ 152959 h 337886"/>
                <a:gd name="connsiteX15" fmla="*/ 13275 w 336721"/>
                <a:gd name="connsiteY15" fmla="*/ 232635 h 337886"/>
                <a:gd name="connsiteX16" fmla="*/ 102788 w 336721"/>
                <a:gd name="connsiteY16" fmla="*/ 324115 h 337886"/>
                <a:gd name="connsiteX17" fmla="*/ 168693 w 336721"/>
                <a:gd name="connsiteY17" fmla="*/ 337887 h 337886"/>
                <a:gd name="connsiteX18" fmla="*/ 234598 w 336721"/>
                <a:gd name="connsiteY18" fmla="*/ 325099 h 337886"/>
                <a:gd name="connsiteX19" fmla="*/ 325095 w 336721"/>
                <a:gd name="connsiteY19" fmla="*/ 104760 h 33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21" h="337886">
                  <a:moveTo>
                    <a:pt x="325095" y="104760"/>
                  </a:moveTo>
                  <a:cubicBezTo>
                    <a:pt x="309356" y="63446"/>
                    <a:pt x="276895" y="30002"/>
                    <a:pt x="235582" y="13279"/>
                  </a:cubicBezTo>
                  <a:cubicBezTo>
                    <a:pt x="193284" y="-4426"/>
                    <a:pt x="147052" y="-4426"/>
                    <a:pt x="104755" y="13279"/>
                  </a:cubicBezTo>
                  <a:cubicBezTo>
                    <a:pt x="95902" y="17214"/>
                    <a:pt x="87049" y="21149"/>
                    <a:pt x="79180" y="26067"/>
                  </a:cubicBezTo>
                  <a:lnTo>
                    <a:pt x="96886" y="43773"/>
                  </a:lnTo>
                  <a:cubicBezTo>
                    <a:pt x="101804" y="40822"/>
                    <a:pt x="107706" y="37871"/>
                    <a:pt x="113608" y="35904"/>
                  </a:cubicBezTo>
                  <a:cubicBezTo>
                    <a:pt x="131314" y="28034"/>
                    <a:pt x="150987" y="24100"/>
                    <a:pt x="169677" y="24100"/>
                  </a:cubicBezTo>
                  <a:cubicBezTo>
                    <a:pt x="188366" y="24100"/>
                    <a:pt x="208039" y="28034"/>
                    <a:pt x="225745" y="35904"/>
                  </a:cubicBezTo>
                  <a:cubicBezTo>
                    <a:pt x="261157" y="50658"/>
                    <a:pt x="287716" y="78201"/>
                    <a:pt x="301487" y="114596"/>
                  </a:cubicBezTo>
                  <a:cubicBezTo>
                    <a:pt x="330996" y="189354"/>
                    <a:pt x="295585" y="273949"/>
                    <a:pt x="222794" y="302475"/>
                  </a:cubicBezTo>
                  <a:lnTo>
                    <a:pt x="222794" y="302475"/>
                  </a:lnTo>
                  <a:cubicBezTo>
                    <a:pt x="186399" y="317230"/>
                    <a:pt x="146069" y="317230"/>
                    <a:pt x="110657" y="302475"/>
                  </a:cubicBezTo>
                  <a:cubicBezTo>
                    <a:pt x="75245" y="287720"/>
                    <a:pt x="48687" y="260178"/>
                    <a:pt x="34915" y="223782"/>
                  </a:cubicBezTo>
                  <a:cubicBezTo>
                    <a:pt x="29013" y="209027"/>
                    <a:pt x="25079" y="193289"/>
                    <a:pt x="24095" y="177550"/>
                  </a:cubicBezTo>
                  <a:lnTo>
                    <a:pt x="487" y="152959"/>
                  </a:lnTo>
                  <a:cubicBezTo>
                    <a:pt x="-1480" y="179518"/>
                    <a:pt x="2455" y="207060"/>
                    <a:pt x="13275" y="232635"/>
                  </a:cubicBezTo>
                  <a:cubicBezTo>
                    <a:pt x="29013" y="273949"/>
                    <a:pt x="61474" y="307393"/>
                    <a:pt x="102788" y="324115"/>
                  </a:cubicBezTo>
                  <a:cubicBezTo>
                    <a:pt x="123445" y="332968"/>
                    <a:pt x="146069" y="337887"/>
                    <a:pt x="168693" y="337887"/>
                  </a:cubicBezTo>
                  <a:cubicBezTo>
                    <a:pt x="190333" y="337887"/>
                    <a:pt x="212957" y="333952"/>
                    <a:pt x="234598" y="325099"/>
                  </a:cubicBezTo>
                  <a:cubicBezTo>
                    <a:pt x="317225" y="291655"/>
                    <a:pt x="358539" y="192305"/>
                    <a:pt x="325095" y="104760"/>
                  </a:cubicBezTo>
                  <a:close/>
                </a:path>
              </a:pathLst>
            </a:custGeom>
            <a:solidFill>
              <a:srgbClr val="333333"/>
            </a:solidFill>
            <a:ln w="981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240F4BC-B801-A244-B5A4-B5200A81EBED}"/>
                </a:ext>
              </a:extLst>
            </p:cNvPr>
            <p:cNvSpPr/>
            <p:nvPr/>
          </p:nvSpPr>
          <p:spPr>
            <a:xfrm>
              <a:off x="4412143" y="2244758"/>
              <a:ext cx="661018" cy="547897"/>
            </a:xfrm>
            <a:custGeom>
              <a:avLst/>
              <a:gdLst>
                <a:gd name="connsiteX0" fmla="*/ 212470 w 661018"/>
                <a:gd name="connsiteY0" fmla="*/ 547898 h 547897"/>
                <a:gd name="connsiteX1" fmla="*/ 0 w 661018"/>
                <a:gd name="connsiteY1" fmla="*/ 342313 h 547897"/>
                <a:gd name="connsiteX2" fmla="*/ 74758 w 661018"/>
                <a:gd name="connsiteY2" fmla="*/ 264604 h 547897"/>
                <a:gd name="connsiteX3" fmla="*/ 209519 w 661018"/>
                <a:gd name="connsiteY3" fmla="*/ 394447 h 547897"/>
                <a:gd name="connsiteX4" fmla="*/ 583309 w 661018"/>
                <a:gd name="connsiteY4" fmla="*/ 0 h 547897"/>
                <a:gd name="connsiteX5" fmla="*/ 661018 w 661018"/>
                <a:gd name="connsiteY5" fmla="*/ 73774 h 54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018" h="547897">
                  <a:moveTo>
                    <a:pt x="212470" y="547898"/>
                  </a:moveTo>
                  <a:lnTo>
                    <a:pt x="0" y="342313"/>
                  </a:lnTo>
                  <a:lnTo>
                    <a:pt x="74758" y="264604"/>
                  </a:lnTo>
                  <a:lnTo>
                    <a:pt x="209519" y="394447"/>
                  </a:lnTo>
                  <a:lnTo>
                    <a:pt x="583309" y="0"/>
                  </a:lnTo>
                  <a:lnTo>
                    <a:pt x="661018" y="73774"/>
                  </a:lnTo>
                  <a:close/>
                </a:path>
              </a:pathLst>
            </a:custGeom>
            <a:solidFill>
              <a:schemeClr val="accent1"/>
            </a:solidFill>
            <a:ln w="9811" cap="flat">
              <a:noFill/>
              <a:prstDash val="solid"/>
              <a:miter/>
            </a:ln>
          </p:spPr>
          <p:txBody>
            <a:bodyPr rtlCol="0" anchor="ctr"/>
            <a:lstStyle/>
            <a:p>
              <a:endParaRPr lang="en-US"/>
            </a:p>
          </p:txBody>
        </p:sp>
      </p:grpSp>
      <p:grpSp>
        <p:nvGrpSpPr>
          <p:cNvPr id="64" name="Group 63">
            <a:extLst>
              <a:ext uri="{FF2B5EF4-FFF2-40B4-BE49-F238E27FC236}">
                <a16:creationId xmlns:a16="http://schemas.microsoft.com/office/drawing/2014/main" id="{92E7F00C-B6F6-5C44-6B77-1FB6CBB15FF7}"/>
              </a:ext>
            </a:extLst>
          </p:cNvPr>
          <p:cNvGrpSpPr/>
          <p:nvPr/>
        </p:nvGrpSpPr>
        <p:grpSpPr>
          <a:xfrm>
            <a:off x="7085122" y="2180776"/>
            <a:ext cx="1077570" cy="962584"/>
            <a:chOff x="7051669" y="2180776"/>
            <a:chExt cx="1042160" cy="930953"/>
          </a:xfrm>
        </p:grpSpPr>
        <p:sp>
          <p:nvSpPr>
            <p:cNvPr id="62" name="Freeform 61">
              <a:extLst>
                <a:ext uri="{FF2B5EF4-FFF2-40B4-BE49-F238E27FC236}">
                  <a16:creationId xmlns:a16="http://schemas.microsoft.com/office/drawing/2014/main" id="{D2C89E49-33FE-5E4C-8006-102DF3771756}"/>
                </a:ext>
              </a:extLst>
            </p:cNvPr>
            <p:cNvSpPr/>
            <p:nvPr/>
          </p:nvSpPr>
          <p:spPr>
            <a:xfrm>
              <a:off x="7051669" y="2180776"/>
              <a:ext cx="802558" cy="801498"/>
            </a:xfrm>
            <a:custGeom>
              <a:avLst/>
              <a:gdLst>
                <a:gd name="connsiteX0" fmla="*/ 69972 w 802558"/>
                <a:gd name="connsiteY0" fmla="*/ 591582 h 801498"/>
                <a:gd name="connsiteX1" fmla="*/ 20143 w 802558"/>
                <a:gd name="connsiteY1" fmla="*/ 415592 h 801498"/>
                <a:gd name="connsiteX2" fmla="*/ 183412 w 802558"/>
                <a:gd name="connsiteY2" fmla="*/ 415592 h 801498"/>
                <a:gd name="connsiteX3" fmla="*/ 208856 w 802558"/>
                <a:gd name="connsiteY3" fmla="*/ 595823 h 801498"/>
                <a:gd name="connsiteX4" fmla="*/ 108139 w 802558"/>
                <a:gd name="connsiteY4" fmla="*/ 649892 h 801498"/>
                <a:gd name="connsiteX5" fmla="*/ 85875 w 802558"/>
                <a:gd name="connsiteY5" fmla="*/ 614906 h 801498"/>
                <a:gd name="connsiteX6" fmla="*/ 74213 w 802558"/>
                <a:gd name="connsiteY6" fmla="*/ 638230 h 801498"/>
                <a:gd name="connsiteX7" fmla="*/ 95416 w 802558"/>
                <a:gd name="connsiteY7" fmla="*/ 667915 h 801498"/>
                <a:gd name="connsiteX8" fmla="*/ 97537 w 802558"/>
                <a:gd name="connsiteY8" fmla="*/ 671096 h 801498"/>
                <a:gd name="connsiteX9" fmla="*/ 100717 w 802558"/>
                <a:gd name="connsiteY9" fmla="*/ 673216 h 801498"/>
                <a:gd name="connsiteX10" fmla="*/ 322296 w 802558"/>
                <a:gd name="connsiteY10" fmla="*/ 801498 h 801498"/>
                <a:gd name="connsiteX11" fmla="*/ 379546 w 802558"/>
                <a:gd name="connsiteY11" fmla="*/ 785596 h 801498"/>
                <a:gd name="connsiteX12" fmla="*/ 233240 w 802558"/>
                <a:gd name="connsiteY12" fmla="*/ 608545 h 801498"/>
                <a:gd name="connsiteX13" fmla="*/ 390147 w 802558"/>
                <a:gd name="connsiteY13" fmla="*/ 583101 h 801498"/>
                <a:gd name="connsiteX14" fmla="*/ 390147 w 802558"/>
                <a:gd name="connsiteY14" fmla="*/ 782415 h 801498"/>
                <a:gd name="connsiteX15" fmla="*/ 411351 w 802558"/>
                <a:gd name="connsiteY15" fmla="*/ 774994 h 801498"/>
                <a:gd name="connsiteX16" fmla="*/ 411351 w 802558"/>
                <a:gd name="connsiteY16" fmla="*/ 583101 h 801498"/>
                <a:gd name="connsiteX17" fmla="*/ 569318 w 802558"/>
                <a:gd name="connsiteY17" fmla="*/ 605365 h 801498"/>
                <a:gd name="connsiteX18" fmla="*/ 503587 w 802558"/>
                <a:gd name="connsiteY18" fmla="*/ 733647 h 801498"/>
                <a:gd name="connsiteX19" fmla="*/ 547054 w 802558"/>
                <a:gd name="connsiteY19" fmla="*/ 708202 h 801498"/>
                <a:gd name="connsiteX20" fmla="*/ 589462 w 802558"/>
                <a:gd name="connsiteY20" fmla="*/ 611726 h 801498"/>
                <a:gd name="connsiteX21" fmla="*/ 643531 w 802558"/>
                <a:gd name="connsiteY21" fmla="*/ 633989 h 801498"/>
                <a:gd name="connsiteX22" fmla="*/ 659434 w 802558"/>
                <a:gd name="connsiteY22" fmla="*/ 619147 h 801498"/>
                <a:gd name="connsiteX23" fmla="*/ 594763 w 802558"/>
                <a:gd name="connsiteY23" fmla="*/ 591582 h 801498"/>
                <a:gd name="connsiteX24" fmla="*/ 619147 w 802558"/>
                <a:gd name="connsiteY24" fmla="*/ 415592 h 801498"/>
                <a:gd name="connsiteX25" fmla="*/ 694420 w 802558"/>
                <a:gd name="connsiteY25" fmla="*/ 415592 h 801498"/>
                <a:gd name="connsiteX26" fmla="*/ 677457 w 802558"/>
                <a:gd name="connsiteY26" fmla="*/ 398629 h 801498"/>
                <a:gd name="connsiteX27" fmla="*/ 802559 w 802558"/>
                <a:gd name="connsiteY27" fmla="*/ 396508 h 801498"/>
                <a:gd name="connsiteX28" fmla="*/ 709262 w 802558"/>
                <a:gd name="connsiteY28" fmla="*/ 145245 h 801498"/>
                <a:gd name="connsiteX29" fmla="*/ 709262 w 802558"/>
                <a:gd name="connsiteY29" fmla="*/ 145245 h 801498"/>
                <a:gd name="connsiteX30" fmla="*/ 709262 w 802558"/>
                <a:gd name="connsiteY30" fmla="*/ 145245 h 801498"/>
                <a:gd name="connsiteX31" fmla="*/ 400749 w 802558"/>
                <a:gd name="connsiteY31" fmla="*/ 0 h 801498"/>
                <a:gd name="connsiteX32" fmla="*/ 98597 w 802558"/>
                <a:gd name="connsiteY32" fmla="*/ 137824 h 801498"/>
                <a:gd name="connsiteX33" fmla="*/ 96477 w 802558"/>
                <a:gd name="connsiteY33" fmla="*/ 138884 h 801498"/>
                <a:gd name="connsiteX34" fmla="*/ 95416 w 802558"/>
                <a:gd name="connsiteY34" fmla="*/ 141004 h 801498"/>
                <a:gd name="connsiteX35" fmla="*/ 0 w 802558"/>
                <a:gd name="connsiteY35" fmla="*/ 404990 h 801498"/>
                <a:gd name="connsiteX36" fmla="*/ 55130 w 802558"/>
                <a:gd name="connsiteY36" fmla="*/ 606425 h 801498"/>
                <a:gd name="connsiteX37" fmla="*/ 69972 w 802558"/>
                <a:gd name="connsiteY37" fmla="*/ 591582 h 801498"/>
                <a:gd name="connsiteX38" fmla="*/ 784535 w 802558"/>
                <a:gd name="connsiteY38" fmla="*/ 394388 h 801498"/>
                <a:gd name="connsiteX39" fmla="*/ 621267 w 802558"/>
                <a:gd name="connsiteY39" fmla="*/ 394388 h 801498"/>
                <a:gd name="connsiteX40" fmla="*/ 596883 w 802558"/>
                <a:gd name="connsiteY40" fmla="*/ 218398 h 801498"/>
                <a:gd name="connsiteX41" fmla="*/ 701841 w 802558"/>
                <a:gd name="connsiteY41" fmla="*/ 165389 h 801498"/>
                <a:gd name="connsiteX42" fmla="*/ 784535 w 802558"/>
                <a:gd name="connsiteY42" fmla="*/ 394388 h 801498"/>
                <a:gd name="connsiteX43" fmla="*/ 688059 w 802558"/>
                <a:gd name="connsiteY43" fmla="*/ 149486 h 801498"/>
                <a:gd name="connsiteX44" fmla="*/ 590522 w 802558"/>
                <a:gd name="connsiteY44" fmla="*/ 197194 h 801498"/>
                <a:gd name="connsiteX45" fmla="*/ 485564 w 802558"/>
                <a:gd name="connsiteY45" fmla="*/ 29685 h 801498"/>
                <a:gd name="connsiteX46" fmla="*/ 688059 w 802558"/>
                <a:gd name="connsiteY46" fmla="*/ 149486 h 801498"/>
                <a:gd name="connsiteX47" fmla="*/ 412411 w 802558"/>
                <a:gd name="connsiteY47" fmla="*/ 21204 h 801498"/>
                <a:gd name="connsiteX48" fmla="*/ 570379 w 802558"/>
                <a:gd name="connsiteY48" fmla="*/ 203555 h 801498"/>
                <a:gd name="connsiteX49" fmla="*/ 412411 w 802558"/>
                <a:gd name="connsiteY49" fmla="*/ 225819 h 801498"/>
                <a:gd name="connsiteX50" fmla="*/ 412411 w 802558"/>
                <a:gd name="connsiteY50" fmla="*/ 21204 h 801498"/>
                <a:gd name="connsiteX51" fmla="*/ 412411 w 802558"/>
                <a:gd name="connsiteY51" fmla="*/ 247023 h 801498"/>
                <a:gd name="connsiteX52" fmla="*/ 575679 w 802558"/>
                <a:gd name="connsiteY52" fmla="*/ 224759 h 801498"/>
                <a:gd name="connsiteX53" fmla="*/ 599003 w 802558"/>
                <a:gd name="connsiteY53" fmla="*/ 394388 h 801498"/>
                <a:gd name="connsiteX54" fmla="*/ 412411 w 802558"/>
                <a:gd name="connsiteY54" fmla="*/ 394388 h 801498"/>
                <a:gd name="connsiteX55" fmla="*/ 412411 w 802558"/>
                <a:gd name="connsiteY55" fmla="*/ 247023 h 801498"/>
                <a:gd name="connsiteX56" fmla="*/ 412411 w 802558"/>
                <a:gd name="connsiteY56" fmla="*/ 415592 h 801498"/>
                <a:gd name="connsiteX57" fmla="*/ 599003 w 802558"/>
                <a:gd name="connsiteY57" fmla="*/ 415592 h 801498"/>
                <a:gd name="connsiteX58" fmla="*/ 575679 w 802558"/>
                <a:gd name="connsiteY58" fmla="*/ 585221 h 801498"/>
                <a:gd name="connsiteX59" fmla="*/ 411351 w 802558"/>
                <a:gd name="connsiteY59" fmla="*/ 562957 h 801498"/>
                <a:gd name="connsiteX60" fmla="*/ 411351 w 802558"/>
                <a:gd name="connsiteY60" fmla="*/ 415592 h 801498"/>
                <a:gd name="connsiteX61" fmla="*/ 319115 w 802558"/>
                <a:gd name="connsiteY61" fmla="*/ 779235 h 801498"/>
                <a:gd name="connsiteX62" fmla="*/ 121921 w 802558"/>
                <a:gd name="connsiteY62" fmla="*/ 665795 h 801498"/>
                <a:gd name="connsiteX63" fmla="*/ 215217 w 802558"/>
                <a:gd name="connsiteY63" fmla="*/ 615966 h 801498"/>
                <a:gd name="connsiteX64" fmla="*/ 319115 w 802558"/>
                <a:gd name="connsiteY64" fmla="*/ 779235 h 801498"/>
                <a:gd name="connsiteX65" fmla="*/ 391208 w 802558"/>
                <a:gd name="connsiteY65" fmla="*/ 562957 h 801498"/>
                <a:gd name="connsiteX66" fmla="*/ 229000 w 802558"/>
                <a:gd name="connsiteY66" fmla="*/ 589462 h 801498"/>
                <a:gd name="connsiteX67" fmla="*/ 204615 w 802558"/>
                <a:gd name="connsiteY67" fmla="*/ 415592 h 801498"/>
                <a:gd name="connsiteX68" fmla="*/ 391208 w 802558"/>
                <a:gd name="connsiteY68" fmla="*/ 415592 h 801498"/>
                <a:gd name="connsiteX69" fmla="*/ 391208 w 802558"/>
                <a:gd name="connsiteY69" fmla="*/ 562957 h 801498"/>
                <a:gd name="connsiteX70" fmla="*/ 391208 w 802558"/>
                <a:gd name="connsiteY70" fmla="*/ 394388 h 801498"/>
                <a:gd name="connsiteX71" fmla="*/ 204615 w 802558"/>
                <a:gd name="connsiteY71" fmla="*/ 394388 h 801498"/>
                <a:gd name="connsiteX72" fmla="*/ 229000 w 802558"/>
                <a:gd name="connsiteY72" fmla="*/ 220518 h 801498"/>
                <a:gd name="connsiteX73" fmla="*/ 391208 w 802558"/>
                <a:gd name="connsiteY73" fmla="*/ 247023 h 801498"/>
                <a:gd name="connsiteX74" fmla="*/ 391208 w 802558"/>
                <a:gd name="connsiteY74" fmla="*/ 394388 h 801498"/>
                <a:gd name="connsiteX75" fmla="*/ 391208 w 802558"/>
                <a:gd name="connsiteY75" fmla="*/ 225819 h 801498"/>
                <a:gd name="connsiteX76" fmla="*/ 234300 w 802558"/>
                <a:gd name="connsiteY76" fmla="*/ 200375 h 801498"/>
                <a:gd name="connsiteX77" fmla="*/ 391208 w 802558"/>
                <a:gd name="connsiteY77" fmla="*/ 21204 h 801498"/>
                <a:gd name="connsiteX78" fmla="*/ 391208 w 802558"/>
                <a:gd name="connsiteY78" fmla="*/ 225819 h 801498"/>
                <a:gd name="connsiteX79" fmla="*/ 319115 w 802558"/>
                <a:gd name="connsiteY79" fmla="*/ 30745 h 801498"/>
                <a:gd name="connsiteX80" fmla="*/ 216277 w 802558"/>
                <a:gd name="connsiteY80" fmla="*/ 194013 h 801498"/>
                <a:gd name="connsiteX81" fmla="*/ 122981 w 802558"/>
                <a:gd name="connsiteY81" fmla="*/ 144185 h 801498"/>
                <a:gd name="connsiteX82" fmla="*/ 319115 w 802558"/>
                <a:gd name="connsiteY82" fmla="*/ 30745 h 801498"/>
                <a:gd name="connsiteX83" fmla="*/ 108139 w 802558"/>
                <a:gd name="connsiteY83" fmla="*/ 160088 h 801498"/>
                <a:gd name="connsiteX84" fmla="*/ 208856 w 802558"/>
                <a:gd name="connsiteY84" fmla="*/ 214157 h 801498"/>
                <a:gd name="connsiteX85" fmla="*/ 183412 w 802558"/>
                <a:gd name="connsiteY85" fmla="*/ 394388 h 801498"/>
                <a:gd name="connsiteX86" fmla="*/ 20143 w 802558"/>
                <a:gd name="connsiteY86" fmla="*/ 394388 h 801498"/>
                <a:gd name="connsiteX87" fmla="*/ 108139 w 802558"/>
                <a:gd name="connsiteY87" fmla="*/ 160088 h 80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02558" h="801498">
                  <a:moveTo>
                    <a:pt x="69972" y="591582"/>
                  </a:moveTo>
                  <a:cubicBezTo>
                    <a:pt x="43468" y="540693"/>
                    <a:pt x="22264" y="476022"/>
                    <a:pt x="20143" y="415592"/>
                  </a:cubicBezTo>
                  <a:lnTo>
                    <a:pt x="183412" y="415592"/>
                  </a:lnTo>
                  <a:cubicBezTo>
                    <a:pt x="184472" y="481323"/>
                    <a:pt x="194013" y="541754"/>
                    <a:pt x="208856" y="595823"/>
                  </a:cubicBezTo>
                  <a:cubicBezTo>
                    <a:pt x="170689" y="609605"/>
                    <a:pt x="135703" y="627628"/>
                    <a:pt x="108139" y="649892"/>
                  </a:cubicBezTo>
                  <a:cubicBezTo>
                    <a:pt x="93296" y="631869"/>
                    <a:pt x="97537" y="636110"/>
                    <a:pt x="85875" y="614906"/>
                  </a:cubicBezTo>
                  <a:cubicBezTo>
                    <a:pt x="81634" y="622327"/>
                    <a:pt x="77393" y="631869"/>
                    <a:pt x="74213" y="638230"/>
                  </a:cubicBezTo>
                  <a:cubicBezTo>
                    <a:pt x="85875" y="657313"/>
                    <a:pt x="81634" y="650952"/>
                    <a:pt x="95416" y="667915"/>
                  </a:cubicBezTo>
                  <a:cubicBezTo>
                    <a:pt x="95416" y="668976"/>
                    <a:pt x="96477" y="670036"/>
                    <a:pt x="97537" y="671096"/>
                  </a:cubicBezTo>
                  <a:cubicBezTo>
                    <a:pt x="98597" y="672156"/>
                    <a:pt x="99657" y="673216"/>
                    <a:pt x="100717" y="673216"/>
                  </a:cubicBezTo>
                  <a:cubicBezTo>
                    <a:pt x="157967" y="737887"/>
                    <a:pt x="235361" y="784535"/>
                    <a:pt x="322296" y="801498"/>
                  </a:cubicBezTo>
                  <a:cubicBezTo>
                    <a:pt x="342439" y="797258"/>
                    <a:pt x="361522" y="791957"/>
                    <a:pt x="379546" y="785596"/>
                  </a:cubicBezTo>
                  <a:cubicBezTo>
                    <a:pt x="318055" y="772873"/>
                    <a:pt x="265046" y="705022"/>
                    <a:pt x="233240" y="608545"/>
                  </a:cubicBezTo>
                  <a:cubicBezTo>
                    <a:pt x="280949" y="593703"/>
                    <a:pt x="333958" y="584161"/>
                    <a:pt x="390147" y="583101"/>
                  </a:cubicBezTo>
                  <a:lnTo>
                    <a:pt x="390147" y="782415"/>
                  </a:lnTo>
                  <a:cubicBezTo>
                    <a:pt x="397569" y="780295"/>
                    <a:pt x="403930" y="777114"/>
                    <a:pt x="411351" y="774994"/>
                  </a:cubicBezTo>
                  <a:lnTo>
                    <a:pt x="411351" y="583101"/>
                  </a:lnTo>
                  <a:cubicBezTo>
                    <a:pt x="466481" y="583101"/>
                    <a:pt x="520550" y="591582"/>
                    <a:pt x="569318" y="605365"/>
                  </a:cubicBezTo>
                  <a:cubicBezTo>
                    <a:pt x="552355" y="657313"/>
                    <a:pt x="530092" y="701841"/>
                    <a:pt x="503587" y="733647"/>
                  </a:cubicBezTo>
                  <a:cubicBezTo>
                    <a:pt x="518430" y="725165"/>
                    <a:pt x="533272" y="716684"/>
                    <a:pt x="547054" y="708202"/>
                  </a:cubicBezTo>
                  <a:cubicBezTo>
                    <a:pt x="564017" y="680638"/>
                    <a:pt x="578860" y="647772"/>
                    <a:pt x="589462" y="611726"/>
                  </a:cubicBezTo>
                  <a:cubicBezTo>
                    <a:pt x="608545" y="618087"/>
                    <a:pt x="626568" y="625508"/>
                    <a:pt x="643531" y="633989"/>
                  </a:cubicBezTo>
                  <a:cubicBezTo>
                    <a:pt x="648832" y="628689"/>
                    <a:pt x="654133" y="624448"/>
                    <a:pt x="659434" y="619147"/>
                  </a:cubicBezTo>
                  <a:cubicBezTo>
                    <a:pt x="639290" y="608545"/>
                    <a:pt x="618087" y="599003"/>
                    <a:pt x="594763" y="591582"/>
                  </a:cubicBezTo>
                  <a:cubicBezTo>
                    <a:pt x="609605" y="538573"/>
                    <a:pt x="618087" y="479203"/>
                    <a:pt x="619147" y="415592"/>
                  </a:cubicBezTo>
                  <a:lnTo>
                    <a:pt x="694420" y="415592"/>
                  </a:lnTo>
                  <a:lnTo>
                    <a:pt x="677457" y="398629"/>
                  </a:lnTo>
                  <a:lnTo>
                    <a:pt x="802559" y="396508"/>
                  </a:lnTo>
                  <a:cubicBezTo>
                    <a:pt x="800438" y="301092"/>
                    <a:pt x="765452" y="214157"/>
                    <a:pt x="709262" y="145245"/>
                  </a:cubicBezTo>
                  <a:cubicBezTo>
                    <a:pt x="709262" y="145245"/>
                    <a:pt x="709262" y="145245"/>
                    <a:pt x="709262" y="145245"/>
                  </a:cubicBezTo>
                  <a:cubicBezTo>
                    <a:pt x="709262" y="145245"/>
                    <a:pt x="709262" y="145245"/>
                    <a:pt x="709262" y="145245"/>
                  </a:cubicBezTo>
                  <a:cubicBezTo>
                    <a:pt x="635050" y="56190"/>
                    <a:pt x="524791" y="0"/>
                    <a:pt x="400749" y="0"/>
                  </a:cubicBezTo>
                  <a:cubicBezTo>
                    <a:pt x="280949" y="0"/>
                    <a:pt x="172810" y="53009"/>
                    <a:pt x="98597" y="137824"/>
                  </a:cubicBezTo>
                  <a:cubicBezTo>
                    <a:pt x="97537" y="137824"/>
                    <a:pt x="97537" y="138884"/>
                    <a:pt x="96477" y="138884"/>
                  </a:cubicBezTo>
                  <a:cubicBezTo>
                    <a:pt x="95416" y="139944"/>
                    <a:pt x="95416" y="139944"/>
                    <a:pt x="95416" y="141004"/>
                  </a:cubicBezTo>
                  <a:cubicBezTo>
                    <a:pt x="36046" y="212037"/>
                    <a:pt x="0" y="304273"/>
                    <a:pt x="0" y="404990"/>
                  </a:cubicBezTo>
                  <a:cubicBezTo>
                    <a:pt x="0" y="476022"/>
                    <a:pt x="23324" y="549175"/>
                    <a:pt x="55130" y="606425"/>
                  </a:cubicBezTo>
                  <a:cubicBezTo>
                    <a:pt x="60430" y="601124"/>
                    <a:pt x="65731" y="595823"/>
                    <a:pt x="69972" y="591582"/>
                  </a:cubicBezTo>
                  <a:close/>
                  <a:moveTo>
                    <a:pt x="784535" y="394388"/>
                  </a:moveTo>
                  <a:lnTo>
                    <a:pt x="621267" y="394388"/>
                  </a:lnTo>
                  <a:cubicBezTo>
                    <a:pt x="620207" y="330777"/>
                    <a:pt x="611726" y="271407"/>
                    <a:pt x="596883" y="218398"/>
                  </a:cubicBezTo>
                  <a:cubicBezTo>
                    <a:pt x="636110" y="204615"/>
                    <a:pt x="672156" y="187652"/>
                    <a:pt x="701841" y="165389"/>
                  </a:cubicBezTo>
                  <a:cubicBezTo>
                    <a:pt x="751670" y="229000"/>
                    <a:pt x="782415" y="308513"/>
                    <a:pt x="784535" y="394388"/>
                  </a:cubicBezTo>
                  <a:close/>
                  <a:moveTo>
                    <a:pt x="688059" y="149486"/>
                  </a:moveTo>
                  <a:cubicBezTo>
                    <a:pt x="660494" y="168569"/>
                    <a:pt x="627628" y="184472"/>
                    <a:pt x="590522" y="197194"/>
                  </a:cubicBezTo>
                  <a:cubicBezTo>
                    <a:pt x="566138" y="122981"/>
                    <a:pt x="530092" y="63611"/>
                    <a:pt x="485564" y="29685"/>
                  </a:cubicBezTo>
                  <a:cubicBezTo>
                    <a:pt x="565078" y="47708"/>
                    <a:pt x="635050" y="91176"/>
                    <a:pt x="688059" y="149486"/>
                  </a:cubicBezTo>
                  <a:close/>
                  <a:moveTo>
                    <a:pt x="412411" y="21204"/>
                  </a:moveTo>
                  <a:cubicBezTo>
                    <a:pt x="479203" y="28625"/>
                    <a:pt x="536453" y="99657"/>
                    <a:pt x="570379" y="203555"/>
                  </a:cubicBezTo>
                  <a:cubicBezTo>
                    <a:pt x="521610" y="217338"/>
                    <a:pt x="467541" y="225819"/>
                    <a:pt x="412411" y="225819"/>
                  </a:cubicBezTo>
                  <a:lnTo>
                    <a:pt x="412411" y="21204"/>
                  </a:lnTo>
                  <a:close/>
                  <a:moveTo>
                    <a:pt x="412411" y="247023"/>
                  </a:moveTo>
                  <a:cubicBezTo>
                    <a:pt x="470721" y="247023"/>
                    <a:pt x="525851" y="238541"/>
                    <a:pt x="575679" y="224759"/>
                  </a:cubicBezTo>
                  <a:cubicBezTo>
                    <a:pt x="589462" y="275648"/>
                    <a:pt x="597943" y="332897"/>
                    <a:pt x="599003" y="394388"/>
                  </a:cubicBezTo>
                  <a:lnTo>
                    <a:pt x="412411" y="394388"/>
                  </a:lnTo>
                  <a:lnTo>
                    <a:pt x="412411" y="247023"/>
                  </a:lnTo>
                  <a:close/>
                  <a:moveTo>
                    <a:pt x="412411" y="415592"/>
                  </a:moveTo>
                  <a:lnTo>
                    <a:pt x="599003" y="415592"/>
                  </a:lnTo>
                  <a:cubicBezTo>
                    <a:pt x="597943" y="477082"/>
                    <a:pt x="589462" y="534332"/>
                    <a:pt x="575679" y="585221"/>
                  </a:cubicBezTo>
                  <a:cubicBezTo>
                    <a:pt x="525851" y="570378"/>
                    <a:pt x="469661" y="562957"/>
                    <a:pt x="411351" y="562957"/>
                  </a:cubicBezTo>
                  <a:lnTo>
                    <a:pt x="411351" y="415592"/>
                  </a:lnTo>
                  <a:close/>
                  <a:moveTo>
                    <a:pt x="319115" y="779235"/>
                  </a:moveTo>
                  <a:cubicBezTo>
                    <a:pt x="241722" y="762272"/>
                    <a:pt x="173870" y="721985"/>
                    <a:pt x="121921" y="665795"/>
                  </a:cubicBezTo>
                  <a:cubicBezTo>
                    <a:pt x="147365" y="645651"/>
                    <a:pt x="179171" y="628689"/>
                    <a:pt x="215217" y="615966"/>
                  </a:cubicBezTo>
                  <a:cubicBezTo>
                    <a:pt x="239601" y="689119"/>
                    <a:pt x="275648" y="746369"/>
                    <a:pt x="319115" y="779235"/>
                  </a:cubicBezTo>
                  <a:close/>
                  <a:moveTo>
                    <a:pt x="391208" y="562957"/>
                  </a:moveTo>
                  <a:cubicBezTo>
                    <a:pt x="333958" y="565078"/>
                    <a:pt x="277768" y="573559"/>
                    <a:pt x="229000" y="589462"/>
                  </a:cubicBezTo>
                  <a:cubicBezTo>
                    <a:pt x="214157" y="537513"/>
                    <a:pt x="205676" y="478143"/>
                    <a:pt x="204615" y="415592"/>
                  </a:cubicBezTo>
                  <a:lnTo>
                    <a:pt x="391208" y="415592"/>
                  </a:lnTo>
                  <a:lnTo>
                    <a:pt x="391208" y="562957"/>
                  </a:lnTo>
                  <a:close/>
                  <a:moveTo>
                    <a:pt x="391208" y="394388"/>
                  </a:moveTo>
                  <a:lnTo>
                    <a:pt x="204615" y="394388"/>
                  </a:lnTo>
                  <a:cubicBezTo>
                    <a:pt x="205676" y="331837"/>
                    <a:pt x="214157" y="272467"/>
                    <a:pt x="229000" y="220518"/>
                  </a:cubicBezTo>
                  <a:cubicBezTo>
                    <a:pt x="278828" y="236421"/>
                    <a:pt x="333958" y="244902"/>
                    <a:pt x="391208" y="247023"/>
                  </a:cubicBezTo>
                  <a:lnTo>
                    <a:pt x="391208" y="394388"/>
                  </a:lnTo>
                  <a:close/>
                  <a:moveTo>
                    <a:pt x="391208" y="225819"/>
                  </a:moveTo>
                  <a:cubicBezTo>
                    <a:pt x="336078" y="224759"/>
                    <a:pt x="282009" y="215217"/>
                    <a:pt x="234300" y="200375"/>
                  </a:cubicBezTo>
                  <a:cubicBezTo>
                    <a:pt x="267166" y="98597"/>
                    <a:pt x="325476" y="28625"/>
                    <a:pt x="391208" y="21204"/>
                  </a:cubicBezTo>
                  <a:lnTo>
                    <a:pt x="391208" y="225819"/>
                  </a:lnTo>
                  <a:close/>
                  <a:moveTo>
                    <a:pt x="319115" y="30745"/>
                  </a:moveTo>
                  <a:cubicBezTo>
                    <a:pt x="275648" y="63611"/>
                    <a:pt x="239601" y="120861"/>
                    <a:pt x="216277" y="194013"/>
                  </a:cubicBezTo>
                  <a:cubicBezTo>
                    <a:pt x="180231" y="181291"/>
                    <a:pt x="149486" y="164328"/>
                    <a:pt x="122981" y="144185"/>
                  </a:cubicBezTo>
                  <a:cubicBezTo>
                    <a:pt x="173870" y="87995"/>
                    <a:pt x="241722" y="47708"/>
                    <a:pt x="319115" y="30745"/>
                  </a:cubicBezTo>
                  <a:close/>
                  <a:moveTo>
                    <a:pt x="108139" y="160088"/>
                  </a:moveTo>
                  <a:cubicBezTo>
                    <a:pt x="135703" y="181291"/>
                    <a:pt x="170689" y="200375"/>
                    <a:pt x="208856" y="214157"/>
                  </a:cubicBezTo>
                  <a:cubicBezTo>
                    <a:pt x="192953" y="268226"/>
                    <a:pt x="184472" y="329717"/>
                    <a:pt x="183412" y="394388"/>
                  </a:cubicBezTo>
                  <a:lnTo>
                    <a:pt x="20143" y="394388"/>
                  </a:lnTo>
                  <a:cubicBezTo>
                    <a:pt x="22264" y="305333"/>
                    <a:pt x="55130" y="223699"/>
                    <a:pt x="108139" y="160088"/>
                  </a:cubicBezTo>
                  <a:close/>
                </a:path>
              </a:pathLst>
            </a:custGeom>
            <a:solidFill>
              <a:srgbClr val="333333"/>
            </a:solidFill>
            <a:ln w="1057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65B9CF4-151A-968D-CC2E-BC063B804D5F}"/>
                </a:ext>
              </a:extLst>
            </p:cNvPr>
            <p:cNvSpPr/>
            <p:nvPr/>
          </p:nvSpPr>
          <p:spPr>
            <a:xfrm>
              <a:off x="7054983" y="2581526"/>
              <a:ext cx="1038846" cy="530203"/>
            </a:xfrm>
            <a:custGeom>
              <a:avLst/>
              <a:gdLst>
                <a:gd name="connsiteX0" fmla="*/ 697467 w 1038846"/>
                <a:gd name="connsiteY0" fmla="*/ 6361 h 530203"/>
                <a:gd name="connsiteX1" fmla="*/ 791823 w 1038846"/>
                <a:gd name="connsiteY1" fmla="*/ 100717 h 530203"/>
                <a:gd name="connsiteX2" fmla="*/ 201302 w 1038846"/>
                <a:gd name="connsiteY2" fmla="*/ 429374 h 530203"/>
                <a:gd name="connsiteX3" fmla="*/ 92103 w 1038846"/>
                <a:gd name="connsiteY3" fmla="*/ 180231 h 530203"/>
                <a:gd name="connsiteX4" fmla="*/ 116487 w 1038846"/>
                <a:gd name="connsiteY4" fmla="*/ 497226 h 530203"/>
                <a:gd name="connsiteX5" fmla="*/ 923286 w 1038846"/>
                <a:gd name="connsiteY5" fmla="*/ 256564 h 530203"/>
                <a:gd name="connsiteX6" fmla="*/ 1024004 w 1038846"/>
                <a:gd name="connsiteY6" fmla="*/ 357282 h 530203"/>
                <a:gd name="connsiteX7" fmla="*/ 1038846 w 1038846"/>
                <a:gd name="connsiteY7" fmla="*/ 0 h 530203"/>
                <a:gd name="connsiteX8" fmla="*/ 697467 w 1038846"/>
                <a:gd name="connsiteY8" fmla="*/ 6361 h 53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846" h="530203">
                  <a:moveTo>
                    <a:pt x="697467" y="6361"/>
                  </a:moveTo>
                  <a:lnTo>
                    <a:pt x="791823" y="100717"/>
                  </a:lnTo>
                  <a:cubicBezTo>
                    <a:pt x="791823" y="100717"/>
                    <a:pt x="581907" y="426194"/>
                    <a:pt x="201302" y="429374"/>
                  </a:cubicBezTo>
                  <a:cubicBezTo>
                    <a:pt x="201302" y="429374"/>
                    <a:pt x="-60564" y="438916"/>
                    <a:pt x="92103" y="180231"/>
                  </a:cubicBezTo>
                  <a:cubicBezTo>
                    <a:pt x="92103" y="180231"/>
                    <a:pt x="-130536" y="362583"/>
                    <a:pt x="116487" y="497226"/>
                  </a:cubicBezTo>
                  <a:cubicBezTo>
                    <a:pt x="116487" y="497226"/>
                    <a:pt x="549042" y="661554"/>
                    <a:pt x="923286" y="256564"/>
                  </a:cubicBezTo>
                  <a:lnTo>
                    <a:pt x="1024004" y="357282"/>
                  </a:lnTo>
                  <a:lnTo>
                    <a:pt x="1038846" y="0"/>
                  </a:lnTo>
                  <a:lnTo>
                    <a:pt x="697467" y="6361"/>
                  </a:lnTo>
                  <a:close/>
                </a:path>
              </a:pathLst>
            </a:custGeom>
            <a:solidFill>
              <a:schemeClr val="accent1"/>
            </a:solidFill>
            <a:ln w="10573" cap="flat">
              <a:noFill/>
              <a:prstDash val="solid"/>
              <a:miter/>
            </a:ln>
          </p:spPr>
          <p:txBody>
            <a:bodyPr rtlCol="0" anchor="ctr"/>
            <a:lstStyle/>
            <a:p>
              <a:endParaRPr lang="en-US"/>
            </a:p>
          </p:txBody>
        </p:sp>
      </p:grpSp>
    </p:spTree>
    <p:extLst>
      <p:ext uri="{BB962C8B-B14F-4D97-AF65-F5344CB8AC3E}">
        <p14:creationId xmlns:p14="http://schemas.microsoft.com/office/powerpoint/2010/main" val="170432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F38EB-D45B-C1B0-AA6F-DFAE6C22E7B8}"/>
            </a:ext>
          </a:extLst>
        </p:cNvPr>
        <p:cNvGrpSpPr/>
        <p:nvPr/>
      </p:nvGrpSpPr>
      <p:grpSpPr>
        <a:xfrm>
          <a:off x="0" y="0"/>
          <a:ext cx="0" cy="0"/>
          <a:chOff x="0" y="0"/>
          <a:chExt cx="0" cy="0"/>
        </a:xfrm>
      </p:grpSpPr>
      <p:pic>
        <p:nvPicPr>
          <p:cNvPr id="55" name="Picture Placeholder 18" descr="A red and black background&#10;&#10;Description automatically generated">
            <a:extLst>
              <a:ext uri="{FF2B5EF4-FFF2-40B4-BE49-F238E27FC236}">
                <a16:creationId xmlns:a16="http://schemas.microsoft.com/office/drawing/2014/main" id="{ABA81E16-17E7-243E-FBAD-2D6745ACFCBF}"/>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p:blipFill>
        <p:spPr>
          <a:solidFill>
            <a:srgbClr val="FFFF00"/>
          </a:solidFill>
        </p:spPr>
      </p:pic>
      <p:sp>
        <p:nvSpPr>
          <p:cNvPr id="31" name="Rectangle 30">
            <a:extLst>
              <a:ext uri="{FF2B5EF4-FFF2-40B4-BE49-F238E27FC236}">
                <a16:creationId xmlns:a16="http://schemas.microsoft.com/office/drawing/2014/main" id="{67B1E828-4605-645C-B38E-331462867255}"/>
              </a:ext>
            </a:extLst>
          </p:cNvPr>
          <p:cNvSpPr/>
          <p:nvPr/>
        </p:nvSpPr>
        <p:spPr>
          <a:xfrm>
            <a:off x="3997468" y="457201"/>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32" name="Rectangle 31">
            <a:extLst>
              <a:ext uri="{FF2B5EF4-FFF2-40B4-BE49-F238E27FC236}">
                <a16:creationId xmlns:a16="http://schemas.microsoft.com/office/drawing/2014/main" id="{56582877-8E1C-2F32-8153-DA3B88CF7D05}"/>
              </a:ext>
            </a:extLst>
          </p:cNvPr>
          <p:cNvSpPr/>
          <p:nvPr/>
        </p:nvSpPr>
        <p:spPr>
          <a:xfrm>
            <a:off x="3997467" y="2353368"/>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33" name="Rectangle 32">
            <a:extLst>
              <a:ext uri="{FF2B5EF4-FFF2-40B4-BE49-F238E27FC236}">
                <a16:creationId xmlns:a16="http://schemas.microsoft.com/office/drawing/2014/main" id="{8FC00E6E-965C-F6F7-9779-497A0DBA63B1}"/>
              </a:ext>
            </a:extLst>
          </p:cNvPr>
          <p:cNvSpPr/>
          <p:nvPr/>
        </p:nvSpPr>
        <p:spPr>
          <a:xfrm>
            <a:off x="3997467" y="4260678"/>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34" name="TextBox 33">
            <a:extLst>
              <a:ext uri="{FF2B5EF4-FFF2-40B4-BE49-F238E27FC236}">
                <a16:creationId xmlns:a16="http://schemas.microsoft.com/office/drawing/2014/main" id="{965CBE8A-9B27-36B3-EC83-03039D8CE906}"/>
              </a:ext>
            </a:extLst>
          </p:cNvPr>
          <p:cNvSpPr txBox="1"/>
          <p:nvPr/>
        </p:nvSpPr>
        <p:spPr>
          <a:xfrm>
            <a:off x="3421734" y="1016278"/>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1</a:t>
            </a:r>
          </a:p>
        </p:txBody>
      </p:sp>
      <p:sp>
        <p:nvSpPr>
          <p:cNvPr id="35" name="TextBox 34">
            <a:extLst>
              <a:ext uri="{FF2B5EF4-FFF2-40B4-BE49-F238E27FC236}">
                <a16:creationId xmlns:a16="http://schemas.microsoft.com/office/drawing/2014/main" id="{43A2EA05-1636-F533-96D9-B7227EECE0B9}"/>
              </a:ext>
            </a:extLst>
          </p:cNvPr>
          <p:cNvSpPr txBox="1"/>
          <p:nvPr/>
        </p:nvSpPr>
        <p:spPr>
          <a:xfrm>
            <a:off x="3421734" y="2912445"/>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2</a:t>
            </a:r>
          </a:p>
        </p:txBody>
      </p:sp>
      <p:sp>
        <p:nvSpPr>
          <p:cNvPr id="36" name="TextBox 35">
            <a:extLst>
              <a:ext uri="{FF2B5EF4-FFF2-40B4-BE49-F238E27FC236}">
                <a16:creationId xmlns:a16="http://schemas.microsoft.com/office/drawing/2014/main" id="{38AC843A-65E4-EA7D-0941-5BCA24890F51}"/>
              </a:ext>
            </a:extLst>
          </p:cNvPr>
          <p:cNvSpPr txBox="1"/>
          <p:nvPr/>
        </p:nvSpPr>
        <p:spPr>
          <a:xfrm>
            <a:off x="3417292" y="4819755"/>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3</a:t>
            </a:r>
          </a:p>
        </p:txBody>
      </p:sp>
      <p:sp>
        <p:nvSpPr>
          <p:cNvPr id="4" name="Footer Placeholder 3">
            <a:extLst>
              <a:ext uri="{FF2B5EF4-FFF2-40B4-BE49-F238E27FC236}">
                <a16:creationId xmlns:a16="http://schemas.microsoft.com/office/drawing/2014/main" id="{1D5FB332-E780-FCCE-BC97-9570E2C70525}"/>
              </a:ext>
            </a:extLst>
          </p:cNvPr>
          <p:cNvSpPr>
            <a:spLocks noGrp="1"/>
          </p:cNvSpPr>
          <p:nvPr>
            <p:ph type="ftr" sz="quarter" idx="10"/>
          </p:nvPr>
        </p:nvSpPr>
        <p:spPr/>
        <p:txBody>
          <a:bodyPr/>
          <a:lstStyle/>
          <a:p>
            <a:r>
              <a:rPr lang="en-US"/>
              <a:t>Executing Compliance with Global Teams</a:t>
            </a:r>
          </a:p>
        </p:txBody>
      </p:sp>
      <p:sp>
        <p:nvSpPr>
          <p:cNvPr id="8" name="Title 7">
            <a:extLst>
              <a:ext uri="{FF2B5EF4-FFF2-40B4-BE49-F238E27FC236}">
                <a16:creationId xmlns:a16="http://schemas.microsoft.com/office/drawing/2014/main" id="{102DF213-773F-EA0A-766A-7131F7D58632}"/>
              </a:ext>
            </a:extLst>
          </p:cNvPr>
          <p:cNvSpPr>
            <a:spLocks noGrp="1"/>
          </p:cNvSpPr>
          <p:nvPr>
            <p:ph type="title"/>
          </p:nvPr>
        </p:nvSpPr>
        <p:spPr>
          <a:xfrm>
            <a:off x="457201" y="457200"/>
            <a:ext cx="2647243" cy="5486400"/>
          </a:xfrm>
        </p:spPr>
        <p:txBody>
          <a:bodyPr anchor="ctr" anchorCtr="0"/>
          <a:lstStyle/>
          <a:p>
            <a:r>
              <a:rPr lang="en-US"/>
              <a:t>Challenges </a:t>
            </a:r>
            <a:br>
              <a:rPr lang="en-US"/>
            </a:br>
            <a:r>
              <a:rPr lang="en-US"/>
              <a:t>in </a:t>
            </a:r>
            <a:r>
              <a:rPr lang="en-US" dirty="0"/>
              <a:t>Executing Export Control Compliance Programs with Global Teams</a:t>
            </a:r>
          </a:p>
        </p:txBody>
      </p:sp>
      <p:sp>
        <p:nvSpPr>
          <p:cNvPr id="12" name="TextBox 11">
            <a:extLst>
              <a:ext uri="{FF2B5EF4-FFF2-40B4-BE49-F238E27FC236}">
                <a16:creationId xmlns:a16="http://schemas.microsoft.com/office/drawing/2014/main" id="{B0394370-1331-D8DD-A8A4-77BB9D038E45}"/>
              </a:ext>
            </a:extLst>
          </p:cNvPr>
          <p:cNvSpPr txBox="1"/>
          <p:nvPr/>
        </p:nvSpPr>
        <p:spPr>
          <a:xfrm>
            <a:off x="4838700" y="837056"/>
            <a:ext cx="6766278" cy="928459"/>
          </a:xfrm>
          <a:prstGeom prst="rect">
            <a:avLst/>
          </a:prstGeom>
          <a:noFill/>
        </p:spPr>
        <p:txBody>
          <a:bodyPr wrap="square" anchor="ctr" anchorCtr="0">
            <a:spAutoFit/>
          </a:bodyPr>
          <a:lstStyle/>
          <a:p>
            <a:pPr>
              <a:spcAft>
                <a:spcPts val="800"/>
              </a:spcAft>
            </a:pPr>
            <a:r>
              <a:rPr lang="en-US" sz="1600" dirty="0"/>
              <a:t>Rapidly changing regulatory requirements may lead to challenges in adjusting organization-wide compliance programs </a:t>
            </a:r>
          </a:p>
          <a:p>
            <a:pPr marL="292100" lvl="1" indent="-292100" fontAlgn="base">
              <a:spcAft>
                <a:spcPts val="800"/>
              </a:spcAft>
              <a:buClr>
                <a:schemeClr val="tx1"/>
              </a:buClr>
              <a:buSzPct val="100000"/>
              <a:buFont typeface="+mj-lt"/>
              <a:buAutoNum type="alphaLcParenR"/>
            </a:pPr>
            <a:r>
              <a:rPr lang="en-US" sz="1400" dirty="0">
                <a:solidFill>
                  <a:schemeClr val="tx2"/>
                </a:solidFill>
              </a:rPr>
              <a:t>Export-control status of items or entities change over time</a:t>
            </a:r>
          </a:p>
        </p:txBody>
      </p:sp>
      <p:sp>
        <p:nvSpPr>
          <p:cNvPr id="13" name="TextBox 12">
            <a:extLst>
              <a:ext uri="{FF2B5EF4-FFF2-40B4-BE49-F238E27FC236}">
                <a16:creationId xmlns:a16="http://schemas.microsoft.com/office/drawing/2014/main" id="{B6255D2D-D6BD-BC51-C98B-B2AD275C8910}"/>
              </a:ext>
            </a:extLst>
          </p:cNvPr>
          <p:cNvSpPr txBox="1"/>
          <p:nvPr/>
        </p:nvSpPr>
        <p:spPr>
          <a:xfrm>
            <a:off x="4838700" y="2529704"/>
            <a:ext cx="6777566" cy="1341393"/>
          </a:xfrm>
          <a:prstGeom prst="rect">
            <a:avLst/>
          </a:prstGeom>
          <a:noFill/>
        </p:spPr>
        <p:txBody>
          <a:bodyPr wrap="square" anchor="ctr" anchorCtr="0">
            <a:spAutoFit/>
          </a:bodyPr>
          <a:lstStyle/>
          <a:p>
            <a:pPr>
              <a:spcAft>
                <a:spcPts val="800"/>
              </a:spcAft>
            </a:pPr>
            <a:r>
              <a:rPr lang="en-US" sz="1600" dirty="0"/>
              <a:t>Extraterritorial application of export control laws </a:t>
            </a:r>
          </a:p>
          <a:p>
            <a:pPr marL="292100" lvl="1" indent="-292100" fontAlgn="base">
              <a:spcAft>
                <a:spcPts val="300"/>
              </a:spcAft>
              <a:buClr>
                <a:schemeClr val="tx1"/>
              </a:buClr>
              <a:buSzPct val="100000"/>
              <a:buFont typeface="+mj-lt"/>
              <a:buAutoNum type="alphaLcParenR"/>
            </a:pPr>
            <a:r>
              <a:rPr lang="en-US" sz="1400" dirty="0">
                <a:solidFill>
                  <a:schemeClr val="tx2"/>
                </a:solidFill>
              </a:rPr>
              <a:t>U.S. export control laws are extraterritorial and extends to jurisdictions outside of the U.S.</a:t>
            </a:r>
          </a:p>
          <a:p>
            <a:pPr marL="292100" lvl="1" indent="-292100" fontAlgn="base">
              <a:spcAft>
                <a:spcPts val="800"/>
              </a:spcAft>
              <a:buClr>
                <a:schemeClr val="tx1"/>
              </a:buClr>
              <a:buSzPct val="100000"/>
              <a:buFont typeface="+mj-lt"/>
              <a:buAutoNum type="alphaLcParenR"/>
            </a:pPr>
            <a:r>
              <a:rPr lang="en-US" sz="1400" dirty="0">
                <a:solidFill>
                  <a:schemeClr val="tx2"/>
                </a:solidFill>
              </a:rPr>
              <a:t>Consider aspects of export control laws such as FDPR, deemed exports and diversion risks </a:t>
            </a:r>
          </a:p>
        </p:txBody>
      </p:sp>
      <p:sp>
        <p:nvSpPr>
          <p:cNvPr id="14" name="TextBox 13">
            <a:extLst>
              <a:ext uri="{FF2B5EF4-FFF2-40B4-BE49-F238E27FC236}">
                <a16:creationId xmlns:a16="http://schemas.microsoft.com/office/drawing/2014/main" id="{D6A803DE-7A62-CB29-CDD2-5A521840076C}"/>
              </a:ext>
            </a:extLst>
          </p:cNvPr>
          <p:cNvSpPr txBox="1"/>
          <p:nvPr/>
        </p:nvSpPr>
        <p:spPr>
          <a:xfrm>
            <a:off x="4838700" y="4323049"/>
            <a:ext cx="6766277" cy="1523494"/>
          </a:xfrm>
          <a:prstGeom prst="rect">
            <a:avLst/>
          </a:prstGeom>
          <a:noFill/>
        </p:spPr>
        <p:txBody>
          <a:bodyPr wrap="square" anchor="ctr" anchorCtr="0">
            <a:spAutoFit/>
          </a:bodyPr>
          <a:lstStyle/>
          <a:p>
            <a:pPr>
              <a:spcAft>
                <a:spcPts val="300"/>
              </a:spcAft>
            </a:pPr>
            <a:r>
              <a:rPr lang="en-US" sz="1600" dirty="0"/>
              <a:t>Potential conflicts/inconsistencies in international regulatory requirements </a:t>
            </a:r>
          </a:p>
          <a:p>
            <a:pPr marL="292100" lvl="1" indent="-292100" fontAlgn="base">
              <a:spcAft>
                <a:spcPts val="300"/>
              </a:spcAft>
              <a:buClr>
                <a:schemeClr val="tx1"/>
              </a:buClr>
              <a:buSzPct val="100000"/>
              <a:buFont typeface="+mj-lt"/>
              <a:buAutoNum type="alphaLcParenR"/>
            </a:pPr>
            <a:r>
              <a:rPr lang="en-US" sz="1400" dirty="0">
                <a:solidFill>
                  <a:schemeClr val="tx2"/>
                </a:solidFill>
              </a:rPr>
              <a:t>Many countries have similar export controls to the U.S. (e.g., members of the Wassenaar arrangement), or have recently implemented export control laws </a:t>
            </a:r>
          </a:p>
          <a:p>
            <a:pPr marL="292100" lvl="1" indent="-292100" fontAlgn="base">
              <a:spcAft>
                <a:spcPts val="300"/>
              </a:spcAft>
              <a:buClr>
                <a:schemeClr val="tx1"/>
              </a:buClr>
              <a:buSzPct val="100000"/>
              <a:buFont typeface="+mj-lt"/>
              <a:buAutoNum type="alphaLcParenR"/>
            </a:pPr>
            <a:r>
              <a:rPr lang="en-US" sz="1400" dirty="0">
                <a:solidFill>
                  <a:schemeClr val="tx2"/>
                </a:solidFill>
              </a:rPr>
              <a:t>Implications of national security interests, trade wars and data privacy laws enacted by various countries</a:t>
            </a:r>
          </a:p>
        </p:txBody>
      </p:sp>
      <p:pic>
        <p:nvPicPr>
          <p:cNvPr id="37" name="Graphic 36">
            <a:extLst>
              <a:ext uri="{FF2B5EF4-FFF2-40B4-BE49-F238E27FC236}">
                <a16:creationId xmlns:a16="http://schemas.microsoft.com/office/drawing/2014/main" id="{604F9607-0E8A-5DA6-3BB7-CA6E7C1B64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6405" y="4819755"/>
            <a:ext cx="574528" cy="574528"/>
          </a:xfrm>
          <a:prstGeom prst="rect">
            <a:avLst/>
          </a:prstGeom>
        </p:spPr>
      </p:pic>
      <p:pic>
        <p:nvPicPr>
          <p:cNvPr id="42" name="Graphic 41">
            <a:extLst>
              <a:ext uri="{FF2B5EF4-FFF2-40B4-BE49-F238E27FC236}">
                <a16:creationId xmlns:a16="http://schemas.microsoft.com/office/drawing/2014/main" id="{72175EB3-603D-957D-A32D-822F0216BB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2045" y="2930878"/>
            <a:ext cx="498122" cy="498122"/>
          </a:xfrm>
          <a:prstGeom prst="rect">
            <a:avLst/>
          </a:prstGeom>
        </p:spPr>
      </p:pic>
      <p:pic>
        <p:nvPicPr>
          <p:cNvPr id="46" name="Graphic 45">
            <a:extLst>
              <a:ext uri="{FF2B5EF4-FFF2-40B4-BE49-F238E27FC236}">
                <a16:creationId xmlns:a16="http://schemas.microsoft.com/office/drawing/2014/main" id="{98823E0D-0A60-27D0-1DA1-C477642DD3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17812" y="1021193"/>
            <a:ext cx="565101" cy="565101"/>
          </a:xfrm>
          <a:prstGeom prst="rect">
            <a:avLst/>
          </a:prstGeom>
        </p:spPr>
      </p:pic>
    </p:spTree>
    <p:extLst>
      <p:ext uri="{BB962C8B-B14F-4D97-AF65-F5344CB8AC3E}">
        <p14:creationId xmlns:p14="http://schemas.microsoft.com/office/powerpoint/2010/main" val="184812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B03BE-9139-889C-5EB1-3818AA65C207}"/>
            </a:ext>
          </a:extLst>
        </p:cNvPr>
        <p:cNvGrpSpPr/>
        <p:nvPr/>
      </p:nvGrpSpPr>
      <p:grpSpPr>
        <a:xfrm>
          <a:off x="0" y="0"/>
          <a:ext cx="0" cy="0"/>
          <a:chOff x="0" y="0"/>
          <a:chExt cx="0" cy="0"/>
        </a:xfrm>
      </p:grpSpPr>
      <p:pic>
        <p:nvPicPr>
          <p:cNvPr id="9" name="Picture Placeholder 18" descr="A red and black background&#10;&#10;Description automatically generated">
            <a:extLst>
              <a:ext uri="{FF2B5EF4-FFF2-40B4-BE49-F238E27FC236}">
                <a16:creationId xmlns:a16="http://schemas.microsoft.com/office/drawing/2014/main" id="{60C38E50-C2B7-AEEF-5224-A178F5E6D8DE}"/>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p:blipFill>
        <p:spPr>
          <a:xfrm>
            <a:off x="3421734" y="0"/>
            <a:ext cx="8770267" cy="6858000"/>
          </a:xfrm>
          <a:solidFill>
            <a:srgbClr val="FFFF00"/>
          </a:solidFill>
        </p:spPr>
      </p:pic>
      <p:sp>
        <p:nvSpPr>
          <p:cNvPr id="21" name="Rectangle 20">
            <a:extLst>
              <a:ext uri="{FF2B5EF4-FFF2-40B4-BE49-F238E27FC236}">
                <a16:creationId xmlns:a16="http://schemas.microsoft.com/office/drawing/2014/main" id="{92CC4153-E8F4-94A9-9847-845433A6B386}"/>
              </a:ext>
            </a:extLst>
          </p:cNvPr>
          <p:cNvSpPr/>
          <p:nvPr/>
        </p:nvSpPr>
        <p:spPr>
          <a:xfrm>
            <a:off x="3997468" y="457201"/>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2" name="Rectangle 21">
            <a:extLst>
              <a:ext uri="{FF2B5EF4-FFF2-40B4-BE49-F238E27FC236}">
                <a16:creationId xmlns:a16="http://schemas.microsoft.com/office/drawing/2014/main" id="{D0D9CC39-5737-B096-EBDF-3F2C29247ED1}"/>
              </a:ext>
            </a:extLst>
          </p:cNvPr>
          <p:cNvSpPr/>
          <p:nvPr/>
        </p:nvSpPr>
        <p:spPr>
          <a:xfrm>
            <a:off x="3997467" y="2353368"/>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3" name="Rectangle 22">
            <a:extLst>
              <a:ext uri="{FF2B5EF4-FFF2-40B4-BE49-F238E27FC236}">
                <a16:creationId xmlns:a16="http://schemas.microsoft.com/office/drawing/2014/main" id="{673AD544-1676-E8E3-9386-945E4D33DC08}"/>
              </a:ext>
            </a:extLst>
          </p:cNvPr>
          <p:cNvSpPr/>
          <p:nvPr/>
        </p:nvSpPr>
        <p:spPr>
          <a:xfrm>
            <a:off x="3997467" y="4260678"/>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4" name="TextBox 23">
            <a:extLst>
              <a:ext uri="{FF2B5EF4-FFF2-40B4-BE49-F238E27FC236}">
                <a16:creationId xmlns:a16="http://schemas.microsoft.com/office/drawing/2014/main" id="{34E418AC-22B2-1386-EE74-23BD17845737}"/>
              </a:ext>
            </a:extLst>
          </p:cNvPr>
          <p:cNvSpPr txBox="1"/>
          <p:nvPr/>
        </p:nvSpPr>
        <p:spPr>
          <a:xfrm>
            <a:off x="3421734" y="1016278"/>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4</a:t>
            </a:r>
          </a:p>
        </p:txBody>
      </p:sp>
      <p:sp>
        <p:nvSpPr>
          <p:cNvPr id="25" name="TextBox 24">
            <a:extLst>
              <a:ext uri="{FF2B5EF4-FFF2-40B4-BE49-F238E27FC236}">
                <a16:creationId xmlns:a16="http://schemas.microsoft.com/office/drawing/2014/main" id="{A3165645-5736-C76E-2612-A5559E2D4CF6}"/>
              </a:ext>
            </a:extLst>
          </p:cNvPr>
          <p:cNvSpPr txBox="1"/>
          <p:nvPr/>
        </p:nvSpPr>
        <p:spPr>
          <a:xfrm>
            <a:off x="3421734" y="2912445"/>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5</a:t>
            </a:r>
          </a:p>
        </p:txBody>
      </p:sp>
      <p:sp>
        <p:nvSpPr>
          <p:cNvPr id="4" name="Footer Placeholder 3">
            <a:extLst>
              <a:ext uri="{FF2B5EF4-FFF2-40B4-BE49-F238E27FC236}">
                <a16:creationId xmlns:a16="http://schemas.microsoft.com/office/drawing/2014/main" id="{7B6C3889-11AA-5550-4190-694355FE8B78}"/>
              </a:ext>
            </a:extLst>
          </p:cNvPr>
          <p:cNvSpPr>
            <a:spLocks noGrp="1"/>
          </p:cNvSpPr>
          <p:nvPr>
            <p:ph type="ftr" sz="quarter" idx="10"/>
          </p:nvPr>
        </p:nvSpPr>
        <p:spPr/>
        <p:txBody>
          <a:bodyPr/>
          <a:lstStyle/>
          <a:p>
            <a:r>
              <a:rPr lang="en-US"/>
              <a:t>Executing Compliance with Global Teams</a:t>
            </a:r>
          </a:p>
        </p:txBody>
      </p:sp>
      <p:sp>
        <p:nvSpPr>
          <p:cNvPr id="8" name="Title 7">
            <a:extLst>
              <a:ext uri="{FF2B5EF4-FFF2-40B4-BE49-F238E27FC236}">
                <a16:creationId xmlns:a16="http://schemas.microsoft.com/office/drawing/2014/main" id="{E35BD9E4-B77B-0E56-6632-4C0BB84F9427}"/>
              </a:ext>
            </a:extLst>
          </p:cNvPr>
          <p:cNvSpPr>
            <a:spLocks noGrp="1"/>
          </p:cNvSpPr>
          <p:nvPr>
            <p:ph type="title"/>
          </p:nvPr>
        </p:nvSpPr>
        <p:spPr>
          <a:xfrm>
            <a:off x="457201" y="457200"/>
            <a:ext cx="2647243" cy="5486400"/>
          </a:xfrm>
        </p:spPr>
        <p:txBody>
          <a:bodyPr anchor="ctr" anchorCtr="0"/>
          <a:lstStyle/>
          <a:p>
            <a:r>
              <a:rPr lang="en-US" dirty="0"/>
              <a:t>Challenges </a:t>
            </a:r>
            <a:br>
              <a:rPr lang="en-US" dirty="0"/>
            </a:br>
            <a:r>
              <a:rPr lang="en-US" dirty="0"/>
              <a:t>in Executing Export Control Compliance Programs with Global Teams</a:t>
            </a:r>
          </a:p>
        </p:txBody>
      </p:sp>
      <p:sp>
        <p:nvSpPr>
          <p:cNvPr id="15" name="TextBox 14">
            <a:extLst>
              <a:ext uri="{FF2B5EF4-FFF2-40B4-BE49-F238E27FC236}">
                <a16:creationId xmlns:a16="http://schemas.microsoft.com/office/drawing/2014/main" id="{640B9023-FF80-AD06-7872-9B4C3B00F1FF}"/>
              </a:ext>
            </a:extLst>
          </p:cNvPr>
          <p:cNvSpPr txBox="1"/>
          <p:nvPr/>
        </p:nvSpPr>
        <p:spPr>
          <a:xfrm>
            <a:off x="4871154" y="701802"/>
            <a:ext cx="6733824" cy="1200329"/>
          </a:xfrm>
          <a:prstGeom prst="rect">
            <a:avLst/>
          </a:prstGeom>
          <a:noFill/>
        </p:spPr>
        <p:txBody>
          <a:bodyPr wrap="square" lIns="91440" tIns="45720" rIns="91440" bIns="45720" anchor="ctr" anchorCtr="0">
            <a:spAutoFit/>
          </a:bodyPr>
          <a:lstStyle/>
          <a:p>
            <a:pPr>
              <a:spcAft>
                <a:spcPts val="800"/>
              </a:spcAft>
            </a:pPr>
            <a:r>
              <a:rPr lang="en-US" dirty="0"/>
              <a:t>Barriers to cross-border communications that exist due to time zone and language differences, further complicated by the time-sensitive nature of communications between headquarters and local teams</a:t>
            </a:r>
          </a:p>
        </p:txBody>
      </p:sp>
      <p:sp>
        <p:nvSpPr>
          <p:cNvPr id="16" name="TextBox 15">
            <a:extLst>
              <a:ext uri="{FF2B5EF4-FFF2-40B4-BE49-F238E27FC236}">
                <a16:creationId xmlns:a16="http://schemas.microsoft.com/office/drawing/2014/main" id="{5910EC89-0F2B-C7E7-D968-733955BE1E73}"/>
              </a:ext>
            </a:extLst>
          </p:cNvPr>
          <p:cNvSpPr txBox="1"/>
          <p:nvPr/>
        </p:nvSpPr>
        <p:spPr>
          <a:xfrm>
            <a:off x="4871154" y="2866908"/>
            <a:ext cx="6733824" cy="646331"/>
          </a:xfrm>
          <a:prstGeom prst="rect">
            <a:avLst/>
          </a:prstGeom>
          <a:noFill/>
        </p:spPr>
        <p:txBody>
          <a:bodyPr wrap="square" lIns="91440" tIns="45720" rIns="91440" bIns="45720" anchor="ctr" anchorCtr="0">
            <a:spAutoFit/>
          </a:bodyPr>
          <a:lstStyle/>
          <a:p>
            <a:pPr>
              <a:spcAft>
                <a:spcPts val="800"/>
              </a:spcAft>
            </a:pPr>
            <a:r>
              <a:rPr lang="en-US" dirty="0"/>
              <a:t>Large and complex organizations may have antiquated and disparate systems, impacting efficiency and effectiveness </a:t>
            </a:r>
          </a:p>
        </p:txBody>
      </p:sp>
      <p:sp>
        <p:nvSpPr>
          <p:cNvPr id="17" name="TextBox 16">
            <a:extLst>
              <a:ext uri="{FF2B5EF4-FFF2-40B4-BE49-F238E27FC236}">
                <a16:creationId xmlns:a16="http://schemas.microsoft.com/office/drawing/2014/main" id="{B1DCF3D9-8D82-F269-302F-53B473E9FB5F}"/>
              </a:ext>
            </a:extLst>
          </p:cNvPr>
          <p:cNvSpPr txBox="1"/>
          <p:nvPr/>
        </p:nvSpPr>
        <p:spPr>
          <a:xfrm>
            <a:off x="4871154" y="4571284"/>
            <a:ext cx="6733824" cy="1066959"/>
          </a:xfrm>
          <a:prstGeom prst="rect">
            <a:avLst/>
          </a:prstGeom>
          <a:noFill/>
        </p:spPr>
        <p:txBody>
          <a:bodyPr wrap="square" lIns="91440" tIns="45720" rIns="91440" bIns="45720" anchor="ctr" anchorCtr="0">
            <a:spAutoFit/>
          </a:bodyPr>
          <a:lstStyle/>
          <a:p>
            <a:pPr>
              <a:spcAft>
                <a:spcPts val="800"/>
              </a:spcAft>
            </a:pPr>
            <a:r>
              <a:rPr lang="en-US" dirty="0"/>
              <a:t>Other challenges arising from:</a:t>
            </a:r>
          </a:p>
          <a:p>
            <a:pPr marL="292100" lvl="1" indent="-292100" fontAlgn="base">
              <a:spcAft>
                <a:spcPts val="800"/>
              </a:spcAft>
              <a:buClr>
                <a:schemeClr val="tx1"/>
              </a:buClr>
              <a:buSzPct val="100000"/>
              <a:buFont typeface="+mj-lt"/>
              <a:buAutoNum type="alphaLcParenR"/>
            </a:pPr>
            <a:r>
              <a:rPr lang="en-US" sz="1600" dirty="0">
                <a:solidFill>
                  <a:schemeClr val="tx2"/>
                </a:solidFill>
              </a:rPr>
              <a:t>Cultural differences</a:t>
            </a:r>
          </a:p>
          <a:p>
            <a:pPr marL="292100" lvl="1" indent="-292100" fontAlgn="base">
              <a:spcAft>
                <a:spcPts val="800"/>
              </a:spcAft>
              <a:buClr>
                <a:schemeClr val="tx1"/>
              </a:buClr>
              <a:buSzPct val="100000"/>
              <a:buFont typeface="+mj-lt"/>
              <a:buAutoNum type="alphaLcParenR"/>
            </a:pPr>
            <a:r>
              <a:rPr lang="en-US" sz="1600" dirty="0">
                <a:solidFill>
                  <a:schemeClr val="tx2"/>
                </a:solidFill>
              </a:rPr>
              <a:t>Ambiguity in accountability between headquarter and local teams</a:t>
            </a:r>
          </a:p>
        </p:txBody>
      </p:sp>
      <p:sp>
        <p:nvSpPr>
          <p:cNvPr id="27" name="TextBox 26">
            <a:extLst>
              <a:ext uri="{FF2B5EF4-FFF2-40B4-BE49-F238E27FC236}">
                <a16:creationId xmlns:a16="http://schemas.microsoft.com/office/drawing/2014/main" id="{BD654D71-D9E8-4DA0-C68D-5B3251FC09EA}"/>
              </a:ext>
            </a:extLst>
          </p:cNvPr>
          <p:cNvSpPr txBox="1"/>
          <p:nvPr/>
        </p:nvSpPr>
        <p:spPr>
          <a:xfrm>
            <a:off x="3417292" y="4819755"/>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6</a:t>
            </a:r>
          </a:p>
        </p:txBody>
      </p:sp>
      <p:pic>
        <p:nvPicPr>
          <p:cNvPr id="30" name="Graphic 29">
            <a:extLst>
              <a:ext uri="{FF2B5EF4-FFF2-40B4-BE49-F238E27FC236}">
                <a16:creationId xmlns:a16="http://schemas.microsoft.com/office/drawing/2014/main" id="{9FE1BB5B-1505-5F43-866A-DCB7641F94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1543" y="1016279"/>
            <a:ext cx="549790" cy="549790"/>
          </a:xfrm>
          <a:prstGeom prst="rect">
            <a:avLst/>
          </a:prstGeom>
        </p:spPr>
      </p:pic>
      <p:pic>
        <p:nvPicPr>
          <p:cNvPr id="31" name="Graphic 30">
            <a:extLst>
              <a:ext uri="{FF2B5EF4-FFF2-40B4-BE49-F238E27FC236}">
                <a16:creationId xmlns:a16="http://schemas.microsoft.com/office/drawing/2014/main" id="{9F3C41A6-B7F7-CCB5-7D4A-697F89A297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1410" y="4819755"/>
            <a:ext cx="590055" cy="590055"/>
          </a:xfrm>
          <a:prstGeom prst="rect">
            <a:avLst/>
          </a:prstGeom>
        </p:spPr>
      </p:pic>
      <p:pic>
        <p:nvPicPr>
          <p:cNvPr id="33" name="Graphic 32">
            <a:extLst>
              <a:ext uri="{FF2B5EF4-FFF2-40B4-BE49-F238E27FC236}">
                <a16:creationId xmlns:a16="http://schemas.microsoft.com/office/drawing/2014/main" id="{03FEEECA-93B8-C5A4-540D-DBDB30224C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1543" y="2908013"/>
            <a:ext cx="584775" cy="584775"/>
          </a:xfrm>
          <a:prstGeom prst="rect">
            <a:avLst/>
          </a:prstGeom>
        </p:spPr>
      </p:pic>
    </p:spTree>
    <p:extLst>
      <p:ext uri="{BB962C8B-B14F-4D97-AF65-F5344CB8AC3E}">
        <p14:creationId xmlns:p14="http://schemas.microsoft.com/office/powerpoint/2010/main" val="50183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F80B3-B53C-782B-9585-2C9437FD689F}"/>
            </a:ext>
          </a:extLst>
        </p:cNvPr>
        <p:cNvGrpSpPr/>
        <p:nvPr/>
      </p:nvGrpSpPr>
      <p:grpSpPr>
        <a:xfrm>
          <a:off x="0" y="0"/>
          <a:ext cx="0" cy="0"/>
          <a:chOff x="0" y="0"/>
          <a:chExt cx="0" cy="0"/>
        </a:xfrm>
      </p:grpSpPr>
      <p:pic>
        <p:nvPicPr>
          <p:cNvPr id="41" name="Picture Placeholder 11" descr="A blurry picture of a person&#10;&#10;Description automatically generated">
            <a:extLst>
              <a:ext uri="{FF2B5EF4-FFF2-40B4-BE49-F238E27FC236}">
                <a16:creationId xmlns:a16="http://schemas.microsoft.com/office/drawing/2014/main" id="{2AB3E064-12AA-B794-442F-B021C1C0DD5B}"/>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p:blipFill>
        <p:spPr>
          <a:solidFill>
            <a:srgbClr val="FFFF00"/>
          </a:solidFill>
        </p:spPr>
      </p:pic>
      <p:sp>
        <p:nvSpPr>
          <p:cNvPr id="19" name="Rectangle 18">
            <a:extLst>
              <a:ext uri="{FF2B5EF4-FFF2-40B4-BE49-F238E27FC236}">
                <a16:creationId xmlns:a16="http://schemas.microsoft.com/office/drawing/2014/main" id="{AB8C79DA-3353-96C8-4B00-2A20162DB894}"/>
              </a:ext>
            </a:extLst>
          </p:cNvPr>
          <p:cNvSpPr/>
          <p:nvPr/>
        </p:nvSpPr>
        <p:spPr>
          <a:xfrm>
            <a:off x="3997468" y="457201"/>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0" name="Rectangle 19">
            <a:extLst>
              <a:ext uri="{FF2B5EF4-FFF2-40B4-BE49-F238E27FC236}">
                <a16:creationId xmlns:a16="http://schemas.microsoft.com/office/drawing/2014/main" id="{859A15EA-F87A-8309-6601-1814B1AB16E0}"/>
              </a:ext>
            </a:extLst>
          </p:cNvPr>
          <p:cNvSpPr/>
          <p:nvPr/>
        </p:nvSpPr>
        <p:spPr>
          <a:xfrm>
            <a:off x="3997467" y="2353368"/>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1" name="Rectangle 20">
            <a:extLst>
              <a:ext uri="{FF2B5EF4-FFF2-40B4-BE49-F238E27FC236}">
                <a16:creationId xmlns:a16="http://schemas.microsoft.com/office/drawing/2014/main" id="{4D70FC20-8AA0-5FF3-3A3B-71F65B152081}"/>
              </a:ext>
            </a:extLst>
          </p:cNvPr>
          <p:cNvSpPr/>
          <p:nvPr/>
        </p:nvSpPr>
        <p:spPr>
          <a:xfrm>
            <a:off x="3997467" y="4260678"/>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2" name="TextBox 21">
            <a:extLst>
              <a:ext uri="{FF2B5EF4-FFF2-40B4-BE49-F238E27FC236}">
                <a16:creationId xmlns:a16="http://schemas.microsoft.com/office/drawing/2014/main" id="{E587C011-DBE3-24D5-E9A6-C38893F6D493}"/>
              </a:ext>
            </a:extLst>
          </p:cNvPr>
          <p:cNvSpPr txBox="1"/>
          <p:nvPr/>
        </p:nvSpPr>
        <p:spPr>
          <a:xfrm>
            <a:off x="3421734" y="1016278"/>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1</a:t>
            </a:r>
          </a:p>
        </p:txBody>
      </p:sp>
      <p:sp>
        <p:nvSpPr>
          <p:cNvPr id="23" name="TextBox 22">
            <a:extLst>
              <a:ext uri="{FF2B5EF4-FFF2-40B4-BE49-F238E27FC236}">
                <a16:creationId xmlns:a16="http://schemas.microsoft.com/office/drawing/2014/main" id="{01E95533-EBDC-6DD4-9CDF-E645F037960F}"/>
              </a:ext>
            </a:extLst>
          </p:cNvPr>
          <p:cNvSpPr txBox="1"/>
          <p:nvPr/>
        </p:nvSpPr>
        <p:spPr>
          <a:xfrm>
            <a:off x="3421734" y="2912445"/>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2</a:t>
            </a:r>
          </a:p>
        </p:txBody>
      </p:sp>
      <p:sp>
        <p:nvSpPr>
          <p:cNvPr id="4" name="Footer Placeholder 3">
            <a:extLst>
              <a:ext uri="{FF2B5EF4-FFF2-40B4-BE49-F238E27FC236}">
                <a16:creationId xmlns:a16="http://schemas.microsoft.com/office/drawing/2014/main" id="{8F901A54-AC8B-6A4C-AD4E-41B0079EED75}"/>
              </a:ext>
            </a:extLst>
          </p:cNvPr>
          <p:cNvSpPr>
            <a:spLocks noGrp="1"/>
          </p:cNvSpPr>
          <p:nvPr>
            <p:ph type="ftr" sz="quarter" idx="10"/>
          </p:nvPr>
        </p:nvSpPr>
        <p:spPr/>
        <p:txBody>
          <a:bodyPr/>
          <a:lstStyle/>
          <a:p>
            <a:r>
              <a:rPr lang="en-US"/>
              <a:t>Executing Compliance with Global Teams</a:t>
            </a:r>
          </a:p>
        </p:txBody>
      </p:sp>
      <p:sp>
        <p:nvSpPr>
          <p:cNvPr id="8" name="Title 7">
            <a:extLst>
              <a:ext uri="{FF2B5EF4-FFF2-40B4-BE49-F238E27FC236}">
                <a16:creationId xmlns:a16="http://schemas.microsoft.com/office/drawing/2014/main" id="{DD33E3F5-312E-80CA-2BAE-DCE22852B25D}"/>
              </a:ext>
            </a:extLst>
          </p:cNvPr>
          <p:cNvSpPr>
            <a:spLocks noGrp="1"/>
          </p:cNvSpPr>
          <p:nvPr>
            <p:ph type="title"/>
          </p:nvPr>
        </p:nvSpPr>
        <p:spPr>
          <a:xfrm>
            <a:off x="457201" y="457200"/>
            <a:ext cx="2647243" cy="5486400"/>
          </a:xfrm>
        </p:spPr>
        <p:txBody>
          <a:bodyPr anchor="ctr" anchorCtr="0"/>
          <a:lstStyle/>
          <a:p>
            <a:r>
              <a:rPr lang="en-US" dirty="0"/>
              <a:t>Best Practices </a:t>
            </a:r>
            <a:br>
              <a:rPr lang="en-US" dirty="0"/>
            </a:br>
            <a:r>
              <a:rPr lang="en-US" dirty="0"/>
              <a:t>in the Execution of Compliance Programs with Global Teams</a:t>
            </a:r>
          </a:p>
        </p:txBody>
      </p:sp>
      <p:sp>
        <p:nvSpPr>
          <p:cNvPr id="13" name="TextBox 12">
            <a:extLst>
              <a:ext uri="{FF2B5EF4-FFF2-40B4-BE49-F238E27FC236}">
                <a16:creationId xmlns:a16="http://schemas.microsoft.com/office/drawing/2014/main" id="{F93B1494-D17F-0C62-21A5-6090610138E4}"/>
              </a:ext>
            </a:extLst>
          </p:cNvPr>
          <p:cNvSpPr txBox="1"/>
          <p:nvPr/>
        </p:nvSpPr>
        <p:spPr>
          <a:xfrm>
            <a:off x="4838700" y="644696"/>
            <a:ext cx="6766278" cy="1313180"/>
          </a:xfrm>
          <a:prstGeom prst="rect">
            <a:avLst/>
          </a:prstGeom>
          <a:noFill/>
        </p:spPr>
        <p:txBody>
          <a:bodyPr wrap="square" lIns="91440" tIns="45720" rIns="91440" bIns="45720" anchor="ctr" anchorCtr="0">
            <a:spAutoFit/>
          </a:bodyPr>
          <a:lstStyle/>
          <a:p>
            <a:pPr>
              <a:spcAft>
                <a:spcPts val="800"/>
              </a:spcAft>
            </a:pPr>
            <a:r>
              <a:rPr lang="en-US" dirty="0"/>
              <a:t>Addressing regulatory challenges</a:t>
            </a:r>
          </a:p>
          <a:p>
            <a:pPr marL="292100" lvl="1" indent="-292100" fontAlgn="base">
              <a:spcAft>
                <a:spcPts val="800"/>
              </a:spcAft>
              <a:buClr>
                <a:schemeClr val="tx1"/>
              </a:buClr>
              <a:buSzPct val="100000"/>
              <a:buFont typeface="+mj-lt"/>
              <a:buAutoNum type="alphaLcParenR"/>
            </a:pPr>
            <a:r>
              <a:rPr lang="en-US" sz="1600" dirty="0">
                <a:solidFill>
                  <a:schemeClr val="tx2"/>
                </a:solidFill>
              </a:rPr>
              <a:t>Set up a “hub-and-spoke” system to better support compliance programs</a:t>
            </a:r>
          </a:p>
          <a:p>
            <a:pPr marL="292100" lvl="1" indent="-292100" fontAlgn="base">
              <a:spcAft>
                <a:spcPts val="800"/>
              </a:spcAft>
              <a:buClr>
                <a:schemeClr val="tx1"/>
              </a:buClr>
              <a:buSzPct val="100000"/>
              <a:buFont typeface="+mj-lt"/>
              <a:buAutoNum type="alphaLcParenR"/>
            </a:pPr>
            <a:r>
              <a:rPr lang="en-US" sz="1600" dirty="0">
                <a:solidFill>
                  <a:schemeClr val="tx2"/>
                </a:solidFill>
              </a:rPr>
              <a:t>Localize policies and ensure mechanisms are in place for updates</a:t>
            </a:r>
          </a:p>
        </p:txBody>
      </p:sp>
      <p:sp>
        <p:nvSpPr>
          <p:cNvPr id="14" name="TextBox 13">
            <a:extLst>
              <a:ext uri="{FF2B5EF4-FFF2-40B4-BE49-F238E27FC236}">
                <a16:creationId xmlns:a16="http://schemas.microsoft.com/office/drawing/2014/main" id="{47C94E7B-3444-C989-13D8-352800868B3D}"/>
              </a:ext>
            </a:extLst>
          </p:cNvPr>
          <p:cNvSpPr txBox="1"/>
          <p:nvPr/>
        </p:nvSpPr>
        <p:spPr>
          <a:xfrm>
            <a:off x="4838700" y="2663974"/>
            <a:ext cx="6766278" cy="1066959"/>
          </a:xfrm>
          <a:prstGeom prst="rect">
            <a:avLst/>
          </a:prstGeom>
          <a:noFill/>
        </p:spPr>
        <p:txBody>
          <a:bodyPr wrap="square" lIns="91440" tIns="45720" rIns="91440" bIns="45720" anchor="ctr" anchorCtr="0">
            <a:spAutoFit/>
          </a:bodyPr>
          <a:lstStyle/>
          <a:p>
            <a:pPr>
              <a:spcAft>
                <a:spcPts val="800"/>
              </a:spcAft>
            </a:pPr>
            <a:r>
              <a:rPr lang="en-US" dirty="0"/>
              <a:t>Knowing your business (and risks)</a:t>
            </a:r>
          </a:p>
          <a:p>
            <a:pPr marL="292100" lvl="1" indent="-292100" fontAlgn="base">
              <a:spcAft>
                <a:spcPts val="800"/>
              </a:spcAft>
              <a:buClr>
                <a:schemeClr val="tx1"/>
              </a:buClr>
              <a:buSzPct val="100000"/>
              <a:buFont typeface="+mj-lt"/>
              <a:buAutoNum type="alphaLcParenR"/>
            </a:pPr>
            <a:r>
              <a:rPr lang="en-US" sz="1600" dirty="0">
                <a:solidFill>
                  <a:schemeClr val="tx2"/>
                </a:solidFill>
              </a:rPr>
              <a:t>Adopt a risk-adjusted approach towards compliance</a:t>
            </a:r>
          </a:p>
          <a:p>
            <a:pPr marL="292100" lvl="1" indent="-292100" fontAlgn="base">
              <a:spcAft>
                <a:spcPts val="800"/>
              </a:spcAft>
              <a:buClr>
                <a:schemeClr val="tx1"/>
              </a:buClr>
              <a:buSzPct val="100000"/>
              <a:buFont typeface="+mj-lt"/>
              <a:buAutoNum type="alphaLcParenR"/>
            </a:pPr>
            <a:r>
              <a:rPr lang="en-US" sz="1600" dirty="0">
                <a:solidFill>
                  <a:schemeClr val="tx2"/>
                </a:solidFill>
              </a:rPr>
              <a:t>Integrate compliance into business processes</a:t>
            </a:r>
          </a:p>
        </p:txBody>
      </p:sp>
      <p:sp>
        <p:nvSpPr>
          <p:cNvPr id="18" name="TextBox 17">
            <a:extLst>
              <a:ext uri="{FF2B5EF4-FFF2-40B4-BE49-F238E27FC236}">
                <a16:creationId xmlns:a16="http://schemas.microsoft.com/office/drawing/2014/main" id="{2A60CE2E-186B-7462-EA33-8A050649C6FB}"/>
              </a:ext>
            </a:extLst>
          </p:cNvPr>
          <p:cNvSpPr txBox="1"/>
          <p:nvPr/>
        </p:nvSpPr>
        <p:spPr>
          <a:xfrm>
            <a:off x="4838700" y="4402877"/>
            <a:ext cx="6675967" cy="1415772"/>
          </a:xfrm>
          <a:prstGeom prst="rect">
            <a:avLst/>
          </a:prstGeom>
          <a:noFill/>
        </p:spPr>
        <p:txBody>
          <a:bodyPr wrap="square" lIns="91440" tIns="45720" rIns="91440" bIns="45720" anchor="ctr" anchorCtr="0">
            <a:spAutoFit/>
          </a:bodyPr>
          <a:lstStyle/>
          <a:p>
            <a:pPr>
              <a:spcAft>
                <a:spcPts val="800"/>
              </a:spcAft>
            </a:pPr>
            <a:r>
              <a:rPr lang="en-US" dirty="0"/>
              <a:t>Setting Up Your Team for Success</a:t>
            </a:r>
          </a:p>
          <a:p>
            <a:pPr marL="292100" lvl="1" indent="-292100" fontAlgn="base">
              <a:spcAft>
                <a:spcPts val="800"/>
              </a:spcAft>
              <a:buClr>
                <a:schemeClr val="tx1"/>
              </a:buClr>
              <a:buSzPct val="100000"/>
              <a:buFont typeface="+mj-lt"/>
              <a:buAutoNum type="alphaLcParenR"/>
            </a:pPr>
            <a:r>
              <a:rPr lang="en-US" sz="1600" dirty="0">
                <a:solidFill>
                  <a:schemeClr val="tx2"/>
                </a:solidFill>
              </a:rPr>
              <a:t>Incorporate international and multi-disciplinary elements</a:t>
            </a:r>
          </a:p>
          <a:p>
            <a:pPr marL="292100" lvl="1" indent="-292100" fontAlgn="base">
              <a:spcAft>
                <a:spcPts val="800"/>
              </a:spcAft>
              <a:buClr>
                <a:schemeClr val="tx1"/>
              </a:buClr>
              <a:buSzPct val="100000"/>
              <a:buFont typeface="+mj-lt"/>
              <a:buAutoNum type="alphaLcParenR"/>
            </a:pPr>
            <a:r>
              <a:rPr lang="en-US" sz="1600" dirty="0">
                <a:solidFill>
                  <a:schemeClr val="tx2"/>
                </a:solidFill>
              </a:rPr>
              <a:t>Provide regular and timely training</a:t>
            </a:r>
          </a:p>
          <a:p>
            <a:pPr marL="292100" lvl="1" indent="-292100" fontAlgn="base">
              <a:spcAft>
                <a:spcPts val="800"/>
              </a:spcAft>
              <a:buClr>
                <a:schemeClr val="tx1"/>
              </a:buClr>
              <a:buSzPct val="100000"/>
              <a:buFont typeface="+mj-lt"/>
              <a:buAutoNum type="alphaLcParenR"/>
            </a:pPr>
            <a:r>
              <a:rPr lang="en-US" sz="1600" dirty="0">
                <a:solidFill>
                  <a:schemeClr val="tx2"/>
                </a:solidFill>
              </a:rPr>
              <a:t>Set up clear reporting lines and responsibilities</a:t>
            </a:r>
          </a:p>
        </p:txBody>
      </p:sp>
      <p:sp>
        <p:nvSpPr>
          <p:cNvPr id="25" name="TextBox 24">
            <a:extLst>
              <a:ext uri="{FF2B5EF4-FFF2-40B4-BE49-F238E27FC236}">
                <a16:creationId xmlns:a16="http://schemas.microsoft.com/office/drawing/2014/main" id="{E19E1189-E332-BD3A-6019-3F7160E59256}"/>
              </a:ext>
            </a:extLst>
          </p:cNvPr>
          <p:cNvSpPr txBox="1"/>
          <p:nvPr/>
        </p:nvSpPr>
        <p:spPr>
          <a:xfrm>
            <a:off x="3417292" y="4819755"/>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3</a:t>
            </a:r>
          </a:p>
        </p:txBody>
      </p:sp>
      <p:pic>
        <p:nvPicPr>
          <p:cNvPr id="28" name="Graphic 27">
            <a:extLst>
              <a:ext uri="{FF2B5EF4-FFF2-40B4-BE49-F238E27FC236}">
                <a16:creationId xmlns:a16="http://schemas.microsoft.com/office/drawing/2014/main" id="{209C59C3-8C65-6A21-45E4-BB5383E03E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3805" y="4819755"/>
            <a:ext cx="543455" cy="543455"/>
          </a:xfrm>
          <a:prstGeom prst="rect">
            <a:avLst/>
          </a:prstGeom>
        </p:spPr>
      </p:pic>
      <p:pic>
        <p:nvPicPr>
          <p:cNvPr id="29" name="Graphic 28">
            <a:extLst>
              <a:ext uri="{FF2B5EF4-FFF2-40B4-BE49-F238E27FC236}">
                <a16:creationId xmlns:a16="http://schemas.microsoft.com/office/drawing/2014/main" id="{C041B3FF-9359-682C-C02E-2503E1E3C4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03805" y="2925725"/>
            <a:ext cx="543455" cy="543455"/>
          </a:xfrm>
          <a:prstGeom prst="rect">
            <a:avLst/>
          </a:prstGeom>
        </p:spPr>
      </p:pic>
      <p:pic>
        <p:nvPicPr>
          <p:cNvPr id="32" name="Graphic 31">
            <a:extLst>
              <a:ext uri="{FF2B5EF4-FFF2-40B4-BE49-F238E27FC236}">
                <a16:creationId xmlns:a16="http://schemas.microsoft.com/office/drawing/2014/main" id="{B9B7D98A-0D88-48D0-591E-437FC71DDE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03805" y="1016278"/>
            <a:ext cx="543455" cy="543455"/>
          </a:xfrm>
          <a:prstGeom prst="rect">
            <a:avLst/>
          </a:prstGeom>
        </p:spPr>
      </p:pic>
    </p:spTree>
    <p:extLst>
      <p:ext uri="{BB962C8B-B14F-4D97-AF65-F5344CB8AC3E}">
        <p14:creationId xmlns:p14="http://schemas.microsoft.com/office/powerpoint/2010/main" val="1465186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4A7BE-4AEC-29C8-10E9-B8F33178403A}"/>
            </a:ext>
          </a:extLst>
        </p:cNvPr>
        <p:cNvGrpSpPr/>
        <p:nvPr/>
      </p:nvGrpSpPr>
      <p:grpSpPr>
        <a:xfrm>
          <a:off x="0" y="0"/>
          <a:ext cx="0" cy="0"/>
          <a:chOff x="0" y="0"/>
          <a:chExt cx="0" cy="0"/>
        </a:xfrm>
      </p:grpSpPr>
      <p:pic>
        <p:nvPicPr>
          <p:cNvPr id="12" name="Picture Placeholder 11" descr="A blurry picture of a person&#10;&#10;Description automatically generated">
            <a:extLst>
              <a:ext uri="{FF2B5EF4-FFF2-40B4-BE49-F238E27FC236}">
                <a16:creationId xmlns:a16="http://schemas.microsoft.com/office/drawing/2014/main" id="{FDEC35C6-84B4-64E4-6B98-A646B1D5127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p:blipFill>
        <p:spPr>
          <a:xfrm>
            <a:off x="3421734" y="0"/>
            <a:ext cx="8770267" cy="6858000"/>
          </a:xfrm>
          <a:solidFill>
            <a:srgbClr val="FFFF00"/>
          </a:solidFill>
        </p:spPr>
      </p:pic>
      <p:sp>
        <p:nvSpPr>
          <p:cNvPr id="22" name="Rectangle 21">
            <a:extLst>
              <a:ext uri="{FF2B5EF4-FFF2-40B4-BE49-F238E27FC236}">
                <a16:creationId xmlns:a16="http://schemas.microsoft.com/office/drawing/2014/main" id="{704BDA81-6E69-92BE-204E-309FB627429B}"/>
              </a:ext>
            </a:extLst>
          </p:cNvPr>
          <p:cNvSpPr/>
          <p:nvPr/>
        </p:nvSpPr>
        <p:spPr>
          <a:xfrm>
            <a:off x="3997468" y="457201"/>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3" name="Rectangle 22">
            <a:extLst>
              <a:ext uri="{FF2B5EF4-FFF2-40B4-BE49-F238E27FC236}">
                <a16:creationId xmlns:a16="http://schemas.microsoft.com/office/drawing/2014/main" id="{D4F5C5AE-33AF-B153-45B5-037E1F3F7EAD}"/>
              </a:ext>
            </a:extLst>
          </p:cNvPr>
          <p:cNvSpPr/>
          <p:nvPr/>
        </p:nvSpPr>
        <p:spPr>
          <a:xfrm>
            <a:off x="3997467" y="2353368"/>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4" name="Rectangle 23">
            <a:extLst>
              <a:ext uri="{FF2B5EF4-FFF2-40B4-BE49-F238E27FC236}">
                <a16:creationId xmlns:a16="http://schemas.microsoft.com/office/drawing/2014/main" id="{D1F0A949-E7B4-F04C-1715-40737FC0E4B8}"/>
              </a:ext>
            </a:extLst>
          </p:cNvPr>
          <p:cNvSpPr/>
          <p:nvPr/>
        </p:nvSpPr>
        <p:spPr>
          <a:xfrm>
            <a:off x="3997467" y="4260678"/>
            <a:ext cx="7737332" cy="1688170"/>
          </a:xfrm>
          <a:prstGeom prst="rect">
            <a:avLst/>
          </a:prstGeom>
          <a:solidFill>
            <a:schemeClr val="bg1"/>
          </a:solidFill>
          <a:effectLst>
            <a:outerShdw blurRad="190500" algn="ctr" rotWithShape="0">
              <a:prstClr val="black">
                <a:alpha val="15000"/>
              </a:prst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5" name="TextBox 24">
            <a:extLst>
              <a:ext uri="{FF2B5EF4-FFF2-40B4-BE49-F238E27FC236}">
                <a16:creationId xmlns:a16="http://schemas.microsoft.com/office/drawing/2014/main" id="{5C934FCA-1999-277A-D839-F1C15C4DBC5C}"/>
              </a:ext>
            </a:extLst>
          </p:cNvPr>
          <p:cNvSpPr txBox="1"/>
          <p:nvPr/>
        </p:nvSpPr>
        <p:spPr>
          <a:xfrm>
            <a:off x="3421734" y="1016278"/>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4</a:t>
            </a:r>
          </a:p>
        </p:txBody>
      </p:sp>
      <p:sp>
        <p:nvSpPr>
          <p:cNvPr id="26" name="TextBox 25">
            <a:extLst>
              <a:ext uri="{FF2B5EF4-FFF2-40B4-BE49-F238E27FC236}">
                <a16:creationId xmlns:a16="http://schemas.microsoft.com/office/drawing/2014/main" id="{0D1D0321-E288-76D1-33DE-7FC3A1A4B53D}"/>
              </a:ext>
            </a:extLst>
          </p:cNvPr>
          <p:cNvSpPr txBox="1"/>
          <p:nvPr/>
        </p:nvSpPr>
        <p:spPr>
          <a:xfrm>
            <a:off x="3421734" y="2912445"/>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5</a:t>
            </a:r>
          </a:p>
        </p:txBody>
      </p:sp>
      <p:sp>
        <p:nvSpPr>
          <p:cNvPr id="4" name="Footer Placeholder 3">
            <a:extLst>
              <a:ext uri="{FF2B5EF4-FFF2-40B4-BE49-F238E27FC236}">
                <a16:creationId xmlns:a16="http://schemas.microsoft.com/office/drawing/2014/main" id="{A44BC116-B3E9-D747-90FF-F84CA2316156}"/>
              </a:ext>
            </a:extLst>
          </p:cNvPr>
          <p:cNvSpPr>
            <a:spLocks noGrp="1"/>
          </p:cNvSpPr>
          <p:nvPr>
            <p:ph type="ftr" sz="quarter" idx="10"/>
          </p:nvPr>
        </p:nvSpPr>
        <p:spPr/>
        <p:txBody>
          <a:bodyPr/>
          <a:lstStyle/>
          <a:p>
            <a:r>
              <a:rPr lang="en-US"/>
              <a:t>Executing Compliance with Global Teams</a:t>
            </a:r>
          </a:p>
        </p:txBody>
      </p:sp>
      <p:sp>
        <p:nvSpPr>
          <p:cNvPr id="8" name="Title 7">
            <a:extLst>
              <a:ext uri="{FF2B5EF4-FFF2-40B4-BE49-F238E27FC236}">
                <a16:creationId xmlns:a16="http://schemas.microsoft.com/office/drawing/2014/main" id="{2EA4711B-A7DA-2093-D0C9-7FCD2F634809}"/>
              </a:ext>
            </a:extLst>
          </p:cNvPr>
          <p:cNvSpPr>
            <a:spLocks noGrp="1"/>
          </p:cNvSpPr>
          <p:nvPr>
            <p:ph type="title"/>
          </p:nvPr>
        </p:nvSpPr>
        <p:spPr>
          <a:xfrm>
            <a:off x="457201" y="457200"/>
            <a:ext cx="2647243" cy="5486400"/>
          </a:xfrm>
        </p:spPr>
        <p:txBody>
          <a:bodyPr anchor="ctr" anchorCtr="0"/>
          <a:lstStyle/>
          <a:p>
            <a:r>
              <a:rPr lang="en-US" dirty="0"/>
              <a:t>Best Practices </a:t>
            </a:r>
            <a:br>
              <a:rPr lang="en-US" dirty="0"/>
            </a:br>
            <a:r>
              <a:rPr lang="en-US" dirty="0"/>
              <a:t>in the Execution of Compliance Programs with Global Teams</a:t>
            </a:r>
          </a:p>
        </p:txBody>
      </p:sp>
      <p:sp>
        <p:nvSpPr>
          <p:cNvPr id="14" name="TextBox 13">
            <a:extLst>
              <a:ext uri="{FF2B5EF4-FFF2-40B4-BE49-F238E27FC236}">
                <a16:creationId xmlns:a16="http://schemas.microsoft.com/office/drawing/2014/main" id="{FB538667-5E58-A1A4-CDFD-F12A12C8B918}"/>
              </a:ext>
            </a:extLst>
          </p:cNvPr>
          <p:cNvSpPr txBox="1"/>
          <p:nvPr/>
        </p:nvSpPr>
        <p:spPr>
          <a:xfrm>
            <a:off x="4828820" y="2498635"/>
            <a:ext cx="6629402" cy="1313180"/>
          </a:xfrm>
          <a:prstGeom prst="rect">
            <a:avLst/>
          </a:prstGeom>
          <a:noFill/>
        </p:spPr>
        <p:txBody>
          <a:bodyPr wrap="square" lIns="91440" tIns="45720" rIns="91440" bIns="45720" anchor="ctr" anchorCtr="0">
            <a:spAutoFit/>
          </a:bodyPr>
          <a:lstStyle/>
          <a:p>
            <a:pPr>
              <a:spcAft>
                <a:spcPts val="800"/>
              </a:spcAft>
            </a:pPr>
            <a:r>
              <a:rPr lang="en-US" dirty="0"/>
              <a:t>Leverage Data and Technology</a:t>
            </a:r>
          </a:p>
          <a:p>
            <a:pPr marL="292100" lvl="1" indent="-292100" fontAlgn="base">
              <a:spcAft>
                <a:spcPts val="800"/>
              </a:spcAft>
              <a:buClr>
                <a:schemeClr val="tx1"/>
              </a:buClr>
              <a:buSzPct val="100000"/>
              <a:buFont typeface="+mj-lt"/>
              <a:buAutoNum type="alphaLcParenR"/>
            </a:pPr>
            <a:r>
              <a:rPr lang="en-US" sz="1600" dirty="0">
                <a:solidFill>
                  <a:schemeClr val="tx2"/>
                </a:solidFill>
              </a:rPr>
              <a:t>Consider application of data and technology in screening, monitoring and detection of anomalies and red flags</a:t>
            </a:r>
          </a:p>
          <a:p>
            <a:pPr marL="292100" lvl="1" indent="-292100" fontAlgn="base">
              <a:spcAft>
                <a:spcPts val="800"/>
              </a:spcAft>
              <a:buClr>
                <a:schemeClr val="tx1"/>
              </a:buClr>
              <a:buSzPct val="100000"/>
              <a:buFont typeface="+mj-lt"/>
              <a:buAutoNum type="alphaLcParenR"/>
            </a:pPr>
            <a:r>
              <a:rPr lang="en-US" sz="1600" dirty="0">
                <a:solidFill>
                  <a:schemeClr val="tx2"/>
                </a:solidFill>
              </a:rPr>
              <a:t>Important to regularly review the veracity of data</a:t>
            </a:r>
          </a:p>
        </p:txBody>
      </p:sp>
      <p:sp>
        <p:nvSpPr>
          <p:cNvPr id="2" name="TextBox 1">
            <a:extLst>
              <a:ext uri="{FF2B5EF4-FFF2-40B4-BE49-F238E27FC236}">
                <a16:creationId xmlns:a16="http://schemas.microsoft.com/office/drawing/2014/main" id="{6AE6C52D-3E2C-6814-000A-8745943A81E0}"/>
              </a:ext>
            </a:extLst>
          </p:cNvPr>
          <p:cNvSpPr txBox="1"/>
          <p:nvPr/>
        </p:nvSpPr>
        <p:spPr>
          <a:xfrm>
            <a:off x="4828820" y="476289"/>
            <a:ext cx="6629402" cy="1661993"/>
          </a:xfrm>
          <a:prstGeom prst="rect">
            <a:avLst/>
          </a:prstGeom>
          <a:noFill/>
        </p:spPr>
        <p:txBody>
          <a:bodyPr wrap="square" lIns="91440" tIns="45720" rIns="91440" bIns="45720" anchor="ctr" anchorCtr="0">
            <a:spAutoFit/>
          </a:bodyPr>
          <a:lstStyle/>
          <a:p>
            <a:pPr>
              <a:spcAft>
                <a:spcPts val="800"/>
              </a:spcAft>
            </a:pPr>
            <a:r>
              <a:rPr lang="en-US" dirty="0"/>
              <a:t>Implementation and Monitoring</a:t>
            </a:r>
          </a:p>
          <a:p>
            <a:pPr marL="292100" lvl="1" indent="-292100" fontAlgn="base">
              <a:spcAft>
                <a:spcPts val="800"/>
              </a:spcAft>
              <a:buClr>
                <a:schemeClr val="tx1"/>
              </a:buClr>
              <a:buSzPct val="100000"/>
              <a:buFont typeface="+mj-lt"/>
              <a:buAutoNum type="alphaLcParenR"/>
            </a:pPr>
            <a:r>
              <a:rPr lang="en-US" sz="1600" dirty="0">
                <a:solidFill>
                  <a:schemeClr val="tx2"/>
                </a:solidFill>
              </a:rPr>
              <a:t>Ensure tone from the top is consistent with compliance goals</a:t>
            </a:r>
          </a:p>
          <a:p>
            <a:pPr marL="292100" lvl="1" indent="-292100" fontAlgn="base">
              <a:spcAft>
                <a:spcPts val="800"/>
              </a:spcAft>
              <a:buClr>
                <a:schemeClr val="tx1"/>
              </a:buClr>
              <a:buSzPct val="100000"/>
              <a:buFont typeface="+mj-lt"/>
              <a:buAutoNum type="alphaLcParenR"/>
            </a:pPr>
            <a:r>
              <a:rPr lang="en-US" sz="1600" dirty="0">
                <a:solidFill>
                  <a:schemeClr val="tx2"/>
                </a:solidFill>
              </a:rPr>
              <a:t>Implement channels for escalation of potential non-compliant behavior</a:t>
            </a:r>
          </a:p>
          <a:p>
            <a:pPr marL="292100" lvl="1" indent="-292100" fontAlgn="base">
              <a:spcAft>
                <a:spcPts val="800"/>
              </a:spcAft>
              <a:buClr>
                <a:schemeClr val="tx1"/>
              </a:buClr>
              <a:buSzPct val="100000"/>
              <a:buFont typeface="+mj-lt"/>
              <a:buAutoNum type="alphaLcParenR"/>
            </a:pPr>
            <a:r>
              <a:rPr lang="en-US" sz="1600" dirty="0">
                <a:solidFill>
                  <a:schemeClr val="tx2"/>
                </a:solidFill>
              </a:rPr>
              <a:t>Compliance team conducts regular on-site visits</a:t>
            </a:r>
          </a:p>
        </p:txBody>
      </p:sp>
      <p:sp>
        <p:nvSpPr>
          <p:cNvPr id="9" name="TextBox 8">
            <a:extLst>
              <a:ext uri="{FF2B5EF4-FFF2-40B4-BE49-F238E27FC236}">
                <a16:creationId xmlns:a16="http://schemas.microsoft.com/office/drawing/2014/main" id="{669A7EF2-058D-A347-64C9-B43DEB9B93FB}"/>
              </a:ext>
            </a:extLst>
          </p:cNvPr>
          <p:cNvSpPr txBox="1"/>
          <p:nvPr/>
        </p:nvSpPr>
        <p:spPr>
          <a:xfrm>
            <a:off x="4828820" y="4898015"/>
            <a:ext cx="6841068" cy="369332"/>
          </a:xfrm>
          <a:prstGeom prst="rect">
            <a:avLst/>
          </a:prstGeom>
          <a:noFill/>
        </p:spPr>
        <p:txBody>
          <a:bodyPr wrap="square" lIns="91440" tIns="45720" rIns="91440" bIns="45720" anchor="ctr" anchorCtr="0">
            <a:spAutoFit/>
          </a:bodyPr>
          <a:lstStyle/>
          <a:p>
            <a:pPr>
              <a:spcAft>
                <a:spcPts val="800"/>
              </a:spcAft>
            </a:pPr>
            <a:r>
              <a:rPr lang="en-US" dirty="0"/>
              <a:t>Other opportunities in the deployment of global teams </a:t>
            </a:r>
          </a:p>
        </p:txBody>
      </p:sp>
      <p:sp>
        <p:nvSpPr>
          <p:cNvPr id="28" name="TextBox 27">
            <a:extLst>
              <a:ext uri="{FF2B5EF4-FFF2-40B4-BE49-F238E27FC236}">
                <a16:creationId xmlns:a16="http://schemas.microsoft.com/office/drawing/2014/main" id="{CCA0C0F2-0B69-A5F4-5A72-4AC7516B7E89}"/>
              </a:ext>
            </a:extLst>
          </p:cNvPr>
          <p:cNvSpPr txBox="1"/>
          <p:nvPr/>
        </p:nvSpPr>
        <p:spPr>
          <a:xfrm>
            <a:off x="3417292" y="4819755"/>
            <a:ext cx="574528" cy="570016"/>
          </a:xfrm>
          <a:prstGeom prst="rect">
            <a:avLst/>
          </a:prstGeom>
          <a:solidFill>
            <a:schemeClr val="accent1"/>
          </a:solidFill>
        </p:spPr>
        <p:txBody>
          <a:bodyPr wrap="square" lIns="0" tIns="0" rIns="0" bIns="0" rtlCol="0" anchor="ctr" anchorCtr="0">
            <a:noAutofit/>
          </a:bodyPr>
          <a:lstStyle/>
          <a:p>
            <a:pPr algn="ctr"/>
            <a:r>
              <a:rPr lang="en-US" sz="2400" b="1" dirty="0">
                <a:solidFill>
                  <a:schemeClr val="bg1"/>
                </a:solidFill>
              </a:rPr>
              <a:t>6</a:t>
            </a:r>
          </a:p>
        </p:txBody>
      </p:sp>
      <p:pic>
        <p:nvPicPr>
          <p:cNvPr id="29" name="Graphic 28">
            <a:extLst>
              <a:ext uri="{FF2B5EF4-FFF2-40B4-BE49-F238E27FC236}">
                <a16:creationId xmlns:a16="http://schemas.microsoft.com/office/drawing/2014/main" id="{AEE864C0-BBDF-992A-8997-7BA6689EF9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2901" y="4819755"/>
            <a:ext cx="571008" cy="571008"/>
          </a:xfrm>
          <a:prstGeom prst="rect">
            <a:avLst/>
          </a:prstGeom>
        </p:spPr>
      </p:pic>
      <p:pic>
        <p:nvPicPr>
          <p:cNvPr id="32" name="Graphic 31">
            <a:extLst>
              <a:ext uri="{FF2B5EF4-FFF2-40B4-BE49-F238E27FC236}">
                <a16:creationId xmlns:a16="http://schemas.microsoft.com/office/drawing/2014/main" id="{F6B4D17C-B9C2-F054-875E-AA7E7DB4E3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92901" y="1059833"/>
            <a:ext cx="526461" cy="526461"/>
          </a:xfrm>
          <a:prstGeom prst="rect">
            <a:avLst/>
          </a:prstGeom>
        </p:spPr>
      </p:pic>
      <p:pic>
        <p:nvPicPr>
          <p:cNvPr id="33" name="Graphic 32">
            <a:extLst>
              <a:ext uri="{FF2B5EF4-FFF2-40B4-BE49-F238E27FC236}">
                <a16:creationId xmlns:a16="http://schemas.microsoft.com/office/drawing/2014/main" id="{0E13BE40-E0F0-9384-5078-45D9E903EB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2901" y="2922874"/>
            <a:ext cx="526461" cy="526461"/>
          </a:xfrm>
          <a:prstGeom prst="rect">
            <a:avLst/>
          </a:prstGeom>
        </p:spPr>
      </p:pic>
    </p:spTree>
    <p:extLst>
      <p:ext uri="{BB962C8B-B14F-4D97-AF65-F5344CB8AC3E}">
        <p14:creationId xmlns:p14="http://schemas.microsoft.com/office/powerpoint/2010/main" val="392005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7B5206-4C82-8173-8048-D0ED457824E4}"/>
              </a:ext>
            </a:extLst>
          </p:cNvPr>
          <p:cNvSpPr>
            <a:spLocks noGrp="1"/>
          </p:cNvSpPr>
          <p:nvPr>
            <p:ph type="ctrTitle"/>
          </p:nvPr>
        </p:nvSpPr>
        <p:spPr/>
        <p:txBody>
          <a:bodyPr/>
          <a:lstStyle/>
          <a:p>
            <a:r>
              <a:rPr lang="en-US" dirty="0"/>
              <a:t>Concluding Thoughts</a:t>
            </a:r>
          </a:p>
        </p:txBody>
      </p:sp>
      <p:sp>
        <p:nvSpPr>
          <p:cNvPr id="2" name="Footer Placeholder 1">
            <a:extLst>
              <a:ext uri="{FF2B5EF4-FFF2-40B4-BE49-F238E27FC236}">
                <a16:creationId xmlns:a16="http://schemas.microsoft.com/office/drawing/2014/main" id="{C7DB0AB8-E79C-758E-F4F8-25EF8724CB4B}"/>
              </a:ext>
            </a:extLst>
          </p:cNvPr>
          <p:cNvSpPr>
            <a:spLocks noGrp="1"/>
          </p:cNvSpPr>
          <p:nvPr>
            <p:ph type="ftr" sz="quarter" idx="3"/>
          </p:nvPr>
        </p:nvSpPr>
        <p:spPr/>
        <p:txBody>
          <a:bodyPr/>
          <a:lstStyle/>
          <a:p>
            <a:r>
              <a:rPr lang="en-US"/>
              <a:t>Executing Compliance with Global Teams</a:t>
            </a:r>
          </a:p>
        </p:txBody>
      </p:sp>
    </p:spTree>
    <p:extLst>
      <p:ext uri="{BB962C8B-B14F-4D97-AF65-F5344CB8AC3E}">
        <p14:creationId xmlns:p14="http://schemas.microsoft.com/office/powerpoint/2010/main" val="3304473049"/>
      </p:ext>
    </p:extLst>
  </p:cSld>
  <p:clrMapOvr>
    <a:masterClrMapping/>
  </p:clrMapOvr>
</p:sld>
</file>

<file path=ppt/theme/theme1.xml><?xml version="1.0" encoding="utf-8"?>
<a:theme xmlns:a="http://schemas.openxmlformats.org/drawingml/2006/main" name="BDO_PowerPoint_2007_std_310709">
  <a:themeElements>
    <a:clrScheme name="BDO CVI 2023">
      <a:dk1>
        <a:srgbClr val="404040"/>
      </a:dk1>
      <a:lt1>
        <a:srgbClr val="FFFFFF"/>
      </a:lt1>
      <a:dk2>
        <a:srgbClr val="404040"/>
      </a:dk2>
      <a:lt2>
        <a:srgbClr val="E7E7E7"/>
      </a:lt2>
      <a:accent1>
        <a:srgbClr val="E81A3B"/>
      </a:accent1>
      <a:accent2>
        <a:srgbClr val="5B6E7F"/>
      </a:accent2>
      <a:accent3>
        <a:srgbClr val="98002E"/>
      </a:accent3>
      <a:accent4>
        <a:srgbClr val="008FD2"/>
      </a:accent4>
      <a:accent5>
        <a:srgbClr val="D67900"/>
      </a:accent5>
      <a:accent6>
        <a:srgbClr val="009966"/>
      </a:accent6>
      <a:hlink>
        <a:srgbClr val="0062B8"/>
      </a:hlink>
      <a:folHlink>
        <a:srgbClr val="0062B8"/>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l">
          <a:spcBef>
            <a:spcPct val="20000"/>
          </a:spcBef>
          <a:defRPr sz="2000" b="0" kern="0" smtClean="0">
            <a:solidFill>
              <a:srgbClr val="404040"/>
            </a:solidFill>
            <a:latin typeface="Trebuchet MS"/>
          </a:defRPr>
        </a:defPPr>
      </a:lstStyle>
    </a:spDef>
    <a:lnDef>
      <a:spPr bwMode="auto">
        <a:solidFill>
          <a:schemeClr val="accent1"/>
        </a:solidFill>
        <a:ln w="25400" cap="flat" cmpd="sng" algn="ctr">
          <a:solidFill>
            <a:schemeClr val="accent6"/>
          </a:solidFill>
          <a:prstDash val="solid"/>
          <a:round/>
          <a:headEnd type="none" w="med" len="med"/>
          <a:tailEnd type="none" w="lg" len="med"/>
        </a:ln>
        <a:effectLst/>
      </a:spPr>
      <a:bodyPr/>
      <a:lstStyle/>
    </a:lnDef>
    <a:txDef>
      <a:spPr>
        <a:noFill/>
      </a:spPr>
      <a:bodyPr wrap="square" lIns="0" tIns="0" rIns="0" bIns="0" rtlCol="0">
        <a:noAutofit/>
      </a:bodyPr>
      <a:lstStyle>
        <a:defPPr algn="l">
          <a:defRPr dirty="0" smtClean="0">
            <a:solidFill>
              <a:schemeClr val="tx2"/>
            </a:solidFill>
          </a:defRPr>
        </a:defPPr>
      </a:lstStyle>
    </a:tx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01779D5-00FC-4E62-8912-3718D14A99BA}">
  <we:reference id="b0430364-2ab6-47cd-907e-f8b72239b204" version="3.18.149.0" store="EXCatalog" storeType="EXCatalog"/>
  <we:alternateReferences>
    <we:reference id="WA200000729" version="3.18.149.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7862376068446966","enableDocumentContentUpdater":false,"version":"2.0"}]]></TemplafySlideTemplate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EF5D1064C7D56A4685CA4C45C0C28791" ma:contentTypeVersion="23" ma:contentTypeDescription="Create a new document." ma:contentTypeScope="" ma:versionID="cfb53e43aa57140c003fce846b721974">
  <xsd:schema xmlns:xsd="http://www.w3.org/2001/XMLSchema" xmlns:xs="http://www.w3.org/2001/XMLSchema" xmlns:p="http://schemas.microsoft.com/office/2006/metadata/properties" xmlns:ns2="2fc2d533-9b0d-40aa-b29c-89c2b22ec5a4" xmlns:ns3="421a81c5-c2aa-422e-be4c-7e15eb71e17d" targetNamespace="http://schemas.microsoft.com/office/2006/metadata/properties" ma:root="true" ma:fieldsID="f93c4b07f02c22cc99f26297a9790ea1" ns2:_="" ns3:_="">
    <xsd:import namespace="2fc2d533-9b0d-40aa-b29c-89c2b22ec5a4"/>
    <xsd:import namespace="421a81c5-c2aa-422e-be4c-7e15eb71e1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EventLead_x002a_" minOccurs="0"/>
                <xsd:element ref="ns2:Industry" minOccurs="0"/>
                <xsd:element ref="ns2:BusinessLine"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2d533-9b0d-40aa-b29c-89c2b22ec5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EventLead_x002a_" ma:index="16" nillable="true" ma:displayName="Event Lead" ma:format="Dropdown" ma:internalName="EventLead_x002a_">
      <xsd:simpleType>
        <xsd:restriction base="dms:Choice">
          <xsd:enumeration value="Kathy"/>
          <xsd:enumeration value="Stacey"/>
          <xsd:enumeration value="Kathleen"/>
          <xsd:enumeration value="Natasha"/>
          <xsd:enumeration value="Kara"/>
          <xsd:enumeration value="Colleen"/>
        </xsd:restriction>
      </xsd:simpleType>
    </xsd:element>
    <xsd:element name="Industry" ma:index="17" nillable="true" ma:displayName="Industry" ma:format="Dropdown" ma:internalName="Industry">
      <xsd:simpleType>
        <xsd:restriction base="dms:Choice">
          <xsd:enumeration value="Financial Institutions &amp; Specialty Finance"/>
          <xsd:enumeration value="Financial Services"/>
          <xsd:enumeration value="Gaming, Hospitality &amp; Leisure"/>
          <xsd:enumeration value="GovCon"/>
          <xsd:enumeration value="Healthcare"/>
          <xsd:enumeration value="Life Sciences"/>
          <xsd:enumeration value="Manufacturing &amp; Distribution"/>
          <xsd:enumeration value="Natural Resources"/>
          <xsd:enumeration value="Nonprofit &amp; Education"/>
          <xsd:enumeration value="Private Equity"/>
          <xsd:enumeration value="Professional Services"/>
          <xsd:enumeration value="Public Sector"/>
          <xsd:enumeration value="Real Estate &amp; Construction"/>
          <xsd:enumeration value="Restaurants"/>
          <xsd:enumeration value="Retail &amp; Consumer Products"/>
          <xsd:enumeration value="Technology"/>
        </xsd:restriction>
      </xsd:simpleType>
    </xsd:element>
    <xsd:element name="BusinessLine" ma:index="18" nillable="true" ma:displayName="Business Line" ma:format="Dropdown" ma:internalName="BusinessLine">
      <xsd:simpleType>
        <xsd:restriction base="dms:Choice">
          <xsd:enumeration value="Advisory"/>
          <xsd:enumeration value="Assurance"/>
          <xsd:enumeration value="Tax"/>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cdd53a2-6de3-4582-87cc-fbed6815d8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a81c5-c2aa-422e-be4c-7e15eb71e1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44d70fa7-3117-42ed-a90a-3cc9dc112e0c}" ma:internalName="TaxCatchAll" ma:showField="CatchAllData" ma:web="421a81c5-c2aa-422e-be4c-7e15eb71e1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421a81c5-c2aa-422e-be4c-7e15eb71e17d" xsi:nil="true"/>
    <lcf76f155ced4ddcb4097134ff3c332f xmlns="2fc2d533-9b0d-40aa-b29c-89c2b22ec5a4">
      <Terms xmlns="http://schemas.microsoft.com/office/infopath/2007/PartnerControls"/>
    </lcf76f155ced4ddcb4097134ff3c332f>
    <Industry xmlns="2fc2d533-9b0d-40aa-b29c-89c2b22ec5a4" xsi:nil="true"/>
    <BusinessLine xmlns="2fc2d533-9b0d-40aa-b29c-89c2b22ec5a4" xsi:nil="true"/>
    <EventLead_x002a_ xmlns="2fc2d533-9b0d-40aa-b29c-89c2b22ec5a4"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053C92-9FFC-4BBB-82D5-B53102F5E6A6}">
  <ds:schemaRefs/>
</ds:datastoreItem>
</file>

<file path=customXml/itemProps2.xml><?xml version="1.0" encoding="utf-8"?>
<ds:datastoreItem xmlns:ds="http://schemas.openxmlformats.org/officeDocument/2006/customXml" ds:itemID="{8CA1954F-B96D-4E38-9921-C8C70F158326}">
  <ds:schemaRefs/>
</ds:datastoreItem>
</file>

<file path=customXml/itemProps3.xml><?xml version="1.0" encoding="utf-8"?>
<ds:datastoreItem xmlns:ds="http://schemas.openxmlformats.org/officeDocument/2006/customXml" ds:itemID="{D1869BC9-5C67-43AE-86C3-7C16F3D328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c2d533-9b0d-40aa-b29c-89c2b22ec5a4"/>
    <ds:schemaRef ds:uri="421a81c5-c2aa-422e-be4c-7e15eb71e1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DA26F1A-F513-4DD9-9568-5726C602B669}">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 ds:uri="421a81c5-c2aa-422e-be4c-7e15eb71e17d"/>
    <ds:schemaRef ds:uri="2fc2d533-9b0d-40aa-b29c-89c2b22ec5a4"/>
    <ds:schemaRef ds:uri="http://www.w3.org/XML/1998/namespace"/>
  </ds:schemaRefs>
</ds:datastoreItem>
</file>

<file path=customXml/itemProps5.xml><?xml version="1.0" encoding="utf-8"?>
<ds:datastoreItem xmlns:ds="http://schemas.openxmlformats.org/officeDocument/2006/customXml" ds:itemID="{9BF04794-B506-4DFB-A37C-7EF6C901A6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GEN_Firm_Blank_Widescreen_Presentation-Template</Template>
  <TotalTime>8270</TotalTime>
  <Words>803</Words>
  <Application>Microsoft Office PowerPoint</Application>
  <PresentationFormat>Widescreen</PresentationFormat>
  <Paragraphs>104</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Trebuchet MS</vt:lpstr>
      <vt:lpstr>Univers HSBCPB Con 520</vt:lpstr>
      <vt:lpstr>Wingdings 3</vt:lpstr>
      <vt:lpstr>BDO_PowerPoint_2007_std_310709</vt:lpstr>
      <vt:lpstr>2024-2025  Export Controls &amp; Sanctions Compliance  Webcast Series</vt:lpstr>
      <vt:lpstr>Executing Compliance with Global Teams</vt:lpstr>
      <vt:lpstr>With You Today</vt:lpstr>
      <vt:lpstr>Learning Objectives</vt:lpstr>
      <vt:lpstr>Challenges  in Executing Export Control Compliance Programs with Global Teams</vt:lpstr>
      <vt:lpstr>Challenges  in Executing Export Control Compliance Programs with Global Teams</vt:lpstr>
      <vt:lpstr>Best Practices  in the Execution of Compliance Programs with Global Teams</vt:lpstr>
      <vt:lpstr>Best Practices  in the Execution of Compliance Programs with Global Teams</vt:lpstr>
      <vt:lpstr>Concluding Thoughts</vt:lpstr>
      <vt:lpstr>Survey Question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Firmwide Widescreen Presentation Template</dc:title>
  <dc:creator>Kaitlin Baird</dc:creator>
  <cp:lastModifiedBy>Kristi King</cp:lastModifiedBy>
  <cp:revision>48</cp:revision>
  <dcterms:created xsi:type="dcterms:W3CDTF">2017-01-27T15:21:29Z</dcterms:created>
  <dcterms:modified xsi:type="dcterms:W3CDTF">2025-04-21T14:43:21Z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0x010100EF5D1064C7D56A4685CA4C45C0C28791</vt:lpwstr>
  </property>
  <property fmtid="{D5CDD505-2E9C-101B-9397-08002B2CF9AE}" pid="3" name="Business Line">
    <vt:lpwstr>69;#Business Development Business Line|3f515798-37bd-4056-a1f1-f37f62d7e49d</vt:lpwstr>
  </property>
  <property fmtid="{D5CDD505-2E9C-101B-9397-08002B2CF9AE}" pid="4" name="Document Type">
    <vt:lpwstr>60;#Presentation|e48427ea-b0bf-43ec-8d68-0e4969610f93</vt:lpwstr>
  </property>
  <property fmtid="{D5CDD505-2E9C-101B-9397-08002B2CF9AE}" pid="5" name="MediaServiceImageTags">
    <vt:lpwstr/>
  </property>
  <property fmtid="{D5CDD505-2E9C-101B-9397-08002B2CF9AE}" pid="6" name="Order">
    <vt:r8>66800</vt:r8>
  </property>
  <property fmtid="{D5CDD505-2E9C-101B-9397-08002B2CF9AE}" pid="7" name="BDO Industry Groups">
    <vt:lpwstr>3298;#None|9175a569-d000-40ce-83a2-d54c1dc9a2e8</vt:lpwstr>
  </property>
  <property fmtid="{D5CDD505-2E9C-101B-9397-08002B2CF9AE}" pid="8" name="Industry group">
    <vt:lpwstr>;#NONE;#</vt:lpwstr>
  </property>
  <property fmtid="{D5CDD505-2E9C-101B-9397-08002B2CF9AE}" pid="9" name="BDO_x0020_Industry_x0020_Groups">
    <vt:lpwstr>3298;#None|9175a569-d000-40ce-83a2-d54c1dc9a2e8</vt:lpwstr>
  </property>
</Properties>
</file>