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8" r:id="rId12"/>
  </p:sldMasterIdLst>
  <p:notesMasterIdLst>
    <p:notesMasterId r:id="rId29"/>
  </p:notesMasterIdLst>
  <p:handoutMasterIdLst>
    <p:handoutMasterId r:id="rId30"/>
  </p:handoutMasterIdLst>
  <p:sldIdLst>
    <p:sldId id="256" r:id="rId13"/>
    <p:sldId id="258" r:id="rId14"/>
    <p:sldId id="259" r:id="rId15"/>
    <p:sldId id="260" r:id="rId16"/>
    <p:sldId id="261" r:id="rId17"/>
    <p:sldId id="838842064" r:id="rId18"/>
    <p:sldId id="838842065" r:id="rId19"/>
    <p:sldId id="838842054" r:id="rId20"/>
    <p:sldId id="838842070" r:id="rId21"/>
    <p:sldId id="838842062" r:id="rId22"/>
    <p:sldId id="838842067" r:id="rId23"/>
    <p:sldId id="838842057" r:id="rId24"/>
    <p:sldId id="838842068" r:id="rId25"/>
    <p:sldId id="838842063" r:id="rId26"/>
    <p:sldId id="838842069" r:id="rId27"/>
    <p:sldId id="83884205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2D4403-76E1-6C6F-929B-64340A91ED34}" name="Megan Koehler" initials="MK" userId="S::mkoehler@bdo.com::50cfa4c0-b35d-42c3-9d66-2ed2181e5a04" providerId="AD"/>
  <p188:author id="{47472926-6CF4-019F-FAFB-54B3F2911AEF}" name="Nicholas Jirinec" initials="NJ" userId="S::njirinec@bdo.com::73d2470f-e3a5-4de7-8a10-0f8a32c838b1" providerId="AD"/>
  <p188:author id="{570DEE70-685D-44D5-1061-EC1C06D457CA}" name="Meredith Burall" initials="MB" userId="S::mburall@bdo.com::6fc563d7-3af2-4248-889d-1012c3fe935a" providerId="AD"/>
  <p188:author id="{AC90B4C4-9CB6-5A06-8445-E7DAD8161B8B}" name="Brianna Stansel" initials="BS" userId="S::bstansel@bdo.com::f6b4356b-e56d-4a31-a2fd-c25d6b8fd1e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ydia Humenycky" initials="LH" lastIdx="1" clrIdx="0">
    <p:extLst>
      <p:ext uri="{19B8F6BF-5375-455C-9EA6-DF929625EA0E}">
        <p15:presenceInfo xmlns:p15="http://schemas.microsoft.com/office/powerpoint/2012/main" userId="S-1-5-21-4083790691-3944967354-608316658-180059" providerId="AD"/>
      </p:ext>
    </p:extLst>
  </p:cmAuthor>
  <p:cmAuthor id="2" name="Erica Orsini" initials="EO" lastIdx="10" clrIdx="1">
    <p:extLst>
      <p:ext uri="{19B8F6BF-5375-455C-9EA6-DF929625EA0E}">
        <p15:presenceInfo xmlns:p15="http://schemas.microsoft.com/office/powerpoint/2012/main" userId="S-1-5-21-4083790691-3944967354-608316658-304979" providerId="AD"/>
      </p:ext>
    </p:extLst>
  </p:cmAuthor>
  <p:cmAuthor id="3" name="Meredith Burall" initials="MB" lastIdx="7" clrIdx="2">
    <p:extLst>
      <p:ext uri="{19B8F6BF-5375-455C-9EA6-DF929625EA0E}">
        <p15:presenceInfo xmlns:p15="http://schemas.microsoft.com/office/powerpoint/2012/main" userId="S::mburall@bdo.com::6fc563d7-3af2-4248-889d-1012c3fe935a" providerId="AD"/>
      </p:ext>
    </p:extLst>
  </p:cmAuthor>
  <p:cmAuthor id="4" name="Author" initials="A"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62B8"/>
    <a:srgbClr val="5B6E7F"/>
    <a:srgbClr val="E81A3B"/>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94522"/>
  </p:normalViewPr>
  <p:slideViewPr>
    <p:cSldViewPr snapToGrid="0">
      <p:cViewPr varScale="1">
        <p:scale>
          <a:sx n="119" d="100"/>
          <a:sy n="119" d="100"/>
        </p:scale>
        <p:origin x="102" y="29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microsoft.com/office/2018/10/relationships/authors" Target="authors.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[TPRM 2.24 Polling.xlsx]Chart1!PivotTable6</c:name>
    <c:fmtId val="-1"/>
  </c:pivotSource>
  <c:chart>
    <c:autoTitleDeleted val="1"/>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5400">
            <a:solidFill>
              <a:schemeClr val="lt1"/>
            </a:solidFill>
          </a:ln>
          <a:effectLst/>
          <a:sp3d contourW="25400">
            <a:contourClr>
              <a:schemeClr val="lt1"/>
            </a:contourClr>
          </a:sp3d>
        </c:spPr>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pivotFmt>
    </c:pivotFmts>
    <c:plotArea>
      <c:layout>
        <c:manualLayout>
          <c:layoutTarget val="inner"/>
          <c:xMode val="edge"/>
          <c:yMode val="edge"/>
          <c:x val="4.7851931504156696E-2"/>
          <c:y val="0.10187983882247435"/>
          <c:w val="0.3655536908322044"/>
          <c:h val="0.79624045632070994"/>
        </c:manualLayout>
      </c:layout>
      <c:doughnutChart>
        <c:varyColors val="1"/>
        <c:ser>
          <c:idx val="0"/>
          <c:order val="0"/>
          <c:tx>
            <c:strRef>
              <c:f>Chart1!$B$3</c:f>
              <c:strCache>
                <c:ptCount val="1"/>
                <c:pt idx="0">
                  <c:v>Total</c:v>
                </c:pt>
              </c:strCache>
            </c:strRef>
          </c:tx>
          <c:spPr>
            <a:ln w="38100"/>
          </c:spPr>
          <c:dPt>
            <c:idx val="0"/>
            <c:bubble3D val="0"/>
            <c:spPr>
              <a:solidFill>
                <a:schemeClr val="accent1"/>
              </a:solidFill>
              <a:ln w="38100">
                <a:solidFill>
                  <a:schemeClr val="lt1"/>
                </a:solidFill>
              </a:ln>
              <a:effectLst/>
            </c:spPr>
            <c:extLst>
              <c:ext xmlns:c16="http://schemas.microsoft.com/office/drawing/2014/chart" uri="{C3380CC4-5D6E-409C-BE32-E72D297353CC}">
                <c16:uniqueId val="{00000001-ECB5-42F6-9B1A-6F3E4CCD3AA9}"/>
              </c:ext>
            </c:extLst>
          </c:dPt>
          <c:dPt>
            <c:idx val="1"/>
            <c:bubble3D val="0"/>
            <c:spPr>
              <a:solidFill>
                <a:schemeClr val="accent2"/>
              </a:solidFill>
              <a:ln w="38100">
                <a:solidFill>
                  <a:schemeClr val="lt1"/>
                </a:solidFill>
              </a:ln>
              <a:effectLst/>
            </c:spPr>
            <c:extLst>
              <c:ext xmlns:c16="http://schemas.microsoft.com/office/drawing/2014/chart" uri="{C3380CC4-5D6E-409C-BE32-E72D297353CC}">
                <c16:uniqueId val="{00000003-ECB5-42F6-9B1A-6F3E4CCD3AA9}"/>
              </c:ext>
            </c:extLst>
          </c:dPt>
          <c:dPt>
            <c:idx val="2"/>
            <c:bubble3D val="0"/>
            <c:spPr>
              <a:solidFill>
                <a:schemeClr val="accent3"/>
              </a:solidFill>
              <a:ln w="38100">
                <a:solidFill>
                  <a:schemeClr val="lt1"/>
                </a:solidFill>
              </a:ln>
              <a:effectLst/>
            </c:spPr>
            <c:extLst>
              <c:ext xmlns:c16="http://schemas.microsoft.com/office/drawing/2014/chart" uri="{C3380CC4-5D6E-409C-BE32-E72D297353CC}">
                <c16:uniqueId val="{00000005-ECB5-42F6-9B1A-6F3E4CCD3AA9}"/>
              </c:ext>
            </c:extLst>
          </c:dPt>
          <c:dPt>
            <c:idx val="3"/>
            <c:bubble3D val="0"/>
            <c:spPr>
              <a:solidFill>
                <a:schemeClr val="accent4"/>
              </a:solidFill>
              <a:ln w="38100">
                <a:solidFill>
                  <a:schemeClr val="lt1"/>
                </a:solidFill>
              </a:ln>
              <a:effectLst/>
            </c:spPr>
            <c:extLst>
              <c:ext xmlns:c16="http://schemas.microsoft.com/office/drawing/2014/chart" uri="{C3380CC4-5D6E-409C-BE32-E72D297353CC}">
                <c16:uniqueId val="{00000007-ECB5-42F6-9B1A-6F3E4CCD3AA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Chart1!$A$4:$A$8</c:f>
              <c:strCache>
                <c:ptCount val="4"/>
                <c:pt idx="0">
                  <c:v>We assess third-party risk on a case-by-case basis, without a standardized process.</c:v>
                </c:pt>
                <c:pt idx="1">
                  <c:v>We do not have a process for assessing third-party risk.</c:v>
                </c:pt>
                <c:pt idx="2">
                  <c:v>We have a formal, standardized assessment process for all third parties.</c:v>
                </c:pt>
                <c:pt idx="3">
                  <c:v>We perform minimal assessments, primarily when regulatory compliance requires it.</c:v>
                </c:pt>
              </c:strCache>
            </c:strRef>
          </c:cat>
          <c:val>
            <c:numRef>
              <c:f>Chart1!$B$4:$B$8</c:f>
              <c:numCache>
                <c:formatCode>0.0%</c:formatCode>
                <c:ptCount val="4"/>
                <c:pt idx="0">
                  <c:v>0.30543933054393307</c:v>
                </c:pt>
                <c:pt idx="1">
                  <c:v>0.14644351464435146</c:v>
                </c:pt>
                <c:pt idx="2">
                  <c:v>0.42259414225941422</c:v>
                </c:pt>
                <c:pt idx="3">
                  <c:v>0.12552301255230125</c:v>
                </c:pt>
              </c:numCache>
            </c:numRef>
          </c:val>
          <c:extLst>
            <c:ext xmlns:c16="http://schemas.microsoft.com/office/drawing/2014/chart" uri="{C3380CC4-5D6E-409C-BE32-E72D297353CC}">
              <c16:uniqueId val="{00000008-ECB5-42F6-9B1A-6F3E4CCD3AA9}"/>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44973799530565295"/>
          <c:y val="0.10969202298516845"/>
          <c:w val="0.51396892018453644"/>
          <c:h val="0.782162515626214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[TPRM 2.24 Polling.xlsx]Chart4!PivotTable9</c:name>
    <c:fmtId val="-1"/>
  </c:pivotSource>
  <c:chart>
    <c:autoTitleDeleted val="1"/>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pivotFmt>
      <c:pivotFmt>
        <c:idx val="12"/>
        <c:spPr>
          <a:solidFill>
            <a:schemeClr val="accent1"/>
          </a:solidFill>
          <a:ln w="25400">
            <a:solidFill>
              <a:schemeClr val="lt1"/>
            </a:solidFill>
          </a:ln>
          <a:effectLst/>
          <a:sp3d contourW="25400">
            <a:contourClr>
              <a:schemeClr val="lt1"/>
            </a:contourClr>
          </a:sp3d>
        </c:spPr>
      </c:pivotFmt>
    </c:pivotFmts>
    <c:plotArea>
      <c:layout>
        <c:manualLayout>
          <c:layoutTarget val="inner"/>
          <c:xMode val="edge"/>
          <c:yMode val="edge"/>
          <c:x val="4.9819284958350384E-2"/>
          <c:y val="9.5852700203168925E-2"/>
          <c:w val="0.35762141797280728"/>
          <c:h val="0.79523337174568465"/>
        </c:manualLayout>
      </c:layout>
      <c:doughnutChart>
        <c:varyColors val="1"/>
        <c:ser>
          <c:idx val="0"/>
          <c:order val="0"/>
          <c:tx>
            <c:strRef>
              <c:f>Chart4!$B$3</c:f>
              <c:strCache>
                <c:ptCount val="1"/>
                <c:pt idx="0">
                  <c:v>Total</c:v>
                </c:pt>
              </c:strCache>
            </c:strRef>
          </c:tx>
          <c:spPr>
            <a:ln w="38100"/>
          </c:spPr>
          <c:dPt>
            <c:idx val="0"/>
            <c:bubble3D val="0"/>
            <c:spPr>
              <a:solidFill>
                <a:schemeClr val="accent1"/>
              </a:solidFill>
              <a:ln w="38100">
                <a:solidFill>
                  <a:schemeClr val="lt1"/>
                </a:solidFill>
              </a:ln>
              <a:effectLst/>
            </c:spPr>
            <c:extLst>
              <c:ext xmlns:c16="http://schemas.microsoft.com/office/drawing/2014/chart" uri="{C3380CC4-5D6E-409C-BE32-E72D297353CC}">
                <c16:uniqueId val="{00000001-98F4-4690-A6B0-C5D9C94BA548}"/>
              </c:ext>
            </c:extLst>
          </c:dPt>
          <c:dPt>
            <c:idx val="1"/>
            <c:bubble3D val="0"/>
            <c:spPr>
              <a:solidFill>
                <a:schemeClr val="accent2"/>
              </a:solidFill>
              <a:ln w="38100">
                <a:solidFill>
                  <a:schemeClr val="lt1"/>
                </a:solidFill>
              </a:ln>
              <a:effectLst/>
            </c:spPr>
            <c:extLst>
              <c:ext xmlns:c16="http://schemas.microsoft.com/office/drawing/2014/chart" uri="{C3380CC4-5D6E-409C-BE32-E72D297353CC}">
                <c16:uniqueId val="{00000003-98F4-4690-A6B0-C5D9C94BA548}"/>
              </c:ext>
            </c:extLst>
          </c:dPt>
          <c:dPt>
            <c:idx val="2"/>
            <c:bubble3D val="0"/>
            <c:spPr>
              <a:solidFill>
                <a:schemeClr val="accent3"/>
              </a:solidFill>
              <a:ln w="38100">
                <a:solidFill>
                  <a:schemeClr val="lt1"/>
                </a:solidFill>
              </a:ln>
              <a:effectLst/>
            </c:spPr>
            <c:extLst>
              <c:ext xmlns:c16="http://schemas.microsoft.com/office/drawing/2014/chart" uri="{C3380CC4-5D6E-409C-BE32-E72D297353CC}">
                <c16:uniqueId val="{00000005-98F4-4690-A6B0-C5D9C94BA548}"/>
              </c:ext>
            </c:extLst>
          </c:dPt>
          <c:dPt>
            <c:idx val="3"/>
            <c:bubble3D val="0"/>
            <c:spPr>
              <a:solidFill>
                <a:schemeClr val="accent4"/>
              </a:solidFill>
              <a:ln w="38100">
                <a:solidFill>
                  <a:schemeClr val="lt1"/>
                </a:solidFill>
              </a:ln>
              <a:effectLst/>
            </c:spPr>
            <c:extLst>
              <c:ext xmlns:c16="http://schemas.microsoft.com/office/drawing/2014/chart" uri="{C3380CC4-5D6E-409C-BE32-E72D297353CC}">
                <c16:uniqueId val="{00000007-98F4-4690-A6B0-C5D9C94BA548}"/>
              </c:ext>
            </c:extLst>
          </c:dPt>
          <c:dPt>
            <c:idx val="4"/>
            <c:bubble3D val="0"/>
            <c:spPr>
              <a:solidFill>
                <a:schemeClr val="accent5"/>
              </a:solidFill>
              <a:ln w="38100">
                <a:solidFill>
                  <a:schemeClr val="lt1"/>
                </a:solidFill>
              </a:ln>
              <a:effectLst/>
            </c:spPr>
            <c:extLst>
              <c:ext xmlns:c16="http://schemas.microsoft.com/office/drawing/2014/chart" uri="{C3380CC4-5D6E-409C-BE32-E72D297353CC}">
                <c16:uniqueId val="{00000009-98F4-4690-A6B0-C5D9C94BA548}"/>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Chart4!$A$4:$A$9</c:f>
              <c:strCache>
                <c:ptCount val="5"/>
                <c:pt idx="0">
                  <c:v>Assessing the financial stability and business continuity preparedness of third parties.</c:v>
                </c:pt>
                <c:pt idx="1">
                  <c:v>Ensuring third-party compliance with industry regulations and standards.</c:v>
                </c:pt>
                <c:pt idx="2">
                  <c:v>Identifying and keeping track of all third-party relationships and their associated risks.</c:v>
                </c:pt>
                <c:pt idx="3">
                  <c:v>Lack of resources or tools to effectively manage third-party risks.</c:v>
                </c:pt>
                <c:pt idx="4">
                  <c:v>Managing the cybersecurity risks posed by third parties.</c:v>
                </c:pt>
              </c:strCache>
            </c:strRef>
          </c:cat>
          <c:val>
            <c:numRef>
              <c:f>Chart4!$B$4:$B$9</c:f>
              <c:numCache>
                <c:formatCode>0.0%</c:formatCode>
                <c:ptCount val="5"/>
                <c:pt idx="0">
                  <c:v>0.10909090909090909</c:v>
                </c:pt>
                <c:pt idx="1">
                  <c:v>0.1409090909090909</c:v>
                </c:pt>
                <c:pt idx="2">
                  <c:v>0.31363636363636366</c:v>
                </c:pt>
                <c:pt idx="3">
                  <c:v>0.26363636363636361</c:v>
                </c:pt>
                <c:pt idx="4">
                  <c:v>0.17272727272727273</c:v>
                </c:pt>
              </c:numCache>
            </c:numRef>
          </c:val>
          <c:extLst>
            <c:ext xmlns:c16="http://schemas.microsoft.com/office/drawing/2014/chart" uri="{C3380CC4-5D6E-409C-BE32-E72D297353CC}">
              <c16:uniqueId val="{0000000A-98F4-4690-A6B0-C5D9C94BA548}"/>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46074768008459993"/>
          <c:y val="8.8568035651444388E-2"/>
          <c:w val="0.32952285655911945"/>
          <c:h val="0.8861606006519301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[TPRM 2.24 Polling.xlsx]Chart3!PivotTable8</c:name>
    <c:fmtId val="-1"/>
  </c:pivotSource>
  <c:chart>
    <c:autoTitleDeleted val="1"/>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pivotFmt>
      <c:pivotFmt>
        <c:idx val="12"/>
        <c:spPr>
          <a:solidFill>
            <a:schemeClr val="accent1"/>
          </a:solidFill>
          <a:ln w="25400">
            <a:solidFill>
              <a:schemeClr val="lt1"/>
            </a:solidFill>
          </a:ln>
          <a:effectLst/>
          <a:sp3d contourW="25400">
            <a:contourClr>
              <a:schemeClr val="lt1"/>
            </a:contourClr>
          </a:sp3d>
        </c:spPr>
      </c:pivotFmt>
    </c:pivotFmts>
    <c:plotArea>
      <c:layout>
        <c:manualLayout>
          <c:layoutTarget val="inner"/>
          <c:xMode val="edge"/>
          <c:yMode val="edge"/>
          <c:x val="4.139630127651231E-2"/>
          <c:y val="8.7497840270521529E-2"/>
          <c:w val="0.37665054646568236"/>
          <c:h val="0.80603598109311103"/>
        </c:manualLayout>
      </c:layout>
      <c:doughnutChart>
        <c:varyColors val="1"/>
        <c:ser>
          <c:idx val="0"/>
          <c:order val="0"/>
          <c:tx>
            <c:strRef>
              <c:f>Chart3!$B$3</c:f>
              <c:strCache>
                <c:ptCount val="1"/>
                <c:pt idx="0">
                  <c:v>Total</c:v>
                </c:pt>
              </c:strCache>
            </c:strRef>
          </c:tx>
          <c:spPr>
            <a:ln w="38100"/>
          </c:spPr>
          <c:dPt>
            <c:idx val="0"/>
            <c:bubble3D val="0"/>
            <c:spPr>
              <a:solidFill>
                <a:schemeClr val="accent1"/>
              </a:solidFill>
              <a:ln w="38100">
                <a:solidFill>
                  <a:schemeClr val="lt1"/>
                </a:solidFill>
              </a:ln>
              <a:effectLst/>
            </c:spPr>
            <c:extLst>
              <c:ext xmlns:c16="http://schemas.microsoft.com/office/drawing/2014/chart" uri="{C3380CC4-5D6E-409C-BE32-E72D297353CC}">
                <c16:uniqueId val="{00000001-9482-478E-9782-39DC315241A9}"/>
              </c:ext>
            </c:extLst>
          </c:dPt>
          <c:dPt>
            <c:idx val="1"/>
            <c:bubble3D val="0"/>
            <c:spPr>
              <a:solidFill>
                <a:schemeClr val="accent2"/>
              </a:solidFill>
              <a:ln w="38100">
                <a:solidFill>
                  <a:schemeClr val="lt1"/>
                </a:solidFill>
              </a:ln>
              <a:effectLst/>
            </c:spPr>
            <c:extLst>
              <c:ext xmlns:c16="http://schemas.microsoft.com/office/drawing/2014/chart" uri="{C3380CC4-5D6E-409C-BE32-E72D297353CC}">
                <c16:uniqueId val="{00000003-9482-478E-9782-39DC315241A9}"/>
              </c:ext>
            </c:extLst>
          </c:dPt>
          <c:dPt>
            <c:idx val="2"/>
            <c:bubble3D val="0"/>
            <c:spPr>
              <a:solidFill>
                <a:schemeClr val="accent3"/>
              </a:solidFill>
              <a:ln w="38100">
                <a:solidFill>
                  <a:schemeClr val="lt1"/>
                </a:solidFill>
              </a:ln>
              <a:effectLst/>
            </c:spPr>
            <c:extLst>
              <c:ext xmlns:c16="http://schemas.microsoft.com/office/drawing/2014/chart" uri="{C3380CC4-5D6E-409C-BE32-E72D297353CC}">
                <c16:uniqueId val="{00000005-9482-478E-9782-39DC315241A9}"/>
              </c:ext>
            </c:extLst>
          </c:dPt>
          <c:dPt>
            <c:idx val="3"/>
            <c:bubble3D val="0"/>
            <c:spPr>
              <a:solidFill>
                <a:schemeClr val="accent4"/>
              </a:solidFill>
              <a:ln w="38100">
                <a:solidFill>
                  <a:schemeClr val="lt1"/>
                </a:solidFill>
              </a:ln>
              <a:effectLst/>
            </c:spPr>
            <c:extLst>
              <c:ext xmlns:c16="http://schemas.microsoft.com/office/drawing/2014/chart" uri="{C3380CC4-5D6E-409C-BE32-E72D297353CC}">
                <c16:uniqueId val="{00000007-9482-478E-9782-39DC315241A9}"/>
              </c:ext>
            </c:extLst>
          </c:dPt>
          <c:dPt>
            <c:idx val="4"/>
            <c:bubble3D val="0"/>
            <c:spPr>
              <a:solidFill>
                <a:schemeClr val="accent5"/>
              </a:solidFill>
              <a:ln w="38100">
                <a:solidFill>
                  <a:schemeClr val="lt1"/>
                </a:solidFill>
              </a:ln>
              <a:effectLst/>
            </c:spPr>
            <c:extLst>
              <c:ext xmlns:c16="http://schemas.microsoft.com/office/drawing/2014/chart" uri="{C3380CC4-5D6E-409C-BE32-E72D297353CC}">
                <c16:uniqueId val="{00000009-9482-478E-9782-39DC315241A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Chart3!$A$4:$A$9</c:f>
              <c:strCache>
                <c:ptCount val="5"/>
                <c:pt idx="0">
                  <c:v>We are in the process of re-evaluating our third-party relationships and contracts.</c:v>
                </c:pt>
                <c:pt idx="1">
                  <c:v>We are unsure of the impact of regulatory changes on our third-party risk management.</c:v>
                </c:pt>
                <c:pt idx="2">
                  <c:v>We have not made any changes to our approach yet but plan to do so.</c:v>
                </c:pt>
                <c:pt idx="3">
                  <c:v>We have significantly increased our investment in third-party risk management solutions.</c:v>
                </c:pt>
                <c:pt idx="4">
                  <c:v>We have updated our policies and procedures to align with new regulations.</c:v>
                </c:pt>
              </c:strCache>
            </c:strRef>
          </c:cat>
          <c:val>
            <c:numRef>
              <c:f>Chart3!$B$4:$B$9</c:f>
              <c:numCache>
                <c:formatCode>0.0%</c:formatCode>
                <c:ptCount val="5"/>
                <c:pt idx="0">
                  <c:v>0.36521739130434783</c:v>
                </c:pt>
                <c:pt idx="1">
                  <c:v>0.20869565217391303</c:v>
                </c:pt>
                <c:pt idx="2">
                  <c:v>0.1</c:v>
                </c:pt>
                <c:pt idx="3">
                  <c:v>8.6956521739130432E-2</c:v>
                </c:pt>
                <c:pt idx="4">
                  <c:v>0.2391304347826087</c:v>
                </c:pt>
              </c:numCache>
            </c:numRef>
          </c:val>
          <c:extLst>
            <c:ext xmlns:c16="http://schemas.microsoft.com/office/drawing/2014/chart" uri="{C3380CC4-5D6E-409C-BE32-E72D297353CC}">
              <c16:uniqueId val="{0000000A-9482-478E-9782-39DC315241A9}"/>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46663644629584594"/>
          <c:y val="5.6919927515364933E-2"/>
          <c:w val="0.52420853545659285"/>
          <c:h val="0.8861601449692700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[TPRM 2.24 Polling.xlsx]Chart2!PivotTable7</c:name>
    <c:fmtId val="-1"/>
  </c:pivotSource>
  <c:chart>
    <c:autoTitleDeleted val="1"/>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5400">
            <a:solidFill>
              <a:schemeClr val="lt1"/>
            </a:solidFill>
          </a:ln>
          <a:effectLst/>
          <a:sp3d contourW="25400">
            <a:contourClr>
              <a:schemeClr val="lt1"/>
            </a:contourClr>
          </a:sp3d>
        </c:spPr>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pivotFmt>
    </c:pivotFmts>
    <c:plotArea>
      <c:layout>
        <c:manualLayout>
          <c:layoutTarget val="inner"/>
          <c:xMode val="edge"/>
          <c:yMode val="edge"/>
          <c:x val="3.8730565140491072E-2"/>
          <c:y val="0.10494873855053831"/>
          <c:w val="0.35678256348151322"/>
          <c:h val="0.79336782902137237"/>
        </c:manualLayout>
      </c:layout>
      <c:doughnutChart>
        <c:varyColors val="1"/>
        <c:ser>
          <c:idx val="0"/>
          <c:order val="0"/>
          <c:tx>
            <c:strRef>
              <c:f>Chart2!$B$3</c:f>
              <c:strCache>
                <c:ptCount val="1"/>
                <c:pt idx="0">
                  <c:v>Total</c:v>
                </c:pt>
              </c:strCache>
            </c:strRef>
          </c:tx>
          <c:spPr>
            <a:ln w="38100"/>
          </c:spPr>
          <c:dPt>
            <c:idx val="0"/>
            <c:bubble3D val="0"/>
            <c:spPr>
              <a:solidFill>
                <a:schemeClr val="accent1"/>
              </a:solidFill>
              <a:ln w="38100">
                <a:solidFill>
                  <a:schemeClr val="lt1"/>
                </a:solidFill>
              </a:ln>
              <a:effectLst/>
            </c:spPr>
            <c:extLst>
              <c:ext xmlns:c16="http://schemas.microsoft.com/office/drawing/2014/chart" uri="{C3380CC4-5D6E-409C-BE32-E72D297353CC}">
                <c16:uniqueId val="{00000001-354A-404A-AD0A-62C9479E637D}"/>
              </c:ext>
            </c:extLst>
          </c:dPt>
          <c:dPt>
            <c:idx val="1"/>
            <c:bubble3D val="0"/>
            <c:spPr>
              <a:solidFill>
                <a:schemeClr val="accent2"/>
              </a:solidFill>
              <a:ln w="38100">
                <a:solidFill>
                  <a:schemeClr val="lt1"/>
                </a:solidFill>
              </a:ln>
              <a:effectLst/>
            </c:spPr>
            <c:extLst>
              <c:ext xmlns:c16="http://schemas.microsoft.com/office/drawing/2014/chart" uri="{C3380CC4-5D6E-409C-BE32-E72D297353CC}">
                <c16:uniqueId val="{00000003-354A-404A-AD0A-62C9479E637D}"/>
              </c:ext>
            </c:extLst>
          </c:dPt>
          <c:dPt>
            <c:idx val="2"/>
            <c:bubble3D val="0"/>
            <c:spPr>
              <a:solidFill>
                <a:schemeClr val="accent3"/>
              </a:solidFill>
              <a:ln w="38100">
                <a:solidFill>
                  <a:schemeClr val="lt1"/>
                </a:solidFill>
              </a:ln>
              <a:effectLst/>
            </c:spPr>
            <c:extLst>
              <c:ext xmlns:c16="http://schemas.microsoft.com/office/drawing/2014/chart" uri="{C3380CC4-5D6E-409C-BE32-E72D297353CC}">
                <c16:uniqueId val="{00000005-354A-404A-AD0A-62C9479E637D}"/>
              </c:ext>
            </c:extLst>
          </c:dPt>
          <c:dPt>
            <c:idx val="3"/>
            <c:bubble3D val="0"/>
            <c:spPr>
              <a:solidFill>
                <a:schemeClr val="accent4"/>
              </a:solidFill>
              <a:ln w="38100">
                <a:solidFill>
                  <a:schemeClr val="lt1"/>
                </a:solidFill>
              </a:ln>
              <a:effectLst/>
            </c:spPr>
            <c:extLst>
              <c:ext xmlns:c16="http://schemas.microsoft.com/office/drawing/2014/chart" uri="{C3380CC4-5D6E-409C-BE32-E72D297353CC}">
                <c16:uniqueId val="{00000007-354A-404A-AD0A-62C9479E637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Chart2!$A$4:$A$8</c:f>
              <c:strCache>
                <c:ptCount val="4"/>
                <c:pt idx="0">
                  <c:v>We conduct manual reviews at scheduled intervals or triggered by specific events.</c:v>
                </c:pt>
                <c:pt idx="1">
                  <c:v>We do not have a formal process for ongoing monitoring of third-party risks.</c:v>
                </c:pt>
                <c:pt idx="2">
                  <c:v>We have automated systems in place for continuous monitoring and regular risk reassessments.</c:v>
                </c:pt>
                <c:pt idx="3">
                  <c:v>We rely on third parties to self-report any changes that might affect their risk profile.</c:v>
                </c:pt>
              </c:strCache>
            </c:strRef>
          </c:cat>
          <c:val>
            <c:numRef>
              <c:f>Chart2!$B$4:$B$8</c:f>
              <c:numCache>
                <c:formatCode>0.0%</c:formatCode>
                <c:ptCount val="4"/>
                <c:pt idx="0">
                  <c:v>0.47247706422018348</c:v>
                </c:pt>
                <c:pt idx="1">
                  <c:v>0.27981651376146788</c:v>
                </c:pt>
                <c:pt idx="2">
                  <c:v>0.11467889908256881</c:v>
                </c:pt>
                <c:pt idx="3">
                  <c:v>0.13302752293577982</c:v>
                </c:pt>
              </c:numCache>
            </c:numRef>
          </c:val>
          <c:extLst>
            <c:ext xmlns:c16="http://schemas.microsoft.com/office/drawing/2014/chart" uri="{C3380CC4-5D6E-409C-BE32-E72D297353CC}">
              <c16:uniqueId val="{00000008-354A-404A-AD0A-62C9479E637D}"/>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44158572289311948"/>
          <c:y val="0.14553572232042422"/>
          <c:w val="0.51876669543014509"/>
          <c:h val="0.7089282982484332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A9383D-0541-445C-ADF8-8D5E23E4EF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858EC76-738C-47EC-997C-B734DD5CA7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E36F66-81B4-43EF-89CD-DAD94CFC4EDB}" type="datetimeFigureOut">
              <a:rPr lang="en-US" smtClean="0"/>
              <a:t>3/4/2024</a:t>
            </a:fld>
            <a:endParaRPr lang="en-US"/>
          </a:p>
        </p:txBody>
      </p:sp>
      <p:sp>
        <p:nvSpPr>
          <p:cNvPr id="4" name="Footer Placeholder 3">
            <a:extLst>
              <a:ext uri="{FF2B5EF4-FFF2-40B4-BE49-F238E27FC236}">
                <a16:creationId xmlns:a16="http://schemas.microsoft.com/office/drawing/2014/main" id="{86F68E5C-8A2D-4644-AED7-B639752FA9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9B58E62-98E5-4D73-AE20-7C79E1ED1C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0255B0-EA92-4AD7-A50C-AA837DC63BE7}" type="slidenum">
              <a:rPr lang="en-US" smtClean="0"/>
              <a:t>‹#›</a:t>
            </a:fld>
            <a:endParaRPr lang="en-US"/>
          </a:p>
        </p:txBody>
      </p:sp>
    </p:spTree>
    <p:extLst>
      <p:ext uri="{BB962C8B-B14F-4D97-AF65-F5344CB8AC3E}">
        <p14:creationId xmlns:p14="http://schemas.microsoft.com/office/powerpoint/2010/main" val="318371015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CC7D0-AE6A-414B-BE25-BCD4CAB29F88}"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7F951-9A7F-440E-887C-D05ECD739538}" type="slidenum">
              <a:rPr lang="en-US" smtClean="0"/>
              <a:t>‹#›</a:t>
            </a:fld>
            <a:endParaRPr lang="en-US"/>
          </a:p>
        </p:txBody>
      </p:sp>
    </p:spTree>
    <p:extLst>
      <p:ext uri="{BB962C8B-B14F-4D97-AF65-F5344CB8AC3E}">
        <p14:creationId xmlns:p14="http://schemas.microsoft.com/office/powerpoint/2010/main" val="245935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47F951-9A7F-440E-887C-D05ECD739538}" type="slidenum">
              <a:rPr lang="en-US" smtClean="0"/>
              <a:t>8</a:t>
            </a:fld>
            <a:endParaRPr lang="en-US"/>
          </a:p>
        </p:txBody>
      </p:sp>
    </p:spTree>
    <p:extLst>
      <p:ext uri="{BB962C8B-B14F-4D97-AF65-F5344CB8AC3E}">
        <p14:creationId xmlns:p14="http://schemas.microsoft.com/office/powerpoint/2010/main" val="266221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7F951-9A7F-440E-887C-D05ECD739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004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7F951-9A7F-440E-887C-D05ECD739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743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7F951-9A7F-440E-887C-D05ECD739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750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7F951-9A7F-440E-887C-D05ECD739538}" type="slidenum">
              <a:rPr lang="en-US" smtClean="0"/>
              <a:t>14</a:t>
            </a:fld>
            <a:endParaRPr lang="en-US"/>
          </a:p>
        </p:txBody>
      </p:sp>
    </p:spTree>
    <p:extLst>
      <p:ext uri="{BB962C8B-B14F-4D97-AF65-F5344CB8AC3E}">
        <p14:creationId xmlns:p14="http://schemas.microsoft.com/office/powerpoint/2010/main" val="4011997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7F951-9A7F-440E-887C-D05ECD7395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427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ver A">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9FEB985C-F5C5-34C4-C235-29CF08E87AD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flipV="1">
            <a:off x="2289902" y="0"/>
            <a:ext cx="9921976" cy="5592763"/>
          </a:xfrm>
          <a:prstGeom prst="rect">
            <a:avLst/>
          </a:prstGeom>
        </p:spPr>
      </p:pic>
      <p:pic>
        <p:nvPicPr>
          <p:cNvPr id="22" name="Picture 21">
            <a:extLst>
              <a:ext uri="{FF2B5EF4-FFF2-40B4-BE49-F238E27FC236}">
                <a16:creationId xmlns:a16="http://schemas.microsoft.com/office/drawing/2014/main" id="{FC12C817-34B8-473A-BC8C-D57EA242489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860" r="11551"/>
          <a:stretch/>
        </p:blipFill>
        <p:spPr>
          <a:xfrm>
            <a:off x="1" y="0"/>
            <a:ext cx="11836399" cy="6858000"/>
          </a:xfrm>
          <a:prstGeom prst="rect">
            <a:avLst/>
          </a:prstGeom>
        </p:spPr>
      </p:pic>
      <p:sp>
        <p:nvSpPr>
          <p:cNvPr id="7170" name="Rectangle 2"/>
          <p:cNvSpPr>
            <a:spLocks noGrp="1" noChangeArrowheads="1"/>
          </p:cNvSpPr>
          <p:nvPr>
            <p:ph type="ctrTitle" hasCustomPrompt="1"/>
          </p:nvPr>
        </p:nvSpPr>
        <p:spPr bwMode="gray">
          <a:xfrm>
            <a:off x="457200" y="2286000"/>
            <a:ext cx="5302469" cy="1782421"/>
          </a:xfrm>
        </p:spPr>
        <p:txBody>
          <a:bodyPr/>
          <a:lstStyle>
            <a:lvl1pPr>
              <a:defRPr sz="3600" b="1" cap="none" baseline="0">
                <a:solidFill>
                  <a:schemeClr val="bg1"/>
                </a:solidFill>
              </a:defRPr>
            </a:lvl1pPr>
          </a:lstStyle>
          <a:p>
            <a:r>
              <a:rPr lang="en-US"/>
              <a:t>Click To Edit Master Title Style</a:t>
            </a:r>
            <a:endParaRPr lang="en-GB"/>
          </a:p>
        </p:txBody>
      </p:sp>
      <p:sp>
        <p:nvSpPr>
          <p:cNvPr id="40" name="TextBox 39">
            <a:extLst>
              <a:ext uri="{FF2B5EF4-FFF2-40B4-BE49-F238E27FC236}">
                <a16:creationId xmlns:a16="http://schemas.microsoft.com/office/drawing/2014/main" id="{05FA64D7-3F3C-4E2B-9921-C5D9A5DBF107}"/>
              </a:ext>
            </a:extLst>
          </p:cNvPr>
          <p:cNvSpPr txBox="1"/>
          <p:nvPr userDrawn="1"/>
        </p:nvSpPr>
        <p:spPr>
          <a:xfrm>
            <a:off x="457200" y="6412412"/>
            <a:ext cx="5119618" cy="216988"/>
          </a:xfrm>
          <a:prstGeom prst="rect">
            <a:avLst/>
          </a:prstGeom>
          <a:noFill/>
        </p:spPr>
        <p:txBody>
          <a:bodyPr wrap="square" lIns="0" tIns="0" rIns="0" bIns="0" rtlCol="0">
            <a:spAutoFit/>
          </a:bodyPr>
          <a:lstStyle/>
          <a:p>
            <a:pPr algn="l"/>
            <a:r>
              <a:rPr lang="en-US" sz="700" b="0" kern="1200">
                <a:solidFill>
                  <a:schemeClr val="bg1"/>
                </a:solidFill>
                <a:latin typeface="Trebuchet MS" pitchFamily="34" charset="0"/>
                <a:ea typeface="+mn-ea"/>
                <a:cs typeface="+mn-cs"/>
              </a:rPr>
              <a:t>BDO USA, P.C, a Virginia professional corporation, is the U.S. member of BDO International Limited, a UK company limited by guarantee, and forms part of the international BDO network of independent member firms.</a:t>
            </a:r>
          </a:p>
        </p:txBody>
      </p:sp>
      <p:sp>
        <p:nvSpPr>
          <p:cNvPr id="6" name="Rectangle 3">
            <a:extLst>
              <a:ext uri="{FF2B5EF4-FFF2-40B4-BE49-F238E27FC236}">
                <a16:creationId xmlns:a16="http://schemas.microsoft.com/office/drawing/2014/main" id="{61741366-7764-8494-5C3C-621B2CCF55D3}"/>
              </a:ext>
            </a:extLst>
          </p:cNvPr>
          <p:cNvSpPr>
            <a:spLocks noGrp="1" noChangeArrowheads="1"/>
          </p:cNvSpPr>
          <p:nvPr>
            <p:ph type="subTitle" idx="1"/>
          </p:nvPr>
        </p:nvSpPr>
        <p:spPr bwMode="gray">
          <a:xfrm>
            <a:off x="457201" y="5257800"/>
            <a:ext cx="5990770" cy="276999"/>
          </a:xfrm>
          <a:prstGeom prst="rect">
            <a:avLst/>
          </a:prstGeom>
          <a:noFill/>
        </p:spPr>
        <p:txBody>
          <a:bodyPr wrap="square" lIns="0" tIns="0" rIns="0" bIns="0" anchor="b">
            <a:spAutoFit/>
          </a:bodyPr>
          <a:lstStyle>
            <a:lvl1pPr>
              <a:defRPr cap="all" baseline="0">
                <a:solidFill>
                  <a:schemeClr val="bg1"/>
                </a:solidFill>
              </a:defRPr>
            </a:lvl1pPr>
          </a:lstStyle>
          <a:p>
            <a:r>
              <a:rPr lang="en-US"/>
              <a:t>Click to edit Master subtitle style</a:t>
            </a:r>
            <a:endParaRPr lang="en-GB"/>
          </a:p>
        </p:txBody>
      </p:sp>
      <p:pic>
        <p:nvPicPr>
          <p:cNvPr id="11" name="Graphic 6">
            <a:extLst>
              <a:ext uri="{FF2B5EF4-FFF2-40B4-BE49-F238E27FC236}">
                <a16:creationId xmlns:a16="http://schemas.microsoft.com/office/drawing/2014/main" id="{AAF4E6DB-1622-4816-9A37-E1AF2F89AFDA}"/>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Tree>
    <p:extLst>
      <p:ext uri="{BB962C8B-B14F-4D97-AF65-F5344CB8AC3E}">
        <p14:creationId xmlns:p14="http://schemas.microsoft.com/office/powerpoint/2010/main" val="1120925808"/>
      </p:ext>
    </p:extLst>
  </p:cSld>
  <p:clrMapOvr>
    <a:masterClrMapping/>
  </p:clrMapOvr>
  <p:extLst>
    <p:ext uri="{DCECCB84-F9BA-43D5-87BE-67443E8EF086}">
      <p15:sldGuideLst xmlns:p15="http://schemas.microsoft.com/office/powerpoint/2012/main">
        <p15:guide id="2" orient="horz" pos="1440">
          <p15:clr>
            <a:srgbClr val="FBAE40"/>
          </p15:clr>
        </p15:guide>
        <p15:guide id="3" orient="horz" pos="331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preserve="1" userDrawn="1">
  <p:cSld name="Agenda F">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542724-8195-313D-E15C-907E2A8F34C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927" r="851"/>
          <a:stretch/>
        </p:blipFill>
        <p:spPr>
          <a:xfrm>
            <a:off x="-4396" y="-4396"/>
            <a:ext cx="12196395" cy="6862396"/>
          </a:xfrm>
          <a:prstGeom prst="rect">
            <a:avLst/>
          </a:prstGeom>
        </p:spPr>
      </p:pic>
      <p:sp>
        <p:nvSpPr>
          <p:cNvPr id="26" name="Freeform: Shape 25">
            <a:extLst>
              <a:ext uri="{FF2B5EF4-FFF2-40B4-BE49-F238E27FC236}">
                <a16:creationId xmlns:a16="http://schemas.microsoft.com/office/drawing/2014/main" id="{B416734E-E58E-4460-A5C4-149B389B810B}"/>
              </a:ext>
            </a:extLst>
          </p:cNvPr>
          <p:cNvSpPr>
            <a:spLocks noChangeAspect="1"/>
          </p:cNvSpPr>
          <p:nvPr userDrawn="1"/>
        </p:nvSpPr>
        <p:spPr>
          <a:xfrm rot="16200000" flipH="1">
            <a:off x="5240430" y="-93561"/>
            <a:ext cx="6862403" cy="7040732"/>
          </a:xfrm>
          <a:custGeom>
            <a:avLst/>
            <a:gdLst>
              <a:gd name="connsiteX0" fmla="*/ 0 w 6862403"/>
              <a:gd name="connsiteY0" fmla="*/ 4804005 h 7040732"/>
              <a:gd name="connsiteX1" fmla="*/ 0 w 6862403"/>
              <a:gd name="connsiteY1" fmla="*/ 7040732 h 7040732"/>
              <a:gd name="connsiteX2" fmla="*/ 5058809 w 6862403"/>
              <a:gd name="connsiteY2" fmla="*/ 7040732 h 7040732"/>
              <a:gd name="connsiteX3" fmla="*/ 6862403 w 6862403"/>
              <a:gd name="connsiteY3" fmla="*/ 5778131 h 7040732"/>
              <a:gd name="connsiteX4" fmla="*/ 6862403 w 6862403"/>
              <a:gd name="connsiteY4" fmla="*/ 0 h 7040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403" h="7040732">
                <a:moveTo>
                  <a:pt x="0" y="4804005"/>
                </a:moveTo>
                <a:lnTo>
                  <a:pt x="0" y="7040732"/>
                </a:lnTo>
                <a:lnTo>
                  <a:pt x="5058809" y="7040732"/>
                </a:lnTo>
                <a:lnTo>
                  <a:pt x="6862403" y="5778131"/>
                </a:lnTo>
                <a:lnTo>
                  <a:pt x="6862403" y="0"/>
                </a:lnTo>
                <a:close/>
              </a:path>
            </a:pathLst>
          </a:custGeom>
          <a:gradFill>
            <a:gsLst>
              <a:gs pos="0">
                <a:schemeClr val="accent3"/>
              </a:gs>
              <a:gs pos="100000">
                <a:schemeClr val="accent1"/>
              </a:gs>
            </a:gsLst>
            <a:lin ang="10800000" scaled="1"/>
          </a:gradFill>
          <a:ln w="9525" cap="flat">
            <a:noFill/>
            <a:prstDash val="solid"/>
            <a:miter/>
          </a:ln>
        </p:spPr>
        <p:txBody>
          <a:bodyPr rtlCol="0" anchor="ctr"/>
          <a:lstStyle/>
          <a:p>
            <a:endParaRPr lang="en-US"/>
          </a:p>
        </p:txBody>
      </p:sp>
      <p:sp>
        <p:nvSpPr>
          <p:cNvPr id="16" name="Content Placeholder 6">
            <a:extLst>
              <a:ext uri="{FF2B5EF4-FFF2-40B4-BE49-F238E27FC236}">
                <a16:creationId xmlns:a16="http://schemas.microsoft.com/office/drawing/2014/main" id="{BDD92B52-0D81-4589-A3C0-1B4D6751048B}"/>
              </a:ext>
            </a:extLst>
          </p:cNvPr>
          <p:cNvSpPr>
            <a:spLocks noGrp="1"/>
          </p:cNvSpPr>
          <p:nvPr>
            <p:ph sz="quarter" idx="15"/>
          </p:nvPr>
        </p:nvSpPr>
        <p:spPr>
          <a:xfrm>
            <a:off x="9525000" y="2240096"/>
            <a:ext cx="2209801" cy="914401"/>
          </a:xfrm>
          <a:noFill/>
        </p:spPr>
        <p:txBody>
          <a:bodyPr lIns="0" tIns="0" rIns="0" bIns="0" anchor="ctr"/>
          <a:lstStyle>
            <a:lvl1pPr>
              <a:defRPr sz="1600">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Picture Placeholder 8">
            <a:extLst>
              <a:ext uri="{FF2B5EF4-FFF2-40B4-BE49-F238E27FC236}">
                <a16:creationId xmlns:a16="http://schemas.microsoft.com/office/drawing/2014/main" id="{32BFF9DF-B5F6-4664-B0C6-4349B217D640}"/>
              </a:ext>
            </a:extLst>
          </p:cNvPr>
          <p:cNvSpPr>
            <a:spLocks noGrp="1"/>
          </p:cNvSpPr>
          <p:nvPr>
            <p:ph type="pic" sz="quarter" idx="16" hasCustomPrompt="1"/>
          </p:nvPr>
        </p:nvSpPr>
        <p:spPr>
          <a:xfrm>
            <a:off x="8382001" y="2240097"/>
            <a:ext cx="914400" cy="914400"/>
          </a:xfrm>
          <a:prstGeom prst="ellipse">
            <a:avLst/>
          </a:prstGeom>
          <a:noFill/>
        </p:spPr>
        <p:txBody>
          <a:bodyPr anchor="ctr"/>
          <a:lstStyle>
            <a:lvl1pPr algn="ctr">
              <a:defRPr sz="1100" b="1"/>
            </a:lvl1pPr>
          </a:lstStyle>
          <a:p>
            <a:r>
              <a:rPr lang="en-US"/>
              <a:t>Headshot</a:t>
            </a:r>
          </a:p>
        </p:txBody>
      </p:sp>
      <p:sp>
        <p:nvSpPr>
          <p:cNvPr id="19" name="Content Placeholder 6">
            <a:extLst>
              <a:ext uri="{FF2B5EF4-FFF2-40B4-BE49-F238E27FC236}">
                <a16:creationId xmlns:a16="http://schemas.microsoft.com/office/drawing/2014/main" id="{27133A1E-1BF0-440B-9042-1719789550A6}"/>
              </a:ext>
            </a:extLst>
          </p:cNvPr>
          <p:cNvSpPr>
            <a:spLocks noGrp="1"/>
          </p:cNvSpPr>
          <p:nvPr>
            <p:ph sz="quarter" idx="17"/>
          </p:nvPr>
        </p:nvSpPr>
        <p:spPr>
          <a:xfrm>
            <a:off x="9525000" y="3356243"/>
            <a:ext cx="2209801" cy="914401"/>
          </a:xfrm>
          <a:noFill/>
        </p:spPr>
        <p:txBody>
          <a:bodyPr lIns="0" tIns="0" rIns="0" bIns="0" anchor="ctr"/>
          <a:lstStyle>
            <a:lvl1pPr>
              <a:defRPr sz="1600">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Picture Placeholder 8">
            <a:extLst>
              <a:ext uri="{FF2B5EF4-FFF2-40B4-BE49-F238E27FC236}">
                <a16:creationId xmlns:a16="http://schemas.microsoft.com/office/drawing/2014/main" id="{14CF42AE-A0F2-43D8-B2F7-27614755FDEA}"/>
              </a:ext>
            </a:extLst>
          </p:cNvPr>
          <p:cNvSpPr>
            <a:spLocks noGrp="1"/>
          </p:cNvSpPr>
          <p:nvPr>
            <p:ph type="pic" sz="quarter" idx="18" hasCustomPrompt="1"/>
          </p:nvPr>
        </p:nvSpPr>
        <p:spPr>
          <a:xfrm>
            <a:off x="8382001" y="3356244"/>
            <a:ext cx="914400" cy="914400"/>
          </a:xfrm>
          <a:prstGeom prst="ellipse">
            <a:avLst/>
          </a:prstGeom>
          <a:noFill/>
        </p:spPr>
        <p:txBody>
          <a:bodyPr anchor="ctr"/>
          <a:lstStyle>
            <a:lvl1pPr algn="ctr">
              <a:defRPr sz="1100" b="1"/>
            </a:lvl1pPr>
          </a:lstStyle>
          <a:p>
            <a:r>
              <a:rPr lang="en-US"/>
              <a:t>Headshot</a:t>
            </a:r>
          </a:p>
        </p:txBody>
      </p:sp>
      <p:sp>
        <p:nvSpPr>
          <p:cNvPr id="31" name="Title 2">
            <a:extLst>
              <a:ext uri="{FF2B5EF4-FFF2-40B4-BE49-F238E27FC236}">
                <a16:creationId xmlns:a16="http://schemas.microsoft.com/office/drawing/2014/main" id="{8CB9BC1C-368B-436F-B2FC-82C0AF385E10}"/>
              </a:ext>
            </a:extLst>
          </p:cNvPr>
          <p:cNvSpPr txBox="1">
            <a:spLocks/>
          </p:cNvSpPr>
          <p:nvPr/>
        </p:nvSpPr>
        <p:spPr bwMode="auto">
          <a:xfrm>
            <a:off x="8382001" y="1832528"/>
            <a:ext cx="3352800" cy="29472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105000"/>
              </a:lnSpc>
              <a:spcBef>
                <a:spcPct val="0"/>
              </a:spcBef>
              <a:spcAft>
                <a:spcPct val="0"/>
              </a:spcAft>
              <a:defRPr sz="2800" b="0" cap="none" baseline="0">
                <a:solidFill>
                  <a:schemeClr val="bg1"/>
                </a:solidFill>
                <a:latin typeface="+mj-lt"/>
                <a:ea typeface="+mj-ea"/>
                <a:cs typeface="+mj-cs"/>
              </a:defRPr>
            </a:lvl1pPr>
            <a:lvl2pPr algn="l" rtl="0" eaLnBrk="1" fontAlgn="base" hangingPunct="1">
              <a:lnSpc>
                <a:spcPct val="105000"/>
              </a:lnSpc>
              <a:spcBef>
                <a:spcPct val="0"/>
              </a:spcBef>
              <a:spcAft>
                <a:spcPct val="0"/>
              </a:spcAft>
              <a:defRPr sz="2800" b="1">
                <a:solidFill>
                  <a:srgbClr val="ED1A3B"/>
                </a:solidFill>
                <a:latin typeface="Trebuchet MS" pitchFamily="34" charset="0"/>
              </a:defRPr>
            </a:lvl2pPr>
            <a:lvl3pPr algn="l" rtl="0" eaLnBrk="1" fontAlgn="base" hangingPunct="1">
              <a:lnSpc>
                <a:spcPct val="105000"/>
              </a:lnSpc>
              <a:spcBef>
                <a:spcPct val="0"/>
              </a:spcBef>
              <a:spcAft>
                <a:spcPct val="0"/>
              </a:spcAft>
              <a:defRPr sz="2800" b="1">
                <a:solidFill>
                  <a:srgbClr val="ED1A3B"/>
                </a:solidFill>
                <a:latin typeface="Trebuchet MS" pitchFamily="34" charset="0"/>
              </a:defRPr>
            </a:lvl3pPr>
            <a:lvl4pPr algn="l" rtl="0" eaLnBrk="1" fontAlgn="base" hangingPunct="1">
              <a:lnSpc>
                <a:spcPct val="105000"/>
              </a:lnSpc>
              <a:spcBef>
                <a:spcPct val="0"/>
              </a:spcBef>
              <a:spcAft>
                <a:spcPct val="0"/>
              </a:spcAft>
              <a:defRPr sz="2800" b="1">
                <a:solidFill>
                  <a:srgbClr val="ED1A3B"/>
                </a:solidFill>
                <a:latin typeface="Trebuchet MS" pitchFamily="34" charset="0"/>
              </a:defRPr>
            </a:lvl4pPr>
            <a:lvl5pPr algn="l" rtl="0"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a:lstStyle>
          <a:p>
            <a:pPr algn="ctr"/>
            <a:r>
              <a:rPr lang="en-US" sz="2000" b="1" kern="0">
                <a:solidFill>
                  <a:schemeClr val="bg1"/>
                </a:solidFill>
              </a:rPr>
              <a:t>WITH YOU TODAY</a:t>
            </a:r>
          </a:p>
        </p:txBody>
      </p:sp>
      <p:sp>
        <p:nvSpPr>
          <p:cNvPr id="2" name="Footer Placeholder 1">
            <a:extLst>
              <a:ext uri="{FF2B5EF4-FFF2-40B4-BE49-F238E27FC236}">
                <a16:creationId xmlns:a16="http://schemas.microsoft.com/office/drawing/2014/main" id="{328C3185-42BF-95EA-0AFE-86582EF09569}"/>
              </a:ext>
            </a:extLst>
          </p:cNvPr>
          <p:cNvSpPr>
            <a:spLocks noGrp="1"/>
          </p:cNvSpPr>
          <p:nvPr>
            <p:ph type="ftr" sz="quarter" idx="19"/>
          </p:nvPr>
        </p:nvSpPr>
        <p:spPr/>
        <p:txBody>
          <a:bodyPr/>
          <a:lstStyle>
            <a:lvl1pPr>
              <a:defRPr>
                <a:solidFill>
                  <a:schemeClr val="bg1"/>
                </a:solidFill>
              </a:defRPr>
            </a:lvl1pPr>
          </a:lstStyle>
          <a:p>
            <a:r>
              <a:rPr lang="en-US"/>
              <a:t>Managing Third-Party Risk in an Increasingly Distributed and Regulated World</a:t>
            </a:r>
          </a:p>
        </p:txBody>
      </p:sp>
      <p:sp>
        <p:nvSpPr>
          <p:cNvPr id="13" name="Content Placeholder 9">
            <a:extLst>
              <a:ext uri="{FF2B5EF4-FFF2-40B4-BE49-F238E27FC236}">
                <a16:creationId xmlns:a16="http://schemas.microsoft.com/office/drawing/2014/main" id="{7F3FD644-328F-4A02-B615-CDAEA7F45866}"/>
              </a:ext>
            </a:extLst>
          </p:cNvPr>
          <p:cNvSpPr>
            <a:spLocks noGrp="1"/>
          </p:cNvSpPr>
          <p:nvPr>
            <p:ph sz="quarter" idx="11"/>
          </p:nvPr>
        </p:nvSpPr>
        <p:spPr>
          <a:xfrm>
            <a:off x="457200" y="1828800"/>
            <a:ext cx="7467600" cy="4114800"/>
          </a:xfrm>
          <a:solidFill>
            <a:schemeClr val="bg1"/>
          </a:solidFill>
          <a:effectLst>
            <a:outerShdw blurRad="190500" algn="t" rotWithShape="0">
              <a:prstClr val="black">
                <a:alpha val="15000"/>
              </a:prstClr>
            </a:outerShdw>
          </a:effectLst>
        </p:spPr>
        <p:txBody>
          <a:bodyPr vert="horz" lIns="182880" tIns="182880" rIns="182880" bIns="182880" rtlCol="0" anchor="ctr">
            <a:noAutofit/>
          </a:bodyPr>
          <a:lstStyle>
            <a:lvl1pPr>
              <a:defRPr lang="en-US" sz="1800"/>
            </a:lvl1pPr>
            <a:lvl2pPr>
              <a:defRPr lang="en-US" sz="1800"/>
            </a:lvl2pPr>
            <a:lvl3pPr>
              <a:defRPr lang="en-US"/>
            </a:lvl3pPr>
            <a:lvl4pPr>
              <a:defRPr lang="en-US" sz="1400"/>
            </a:lvl4pPr>
            <a:lvl5pPr>
              <a:defRPr lang="en-US" sz="1400"/>
            </a:lvl5pPr>
          </a:lstStyle>
          <a:p>
            <a:pPr lvl="0">
              <a:spcBef>
                <a:spcPts val="1200"/>
              </a:spcBef>
            </a:pPr>
            <a:r>
              <a:rPr lang="en-US"/>
              <a:t>Click to edit Master text styles</a:t>
            </a:r>
          </a:p>
          <a:p>
            <a:pPr lvl="1">
              <a:spcBef>
                <a:spcPts val="1200"/>
              </a:spcBef>
            </a:pPr>
            <a:r>
              <a:rPr lang="en-US"/>
              <a:t>Second level</a:t>
            </a:r>
          </a:p>
          <a:p>
            <a:pPr lvl="2">
              <a:spcBef>
                <a:spcPts val="1200"/>
              </a:spcBef>
            </a:pPr>
            <a:r>
              <a:rPr lang="en-US"/>
              <a:t>Third level</a:t>
            </a:r>
          </a:p>
          <a:p>
            <a:pPr lvl="3">
              <a:spcBef>
                <a:spcPts val="1200"/>
              </a:spcBef>
            </a:pPr>
            <a:r>
              <a:rPr lang="en-US"/>
              <a:t>Fourth level</a:t>
            </a:r>
          </a:p>
          <a:p>
            <a:pPr lvl="4">
              <a:spcBef>
                <a:spcPts val="1200"/>
              </a:spcBef>
            </a:pPr>
            <a:r>
              <a:rPr lang="en-US"/>
              <a:t>Fifth level</a:t>
            </a:r>
          </a:p>
        </p:txBody>
      </p:sp>
      <p:sp>
        <p:nvSpPr>
          <p:cNvPr id="6" name="Title 5">
            <a:extLst>
              <a:ext uri="{FF2B5EF4-FFF2-40B4-BE49-F238E27FC236}">
                <a16:creationId xmlns:a16="http://schemas.microsoft.com/office/drawing/2014/main" id="{B55041A9-F7BF-41D7-AA04-4BCABB4609A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0" name="Content Placeholder 6">
            <a:extLst>
              <a:ext uri="{FF2B5EF4-FFF2-40B4-BE49-F238E27FC236}">
                <a16:creationId xmlns:a16="http://schemas.microsoft.com/office/drawing/2014/main" id="{426632F9-6AA5-450D-B287-E9C57994210B}"/>
              </a:ext>
            </a:extLst>
          </p:cNvPr>
          <p:cNvSpPr>
            <a:spLocks noGrp="1"/>
          </p:cNvSpPr>
          <p:nvPr>
            <p:ph sz="quarter" idx="20"/>
          </p:nvPr>
        </p:nvSpPr>
        <p:spPr>
          <a:xfrm>
            <a:off x="9525000" y="4472390"/>
            <a:ext cx="2209801" cy="914401"/>
          </a:xfrm>
          <a:noFill/>
        </p:spPr>
        <p:txBody>
          <a:bodyPr lIns="0" tIns="0" rIns="0" bIns="0" anchor="ctr"/>
          <a:lstStyle>
            <a:lvl1pPr>
              <a:defRPr sz="1600">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2" name="Picture Placeholder 8">
            <a:extLst>
              <a:ext uri="{FF2B5EF4-FFF2-40B4-BE49-F238E27FC236}">
                <a16:creationId xmlns:a16="http://schemas.microsoft.com/office/drawing/2014/main" id="{1398DAE0-79AE-498C-865B-01C6D2619867}"/>
              </a:ext>
            </a:extLst>
          </p:cNvPr>
          <p:cNvSpPr>
            <a:spLocks noGrp="1"/>
          </p:cNvSpPr>
          <p:nvPr>
            <p:ph type="pic" sz="quarter" idx="21" hasCustomPrompt="1"/>
          </p:nvPr>
        </p:nvSpPr>
        <p:spPr>
          <a:xfrm>
            <a:off x="8382001" y="4472391"/>
            <a:ext cx="914400" cy="914400"/>
          </a:xfrm>
          <a:prstGeom prst="ellipse">
            <a:avLst/>
          </a:prstGeom>
          <a:noFill/>
        </p:spPr>
        <p:txBody>
          <a:bodyPr anchor="ctr"/>
          <a:lstStyle>
            <a:lvl1pPr algn="ctr">
              <a:defRPr sz="1100" b="1"/>
            </a:lvl1pPr>
          </a:lstStyle>
          <a:p>
            <a:r>
              <a:rPr lang="en-US"/>
              <a:t>Headshot</a:t>
            </a:r>
          </a:p>
        </p:txBody>
      </p:sp>
      <p:sp>
        <p:nvSpPr>
          <p:cNvPr id="15" name="Slide Number Placeholder 5">
            <a:extLst>
              <a:ext uri="{FF2B5EF4-FFF2-40B4-BE49-F238E27FC236}">
                <a16:creationId xmlns:a16="http://schemas.microsoft.com/office/drawing/2014/main" id="{FA20B866-B5AE-4723-BDD8-1F4B3BB303D3}"/>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846063369"/>
      </p:ext>
    </p:extLst>
  </p:cSld>
  <p:clrMapOvr>
    <a:masterClrMapping/>
  </p:clrMapOvr>
  <p:extLst>
    <p:ext uri="{DCECCB84-F9BA-43D5-87BE-67443E8EF086}">
      <p15:sldGuideLst xmlns:p15="http://schemas.microsoft.com/office/powerpoint/2012/main">
        <p15:guide id="1" pos="4992">
          <p15:clr>
            <a:srgbClr val="FBAE40"/>
          </p15:clr>
        </p15:guide>
        <p15:guide id="2" pos="5280">
          <p15:clr>
            <a:srgbClr val="FBAE40"/>
          </p15:clr>
        </p15:guide>
        <p15:guide id="3" orient="horz" pos="1152">
          <p15:clr>
            <a:srgbClr val="FBAE40"/>
          </p15:clr>
        </p15:guide>
        <p15:guide id="4" orient="horz" pos="10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preserve="1">
  <p:cSld name="Divider Red A">
    <p:bg>
      <p:bgPr>
        <a:solidFill>
          <a:schemeClr val="bg1"/>
        </a:solidFill>
        <a:effectLst/>
      </p:bgPr>
    </p:bg>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7487A617-F715-7AA3-9AD7-D0028FA0B3C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15" t="775" r="473" b="-11"/>
          <a:stretch/>
        </p:blipFill>
        <p:spPr>
          <a:xfrm>
            <a:off x="-4396" y="-4396"/>
            <a:ext cx="12196395" cy="6862396"/>
          </a:xfrm>
          <a:prstGeom prst="rect">
            <a:avLst/>
          </a:prstGeom>
        </p:spPr>
      </p:pic>
      <p:sp>
        <p:nvSpPr>
          <p:cNvPr id="7170" name="Rectangle 2"/>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bg1"/>
                </a:solidFill>
              </a:defRPr>
            </a:lvl1pPr>
          </a:lstStyle>
          <a:p>
            <a:r>
              <a:rPr lang="en-US"/>
              <a:t>Click To Edit Master Title Style</a:t>
            </a:r>
            <a:endParaRPr lang="en-GB"/>
          </a:p>
        </p:txBody>
      </p:sp>
      <p:pic>
        <p:nvPicPr>
          <p:cNvPr id="8" name="Graphic 6">
            <a:extLst>
              <a:ext uri="{FF2B5EF4-FFF2-40B4-BE49-F238E27FC236}">
                <a16:creationId xmlns:a16="http://schemas.microsoft.com/office/drawing/2014/main" id="{AEC981EE-433D-4A8C-9379-F9066F74D22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1" cy="2259799"/>
          </a:xfrm>
          <a:prstGeom prst="rect">
            <a:avLst/>
          </a:prstGeom>
        </p:spPr>
      </p:pic>
      <p:sp>
        <p:nvSpPr>
          <p:cNvPr id="9" name="Slide Number Placeholder 5">
            <a:extLst>
              <a:ext uri="{FF2B5EF4-FFF2-40B4-BE49-F238E27FC236}">
                <a16:creationId xmlns:a16="http://schemas.microsoft.com/office/drawing/2014/main" id="{4DB74662-3970-4982-B947-7B4A0CA8BC2D}"/>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0" name="Footer Placeholder 1">
            <a:extLst>
              <a:ext uri="{FF2B5EF4-FFF2-40B4-BE49-F238E27FC236}">
                <a16:creationId xmlns:a16="http://schemas.microsoft.com/office/drawing/2014/main" id="{4F83B63D-EF4C-4B38-BE08-C8541DA67618}"/>
              </a:ext>
            </a:extLst>
          </p:cNvPr>
          <p:cNvSpPr>
            <a:spLocks noGrp="1"/>
          </p:cNvSpPr>
          <p:nvPr>
            <p:ph type="ftr" sz="quarter" idx="3"/>
          </p:nvPr>
        </p:nvSpPr>
        <p:spPr>
          <a:xfrm>
            <a:off x="457199" y="6400800"/>
            <a:ext cx="4984595"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2883323534"/>
      </p:ext>
    </p:extLst>
  </p:cSld>
  <p:clrMapOvr>
    <a:masterClrMapping/>
  </p:clrMapOvr>
  <p:extLst>
    <p:ext uri="{DCECCB84-F9BA-43D5-87BE-67443E8EF086}">
      <p15:sldGuideLst xmlns:p15="http://schemas.microsoft.com/office/powerpoint/2012/main">
        <p15:guide id="1" pos="32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vider Red B">
    <p:bg>
      <p:bgPr>
        <a:solidFill>
          <a:schemeClr val="bg1"/>
        </a:solid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539EFA94-15B7-8C90-10BC-82E53648E39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15" t="775" r="473" b="-11"/>
          <a:stretch/>
        </p:blipFill>
        <p:spPr>
          <a:xfrm>
            <a:off x="-4396" y="-4396"/>
            <a:ext cx="12196395" cy="6862396"/>
          </a:xfrm>
          <a:prstGeom prst="rect">
            <a:avLst/>
          </a:prstGeom>
        </p:spPr>
      </p:pic>
      <p:sp>
        <p:nvSpPr>
          <p:cNvPr id="42" name="Rectangle 2">
            <a:extLst>
              <a:ext uri="{FF2B5EF4-FFF2-40B4-BE49-F238E27FC236}">
                <a16:creationId xmlns:a16="http://schemas.microsoft.com/office/drawing/2014/main" id="{5AFB7A3A-51FB-4DF0-808A-EE18097EF380}"/>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bg1"/>
                </a:solidFill>
              </a:defRPr>
            </a:lvl1pPr>
          </a:lstStyle>
          <a:p>
            <a:r>
              <a:rPr lang="en-US"/>
              <a:t>Click To Edit Master Title Style</a:t>
            </a:r>
            <a:endParaRPr lang="en-GB"/>
          </a:p>
        </p:txBody>
      </p:sp>
      <p:sp>
        <p:nvSpPr>
          <p:cNvPr id="43" name="Text Placeholder 5">
            <a:extLst>
              <a:ext uri="{FF2B5EF4-FFF2-40B4-BE49-F238E27FC236}">
                <a16:creationId xmlns:a16="http://schemas.microsoft.com/office/drawing/2014/main" id="{ADC0F3D7-0B41-468C-A67E-5D06473BA4E9}"/>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bg1"/>
                </a:solidFill>
              </a:defRPr>
            </a:lvl1pPr>
          </a:lstStyle>
          <a:p>
            <a:pPr lvl="0"/>
            <a:r>
              <a:rPr lang="en-US"/>
              <a:t>Subtitle</a:t>
            </a:r>
          </a:p>
        </p:txBody>
      </p:sp>
      <p:pic>
        <p:nvPicPr>
          <p:cNvPr id="9" name="Graphic 6">
            <a:extLst>
              <a:ext uri="{FF2B5EF4-FFF2-40B4-BE49-F238E27FC236}">
                <a16:creationId xmlns:a16="http://schemas.microsoft.com/office/drawing/2014/main" id="{813CCF65-99BA-4D83-9A7E-B2787F4180D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1" cy="2259799"/>
          </a:xfrm>
          <a:prstGeom prst="rect">
            <a:avLst/>
          </a:prstGeom>
        </p:spPr>
      </p:pic>
      <p:sp>
        <p:nvSpPr>
          <p:cNvPr id="10" name="Slide Number Placeholder 5">
            <a:extLst>
              <a:ext uri="{FF2B5EF4-FFF2-40B4-BE49-F238E27FC236}">
                <a16:creationId xmlns:a16="http://schemas.microsoft.com/office/drawing/2014/main" id="{A4557B77-2592-4EF7-B8F5-3E41782C082B}"/>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1" name="Footer Placeholder 1">
            <a:extLst>
              <a:ext uri="{FF2B5EF4-FFF2-40B4-BE49-F238E27FC236}">
                <a16:creationId xmlns:a16="http://schemas.microsoft.com/office/drawing/2014/main" id="{EB6B21E1-52A8-4C59-97F4-BF2F32617419}"/>
              </a:ext>
            </a:extLst>
          </p:cNvPr>
          <p:cNvSpPr>
            <a:spLocks noGrp="1"/>
          </p:cNvSpPr>
          <p:nvPr>
            <p:ph type="ftr" sz="quarter" idx="3"/>
          </p:nvPr>
        </p:nvSpPr>
        <p:spPr>
          <a:xfrm>
            <a:off x="457200" y="6400799"/>
            <a:ext cx="4861932" cy="228601"/>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655847262"/>
      </p:ext>
    </p:extLst>
  </p:cSld>
  <p:clrMapOvr>
    <a:masterClrMapping/>
  </p:clrMapOvr>
  <p:extLst>
    <p:ext uri="{DCECCB84-F9BA-43D5-87BE-67443E8EF086}">
      <p15:sldGuideLst xmlns:p15="http://schemas.microsoft.com/office/powerpoint/2012/main">
        <p15:guide id="1" pos="3264">
          <p15:clr>
            <a:srgbClr val="FBAE40"/>
          </p15:clr>
        </p15:guide>
        <p15:guide id="2" orient="horz" pos="2304">
          <p15:clr>
            <a:srgbClr val="FBAE40"/>
          </p15:clr>
        </p15:guide>
        <p15:guide id="3" orient="horz" pos="20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vider Pale Charcoal A">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1527E9-7867-FE30-C68C-2BBF843291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927" r="851"/>
          <a:stretch/>
        </p:blipFill>
        <p:spPr>
          <a:xfrm>
            <a:off x="-4396" y="-4396"/>
            <a:ext cx="12196395" cy="6862396"/>
          </a:xfrm>
          <a:prstGeom prst="rect">
            <a:avLst/>
          </a:prstGeom>
        </p:spPr>
      </p:pic>
      <p:pic>
        <p:nvPicPr>
          <p:cNvPr id="8" name="Graphic 6">
            <a:extLst>
              <a:ext uri="{FF2B5EF4-FFF2-40B4-BE49-F238E27FC236}">
                <a16:creationId xmlns:a16="http://schemas.microsoft.com/office/drawing/2014/main" id="{63478B99-3C3A-4A14-B28F-298D3CFF2F6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12" name="Rectangle 2">
            <a:extLst>
              <a:ext uri="{FF2B5EF4-FFF2-40B4-BE49-F238E27FC236}">
                <a16:creationId xmlns:a16="http://schemas.microsoft.com/office/drawing/2014/main" id="{D7FC63E2-0DEB-4B38-9726-A259799D1363}"/>
              </a:ext>
            </a:extLst>
          </p:cNvPr>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accent1"/>
                </a:solidFill>
              </a:defRPr>
            </a:lvl1pPr>
          </a:lstStyle>
          <a:p>
            <a:r>
              <a:rPr lang="en-US"/>
              <a:t>Click To Edit Master Title Style</a:t>
            </a:r>
            <a:endParaRPr lang="en-GB"/>
          </a:p>
        </p:txBody>
      </p:sp>
      <p:sp>
        <p:nvSpPr>
          <p:cNvPr id="13" name="Slide Number Placeholder 5">
            <a:extLst>
              <a:ext uri="{FF2B5EF4-FFF2-40B4-BE49-F238E27FC236}">
                <a16:creationId xmlns:a16="http://schemas.microsoft.com/office/drawing/2014/main" id="{FD92E865-FF8A-48E5-8840-179444DCA740}"/>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4" name="Footer Placeholder 1">
            <a:extLst>
              <a:ext uri="{FF2B5EF4-FFF2-40B4-BE49-F238E27FC236}">
                <a16:creationId xmlns:a16="http://schemas.microsoft.com/office/drawing/2014/main" id="{81AA7470-D523-48F2-A7A8-5F1954E11DE4}"/>
              </a:ext>
            </a:extLst>
          </p:cNvPr>
          <p:cNvSpPr>
            <a:spLocks noGrp="1"/>
          </p:cNvSpPr>
          <p:nvPr>
            <p:ph type="ftr" sz="quarter" idx="3"/>
          </p:nvPr>
        </p:nvSpPr>
        <p:spPr>
          <a:xfrm>
            <a:off x="457200" y="6400800"/>
            <a:ext cx="4850780" cy="228600"/>
          </a:xfrm>
          <a:prstGeom prst="rect">
            <a:avLst/>
          </a:prstGeom>
        </p:spPr>
        <p:txBody>
          <a:bodyPr vert="horz" lIns="91440" tIns="91440" rIns="91440" bIns="91440" rtlCol="0" anchor="ctr"/>
          <a:lstStyle>
            <a:lvl1pPr algn="l">
              <a:defRPr sz="900" cap="all" baseline="0">
                <a:solidFill>
                  <a:schemeClr val="tx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623170164"/>
      </p:ext>
    </p:extLst>
  </p:cSld>
  <p:clrMapOvr>
    <a:masterClrMapping/>
  </p:clrMapOvr>
  <p:extLst>
    <p:ext uri="{DCECCB84-F9BA-43D5-87BE-67443E8EF086}">
      <p15:sldGuideLst xmlns:p15="http://schemas.microsoft.com/office/powerpoint/2012/main">
        <p15:guide id="1" pos="326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vider Pale Charcoal B">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3CF886-69D5-3C17-B809-D9C4637E176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927" r="851"/>
          <a:stretch/>
        </p:blipFill>
        <p:spPr>
          <a:xfrm>
            <a:off x="-4396" y="-4396"/>
            <a:ext cx="12196395" cy="6862396"/>
          </a:xfrm>
          <a:prstGeom prst="rect">
            <a:avLst/>
          </a:prstGeom>
        </p:spPr>
      </p:pic>
      <p:pic>
        <p:nvPicPr>
          <p:cNvPr id="9" name="Graphic 6">
            <a:extLst>
              <a:ext uri="{FF2B5EF4-FFF2-40B4-BE49-F238E27FC236}">
                <a16:creationId xmlns:a16="http://schemas.microsoft.com/office/drawing/2014/main" id="{0368EE4D-0B07-4228-8002-233963197E5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10" name="Rectangle 2">
            <a:extLst>
              <a:ext uri="{FF2B5EF4-FFF2-40B4-BE49-F238E27FC236}">
                <a16:creationId xmlns:a16="http://schemas.microsoft.com/office/drawing/2014/main" id="{183CAC00-C0CE-497F-9AD9-52AC7F199FDE}"/>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accent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EEF8AEA2-66DC-448F-A7E7-FFBF17EB6508}"/>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tx1"/>
                </a:solidFill>
              </a:defRPr>
            </a:lvl1pPr>
          </a:lstStyle>
          <a:p>
            <a:pPr lvl="0"/>
            <a:r>
              <a:rPr lang="en-US"/>
              <a:t>Subtitle</a:t>
            </a:r>
          </a:p>
        </p:txBody>
      </p:sp>
      <p:sp>
        <p:nvSpPr>
          <p:cNvPr id="12" name="Slide Number Placeholder 5">
            <a:extLst>
              <a:ext uri="{FF2B5EF4-FFF2-40B4-BE49-F238E27FC236}">
                <a16:creationId xmlns:a16="http://schemas.microsoft.com/office/drawing/2014/main" id="{71BA2AD4-D9D0-4BE4-A658-59B47D0634AE}"/>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3" name="Footer Placeholder 1">
            <a:extLst>
              <a:ext uri="{FF2B5EF4-FFF2-40B4-BE49-F238E27FC236}">
                <a16:creationId xmlns:a16="http://schemas.microsoft.com/office/drawing/2014/main" id="{E510A995-843E-4725-9524-CD450CB205B9}"/>
              </a:ext>
            </a:extLst>
          </p:cNvPr>
          <p:cNvSpPr>
            <a:spLocks noGrp="1"/>
          </p:cNvSpPr>
          <p:nvPr>
            <p:ph type="ftr" sz="quarter" idx="3"/>
          </p:nvPr>
        </p:nvSpPr>
        <p:spPr>
          <a:xfrm>
            <a:off x="457200" y="6400800"/>
            <a:ext cx="4828478" cy="228600"/>
          </a:xfrm>
          <a:prstGeom prst="rect">
            <a:avLst/>
          </a:prstGeom>
        </p:spPr>
        <p:txBody>
          <a:bodyPr vert="horz" lIns="91440" tIns="91440" rIns="91440" bIns="91440" rtlCol="0" anchor="ctr"/>
          <a:lstStyle>
            <a:lvl1pPr algn="l">
              <a:defRPr sz="900" cap="all" baseline="0">
                <a:solidFill>
                  <a:schemeClr val="tx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2533811199"/>
      </p:ext>
    </p:extLst>
  </p:cSld>
  <p:clrMapOvr>
    <a:masterClrMapping/>
  </p:clrMapOvr>
  <p:extLst>
    <p:ext uri="{DCECCB84-F9BA-43D5-87BE-67443E8EF086}">
      <p15:sldGuideLst xmlns:p15="http://schemas.microsoft.com/office/powerpoint/2012/main">
        <p15:guide id="1" pos="3264">
          <p15:clr>
            <a:srgbClr val="FBAE40"/>
          </p15:clr>
        </p15:guide>
        <p15:guide id="2" orient="horz" pos="2304">
          <p15:clr>
            <a:srgbClr val="FBAE40"/>
          </p15:clr>
        </p15:guide>
        <p15:guide id="3" orient="horz" pos="20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Divider Charcoal A">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4D84E4-FAEE-8F8B-5660-E95C4AE5A02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927" r="851"/>
          <a:stretch/>
        </p:blipFill>
        <p:spPr>
          <a:xfrm>
            <a:off x="-4396" y="-4396"/>
            <a:ext cx="12196395" cy="6862396"/>
          </a:xfrm>
          <a:prstGeom prst="rect">
            <a:avLst/>
          </a:prstGeom>
        </p:spPr>
      </p:pic>
      <p:pic>
        <p:nvPicPr>
          <p:cNvPr id="8" name="Graphic 6">
            <a:extLst>
              <a:ext uri="{FF2B5EF4-FFF2-40B4-BE49-F238E27FC236}">
                <a16:creationId xmlns:a16="http://schemas.microsoft.com/office/drawing/2014/main" id="{ECF4C128-C0F4-4D21-8A6F-5FB6B93E283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9" name="Rectangle 2">
            <a:extLst>
              <a:ext uri="{FF2B5EF4-FFF2-40B4-BE49-F238E27FC236}">
                <a16:creationId xmlns:a16="http://schemas.microsoft.com/office/drawing/2014/main" id="{2A4CBA9E-125E-4344-9ABC-B877D3FB9C94}"/>
              </a:ext>
            </a:extLst>
          </p:cNvPr>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bg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F58575BF-5EC1-437B-97A5-4B537E3831A1}"/>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1" name="Footer Placeholder 1">
            <a:extLst>
              <a:ext uri="{FF2B5EF4-FFF2-40B4-BE49-F238E27FC236}">
                <a16:creationId xmlns:a16="http://schemas.microsoft.com/office/drawing/2014/main" id="{A0395822-3088-457D-B9D6-14B4A9737529}"/>
              </a:ext>
            </a:extLst>
          </p:cNvPr>
          <p:cNvSpPr>
            <a:spLocks noGrp="1"/>
          </p:cNvSpPr>
          <p:nvPr>
            <p:ph type="ftr" sz="quarter" idx="3"/>
          </p:nvPr>
        </p:nvSpPr>
        <p:spPr>
          <a:xfrm>
            <a:off x="457199" y="6400800"/>
            <a:ext cx="4906537"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1196237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Charcoal B">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3478B6-2F47-9888-E44D-49C1DB288B5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927" r="851"/>
          <a:stretch/>
        </p:blipFill>
        <p:spPr>
          <a:xfrm>
            <a:off x="-4396" y="-4396"/>
            <a:ext cx="12196395" cy="6862396"/>
          </a:xfrm>
          <a:prstGeom prst="rect">
            <a:avLst/>
          </a:prstGeom>
        </p:spPr>
      </p:pic>
      <p:pic>
        <p:nvPicPr>
          <p:cNvPr id="9" name="Graphic 6">
            <a:extLst>
              <a:ext uri="{FF2B5EF4-FFF2-40B4-BE49-F238E27FC236}">
                <a16:creationId xmlns:a16="http://schemas.microsoft.com/office/drawing/2014/main" id="{E2A8DE67-E5FB-4952-8537-9A9344CC079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10" name="Rectangle 2">
            <a:extLst>
              <a:ext uri="{FF2B5EF4-FFF2-40B4-BE49-F238E27FC236}">
                <a16:creationId xmlns:a16="http://schemas.microsoft.com/office/drawing/2014/main" id="{33D8A2F7-01B8-4B41-9932-ED8CF92F0036}"/>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99FF4FAC-3058-43C5-A809-51FF9A3872FC}"/>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bg1"/>
                </a:solidFill>
              </a:defRPr>
            </a:lvl1pPr>
          </a:lstStyle>
          <a:p>
            <a:pPr lvl="0"/>
            <a:r>
              <a:rPr lang="en-US"/>
              <a:t>Subtitle</a:t>
            </a:r>
          </a:p>
        </p:txBody>
      </p:sp>
      <p:sp>
        <p:nvSpPr>
          <p:cNvPr id="12" name="Slide Number Placeholder 5">
            <a:extLst>
              <a:ext uri="{FF2B5EF4-FFF2-40B4-BE49-F238E27FC236}">
                <a16:creationId xmlns:a16="http://schemas.microsoft.com/office/drawing/2014/main" id="{47E32C2C-AB6F-4C3E-A223-39AFFBE0FDC1}"/>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3" name="Footer Placeholder 1">
            <a:extLst>
              <a:ext uri="{FF2B5EF4-FFF2-40B4-BE49-F238E27FC236}">
                <a16:creationId xmlns:a16="http://schemas.microsoft.com/office/drawing/2014/main" id="{E62F8784-F7FC-4486-8764-A851EE61220D}"/>
              </a:ext>
            </a:extLst>
          </p:cNvPr>
          <p:cNvSpPr>
            <a:spLocks noGrp="1"/>
          </p:cNvSpPr>
          <p:nvPr>
            <p:ph type="ftr" sz="quarter" idx="3"/>
          </p:nvPr>
        </p:nvSpPr>
        <p:spPr>
          <a:xfrm>
            <a:off x="457199" y="6400800"/>
            <a:ext cx="4906537"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3021828518"/>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230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Divider Slate A">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BF071-A202-5AC4-418D-A44EFF8692F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927" r="851"/>
          <a:stretch/>
        </p:blipFill>
        <p:spPr>
          <a:xfrm>
            <a:off x="-4396" y="-4396"/>
            <a:ext cx="12196395" cy="6862396"/>
          </a:xfrm>
          <a:prstGeom prst="rect">
            <a:avLst/>
          </a:prstGeom>
        </p:spPr>
      </p:pic>
      <p:pic>
        <p:nvPicPr>
          <p:cNvPr id="8" name="Graphic 6">
            <a:extLst>
              <a:ext uri="{FF2B5EF4-FFF2-40B4-BE49-F238E27FC236}">
                <a16:creationId xmlns:a16="http://schemas.microsoft.com/office/drawing/2014/main" id="{11B93198-9AD3-4874-B724-C2E210931B3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9" name="Rectangle 2">
            <a:extLst>
              <a:ext uri="{FF2B5EF4-FFF2-40B4-BE49-F238E27FC236}">
                <a16:creationId xmlns:a16="http://schemas.microsoft.com/office/drawing/2014/main" id="{97E4F8A9-9209-4B8D-AB9C-469C4643782F}"/>
              </a:ext>
            </a:extLst>
          </p:cNvPr>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bg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7BCF540E-0BAD-45FA-883B-8F0CD6764B3B}"/>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1" name="Footer Placeholder 1">
            <a:extLst>
              <a:ext uri="{FF2B5EF4-FFF2-40B4-BE49-F238E27FC236}">
                <a16:creationId xmlns:a16="http://schemas.microsoft.com/office/drawing/2014/main" id="{8FB8FD76-DC6F-4E9D-AD30-AB682595404B}"/>
              </a:ext>
            </a:extLst>
          </p:cNvPr>
          <p:cNvSpPr>
            <a:spLocks noGrp="1"/>
          </p:cNvSpPr>
          <p:nvPr>
            <p:ph type="ftr" sz="quarter" idx="3"/>
          </p:nvPr>
        </p:nvSpPr>
        <p:spPr>
          <a:xfrm>
            <a:off x="457200" y="6400800"/>
            <a:ext cx="4850780"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1884679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Slate B">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2FA30E-49E1-3875-6867-F59377A9F81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927" r="851"/>
          <a:stretch/>
        </p:blipFill>
        <p:spPr>
          <a:xfrm>
            <a:off x="-4396" y="-4396"/>
            <a:ext cx="12196395" cy="6862396"/>
          </a:xfrm>
          <a:prstGeom prst="rect">
            <a:avLst/>
          </a:prstGeom>
        </p:spPr>
      </p:pic>
      <p:pic>
        <p:nvPicPr>
          <p:cNvPr id="9" name="Graphic 6">
            <a:extLst>
              <a:ext uri="{FF2B5EF4-FFF2-40B4-BE49-F238E27FC236}">
                <a16:creationId xmlns:a16="http://schemas.microsoft.com/office/drawing/2014/main" id="{9AA6BF16-C513-44C5-A588-F53B3947357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10" name="Rectangle 2">
            <a:extLst>
              <a:ext uri="{FF2B5EF4-FFF2-40B4-BE49-F238E27FC236}">
                <a16:creationId xmlns:a16="http://schemas.microsoft.com/office/drawing/2014/main" id="{6C2E2BEB-20CA-40AE-87AE-F85928AE0A4F}"/>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9E91EF66-AEEF-4A91-B012-C5A5427ED4A8}"/>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bg1"/>
                </a:solidFill>
              </a:defRPr>
            </a:lvl1pPr>
          </a:lstStyle>
          <a:p>
            <a:pPr lvl="0"/>
            <a:r>
              <a:rPr lang="en-US"/>
              <a:t>Subtitle</a:t>
            </a:r>
          </a:p>
        </p:txBody>
      </p:sp>
      <p:sp>
        <p:nvSpPr>
          <p:cNvPr id="12" name="Slide Number Placeholder 5">
            <a:extLst>
              <a:ext uri="{FF2B5EF4-FFF2-40B4-BE49-F238E27FC236}">
                <a16:creationId xmlns:a16="http://schemas.microsoft.com/office/drawing/2014/main" id="{FCB34634-988A-4A10-A4A8-950CC566AACA}"/>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3" name="Footer Placeholder 1">
            <a:extLst>
              <a:ext uri="{FF2B5EF4-FFF2-40B4-BE49-F238E27FC236}">
                <a16:creationId xmlns:a16="http://schemas.microsoft.com/office/drawing/2014/main" id="{8A499F39-BE17-47BE-8B0B-C0343FEA457F}"/>
              </a:ext>
            </a:extLst>
          </p:cNvPr>
          <p:cNvSpPr>
            <a:spLocks noGrp="1"/>
          </p:cNvSpPr>
          <p:nvPr>
            <p:ph type="ftr" sz="quarter" idx="3"/>
          </p:nvPr>
        </p:nvSpPr>
        <p:spPr>
          <a:xfrm>
            <a:off x="457199" y="6400800"/>
            <a:ext cx="4895385"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3597208389"/>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23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vider Burgundy A">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F82DD4-553A-982B-4A47-06F16D074A6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927" r="851"/>
          <a:stretch/>
        </p:blipFill>
        <p:spPr>
          <a:xfrm>
            <a:off x="-4396" y="-4396"/>
            <a:ext cx="12196395" cy="6862396"/>
          </a:xfrm>
          <a:prstGeom prst="rect">
            <a:avLst/>
          </a:prstGeom>
        </p:spPr>
      </p:pic>
      <p:pic>
        <p:nvPicPr>
          <p:cNvPr id="8" name="Graphic 6">
            <a:extLst>
              <a:ext uri="{FF2B5EF4-FFF2-40B4-BE49-F238E27FC236}">
                <a16:creationId xmlns:a16="http://schemas.microsoft.com/office/drawing/2014/main" id="{C513589F-BC7D-4199-A1AE-6D92607F5D32}"/>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1" cy="2259799"/>
          </a:xfrm>
          <a:prstGeom prst="rect">
            <a:avLst/>
          </a:prstGeom>
        </p:spPr>
      </p:pic>
      <p:sp>
        <p:nvSpPr>
          <p:cNvPr id="9" name="Rectangle 2">
            <a:extLst>
              <a:ext uri="{FF2B5EF4-FFF2-40B4-BE49-F238E27FC236}">
                <a16:creationId xmlns:a16="http://schemas.microsoft.com/office/drawing/2014/main" id="{9316C85A-3B15-45DF-8995-F02E25C14682}"/>
              </a:ext>
            </a:extLst>
          </p:cNvPr>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bg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817F1E14-56ED-41A2-8EBD-DEF939617184}"/>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1" name="Footer Placeholder 1">
            <a:extLst>
              <a:ext uri="{FF2B5EF4-FFF2-40B4-BE49-F238E27FC236}">
                <a16:creationId xmlns:a16="http://schemas.microsoft.com/office/drawing/2014/main" id="{C811F192-BD58-4210-98AC-E6CAD46CB26F}"/>
              </a:ext>
            </a:extLst>
          </p:cNvPr>
          <p:cNvSpPr>
            <a:spLocks noGrp="1"/>
          </p:cNvSpPr>
          <p:nvPr>
            <p:ph type="ftr" sz="quarter" idx="3"/>
          </p:nvPr>
        </p:nvSpPr>
        <p:spPr>
          <a:xfrm>
            <a:off x="457199" y="6400800"/>
            <a:ext cx="4895385"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3787181398"/>
      </p:ext>
    </p:extLst>
  </p:cSld>
  <p:clrMapOvr>
    <a:masterClrMapping/>
  </p:clrMapOvr>
  <p:extLst>
    <p:ext uri="{DCECCB84-F9BA-43D5-87BE-67443E8EF086}">
      <p15:sldGuideLst xmlns:p15="http://schemas.microsoft.com/office/powerpoint/2012/main">
        <p15:guide id="1" pos="32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ver B">
    <p:bg>
      <p:bgPr>
        <a:solidFill>
          <a:schemeClr val="bg1"/>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A61FA58B-A568-497E-9DF6-8D9D44889D4A}"/>
              </a:ext>
            </a:extLst>
          </p:cNvPr>
          <p:cNvSpPr>
            <a:spLocks noGrp="1"/>
          </p:cNvSpPr>
          <p:nvPr>
            <p:ph type="pic" sz="quarter" idx="10"/>
          </p:nvPr>
        </p:nvSpPr>
        <p:spPr>
          <a:xfrm>
            <a:off x="2066671" y="1"/>
            <a:ext cx="10125329" cy="5842271"/>
          </a:xfrm>
          <a:custGeom>
            <a:avLst/>
            <a:gdLst>
              <a:gd name="connsiteX0" fmla="*/ 0 w 10125329"/>
              <a:gd name="connsiteY0" fmla="*/ 0 h 5842271"/>
              <a:gd name="connsiteX1" fmla="*/ 10125329 w 10125329"/>
              <a:gd name="connsiteY1" fmla="*/ 0 h 5842271"/>
              <a:gd name="connsiteX2" fmla="*/ 10125329 w 10125329"/>
              <a:gd name="connsiteY2" fmla="*/ 4596332 h 5842271"/>
              <a:gd name="connsiteX3" fmla="*/ 8345537 w 10125329"/>
              <a:gd name="connsiteY3" fmla="*/ 5842271 h 5842271"/>
            </a:gdLst>
            <a:ahLst/>
            <a:cxnLst>
              <a:cxn ang="0">
                <a:pos x="connsiteX0" y="connsiteY0"/>
              </a:cxn>
              <a:cxn ang="0">
                <a:pos x="connsiteX1" y="connsiteY1"/>
              </a:cxn>
              <a:cxn ang="0">
                <a:pos x="connsiteX2" y="connsiteY2"/>
              </a:cxn>
              <a:cxn ang="0">
                <a:pos x="connsiteX3" y="connsiteY3"/>
              </a:cxn>
            </a:cxnLst>
            <a:rect l="l" t="t" r="r" b="b"/>
            <a:pathLst>
              <a:path w="10125329" h="5842271">
                <a:moveTo>
                  <a:pt x="0" y="0"/>
                </a:moveTo>
                <a:lnTo>
                  <a:pt x="10125329" y="0"/>
                </a:lnTo>
                <a:lnTo>
                  <a:pt x="10125329" y="4596332"/>
                </a:lnTo>
                <a:lnTo>
                  <a:pt x="8345537" y="5842271"/>
                </a:lnTo>
                <a:close/>
              </a:path>
            </a:pathLst>
          </a:custGeom>
        </p:spPr>
        <p:txBody>
          <a:bodyPr wrap="square" anchor="ctr">
            <a:noAutofit/>
          </a:bodyPr>
          <a:lstStyle>
            <a:lvl1pPr algn="ctr">
              <a:defRPr/>
            </a:lvl1pPr>
          </a:lstStyle>
          <a:p>
            <a:r>
              <a:rPr lang="en-US"/>
              <a:t>Click icon to add picture</a:t>
            </a:r>
          </a:p>
        </p:txBody>
      </p:sp>
      <p:pic>
        <p:nvPicPr>
          <p:cNvPr id="6" name="Picture 5">
            <a:extLst>
              <a:ext uri="{FF2B5EF4-FFF2-40B4-BE49-F238E27FC236}">
                <a16:creationId xmlns:a16="http://schemas.microsoft.com/office/drawing/2014/main" id="{57E5EEE5-0D3D-497B-8635-5EC8036DFC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408"/>
          <a:stretch/>
        </p:blipFill>
        <p:spPr>
          <a:xfrm>
            <a:off x="-15408" y="0"/>
            <a:ext cx="11851651" cy="6858000"/>
          </a:xfrm>
          <a:prstGeom prst="rect">
            <a:avLst/>
          </a:prstGeom>
        </p:spPr>
      </p:pic>
      <p:sp>
        <p:nvSpPr>
          <p:cNvPr id="7170" name="Rectangle 2"/>
          <p:cNvSpPr>
            <a:spLocks noGrp="1" noChangeArrowheads="1"/>
          </p:cNvSpPr>
          <p:nvPr>
            <p:ph type="ctrTitle" hasCustomPrompt="1"/>
          </p:nvPr>
        </p:nvSpPr>
        <p:spPr bwMode="gray">
          <a:xfrm>
            <a:off x="457200" y="2057400"/>
            <a:ext cx="3729744" cy="2159000"/>
          </a:xfrm>
        </p:spPr>
        <p:txBody>
          <a:bodyPr/>
          <a:lstStyle>
            <a:lvl1pPr>
              <a:defRPr sz="3600" b="1" cap="none" baseline="0">
                <a:solidFill>
                  <a:schemeClr val="accent1"/>
                </a:solidFill>
              </a:defRPr>
            </a:lvl1pPr>
          </a:lstStyle>
          <a:p>
            <a:r>
              <a:rPr lang="en-US"/>
              <a:t>Click To Edit Master Title Style</a:t>
            </a:r>
            <a:endParaRPr lang="en-GB"/>
          </a:p>
        </p:txBody>
      </p:sp>
      <p:sp>
        <p:nvSpPr>
          <p:cNvPr id="19" name="Rectangle 3">
            <a:extLst>
              <a:ext uri="{FF2B5EF4-FFF2-40B4-BE49-F238E27FC236}">
                <a16:creationId xmlns:a16="http://schemas.microsoft.com/office/drawing/2014/main" id="{53815680-AB13-41B1-BC23-D0BB3E4F545B}"/>
              </a:ext>
            </a:extLst>
          </p:cNvPr>
          <p:cNvSpPr>
            <a:spLocks noGrp="1" noChangeArrowheads="1"/>
          </p:cNvSpPr>
          <p:nvPr>
            <p:ph type="subTitle" idx="1"/>
          </p:nvPr>
        </p:nvSpPr>
        <p:spPr bwMode="gray">
          <a:xfrm>
            <a:off x="457200" y="5315764"/>
            <a:ext cx="5714999" cy="276999"/>
          </a:xfrm>
          <a:prstGeom prst="rect">
            <a:avLst/>
          </a:prstGeom>
          <a:noFill/>
        </p:spPr>
        <p:txBody>
          <a:bodyPr wrap="square" lIns="0" tIns="0" rIns="0" bIns="0">
            <a:spAutoFit/>
          </a:bodyPr>
          <a:lstStyle>
            <a:lvl1pPr>
              <a:defRPr cap="all" baseline="0">
                <a:solidFill>
                  <a:schemeClr val="tx1"/>
                </a:solidFill>
              </a:defRPr>
            </a:lvl1pPr>
          </a:lstStyle>
          <a:p>
            <a:r>
              <a:rPr lang="en-US"/>
              <a:t>Click to edit Master subtitle style</a:t>
            </a:r>
            <a:endParaRPr lang="en-GB"/>
          </a:p>
        </p:txBody>
      </p:sp>
      <p:pic>
        <p:nvPicPr>
          <p:cNvPr id="21" name="Picture 9">
            <a:extLst>
              <a:ext uri="{FF2B5EF4-FFF2-40B4-BE49-F238E27FC236}">
                <a16:creationId xmlns:a16="http://schemas.microsoft.com/office/drawing/2014/main" id="{DFC57F70-2F03-46F5-958C-A32E02563BF4}"/>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836521" y="6256499"/>
            <a:ext cx="974373" cy="374237"/>
          </a:xfrm>
          <a:prstGeom prst="rect">
            <a:avLst/>
          </a:prstGeom>
          <a:noFill/>
        </p:spPr>
      </p:pic>
      <p:sp>
        <p:nvSpPr>
          <p:cNvPr id="44" name="TextBox 43">
            <a:extLst>
              <a:ext uri="{FF2B5EF4-FFF2-40B4-BE49-F238E27FC236}">
                <a16:creationId xmlns:a16="http://schemas.microsoft.com/office/drawing/2014/main" id="{5BC9602C-C509-421C-B273-804FE91ECBAF}"/>
              </a:ext>
            </a:extLst>
          </p:cNvPr>
          <p:cNvSpPr txBox="1"/>
          <p:nvPr userDrawn="1"/>
        </p:nvSpPr>
        <p:spPr>
          <a:xfrm>
            <a:off x="457200" y="6412412"/>
            <a:ext cx="5119618" cy="215444"/>
          </a:xfrm>
          <a:prstGeom prst="rect">
            <a:avLst/>
          </a:prstGeom>
          <a:noFill/>
        </p:spPr>
        <p:txBody>
          <a:bodyPr wrap="square" lIns="0" tIns="0" rIns="0" bIns="0" rtlCol="0">
            <a:spAutoFit/>
          </a:bodyPr>
          <a:lstStyle/>
          <a:p>
            <a:pPr algn="l"/>
            <a:r>
              <a:rPr lang="en-US" sz="700" b="0" kern="1200">
                <a:solidFill>
                  <a:schemeClr val="tx2"/>
                </a:solidFill>
                <a:latin typeface="Trebuchet MS" pitchFamily="34" charset="0"/>
                <a:ea typeface="+mn-ea"/>
                <a:cs typeface="+mn-cs"/>
              </a:rPr>
              <a:t>BDO USA, P.C, a Virginia professional corporation, is the U.S. member of BDO International Limited, a UK company limited by guarantee, and forms part of the international BDO network of independent member firms.</a:t>
            </a:r>
          </a:p>
        </p:txBody>
      </p:sp>
      <p:pic>
        <p:nvPicPr>
          <p:cNvPr id="11" name="Graphic 6">
            <a:extLst>
              <a:ext uri="{FF2B5EF4-FFF2-40B4-BE49-F238E27FC236}">
                <a16:creationId xmlns:a16="http://schemas.microsoft.com/office/drawing/2014/main" id="{2BE1FB37-297C-436B-9D36-367F8C2FD0B9}"/>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9" name="Rectangle 8">
            <a:extLst>
              <a:ext uri="{FF2B5EF4-FFF2-40B4-BE49-F238E27FC236}">
                <a16:creationId xmlns:a16="http://schemas.microsoft.com/office/drawing/2014/main" id="{1B48CE49-F41C-4D51-9F33-6A06E53543F0}"/>
              </a:ext>
            </a:extLst>
          </p:cNvPr>
          <p:cNvSpPr/>
          <p:nvPr userDrawn="1"/>
        </p:nvSpPr>
        <p:spPr>
          <a:xfrm>
            <a:off x="5250426" y="-501445"/>
            <a:ext cx="6484374" cy="353961"/>
          </a:xfrm>
          <a:prstGeom prst="rect">
            <a:avLst/>
          </a:prstGeom>
          <a:solidFill>
            <a:schemeClr val="accent5"/>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ct val="20000"/>
              </a:spcBef>
            </a:pPr>
            <a:r>
              <a:rPr lang="en-US" sz="2000" b="0" kern="0">
                <a:solidFill>
                  <a:schemeClr val="bg1"/>
                </a:solidFill>
                <a:latin typeface="Trebuchet MS"/>
              </a:rPr>
              <a:t>Change the picture right here in the active slide view!</a:t>
            </a:r>
          </a:p>
        </p:txBody>
      </p:sp>
    </p:spTree>
    <p:extLst>
      <p:ext uri="{BB962C8B-B14F-4D97-AF65-F5344CB8AC3E}">
        <p14:creationId xmlns:p14="http://schemas.microsoft.com/office/powerpoint/2010/main" val="2048165755"/>
      </p:ext>
    </p:extLst>
  </p:cSld>
  <p:clrMapOvr>
    <a:masterClrMapping/>
  </p:clrMapOvr>
  <p:extLst>
    <p:ext uri="{DCECCB84-F9BA-43D5-87BE-67443E8EF086}">
      <p15:sldGuideLst xmlns:p15="http://schemas.microsoft.com/office/powerpoint/2012/main">
        <p15:guide id="1" orient="horz" pos="3528">
          <p15:clr>
            <a:srgbClr val="FBAE40"/>
          </p15:clr>
        </p15:guide>
        <p15:guide id="2" orient="horz" pos="12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vider Burgundy B">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D9C6F2-F4BD-E1EC-EDBB-33CDA4306C6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927" r="851"/>
          <a:stretch/>
        </p:blipFill>
        <p:spPr>
          <a:xfrm>
            <a:off x="-4396" y="-4396"/>
            <a:ext cx="12196395" cy="6862396"/>
          </a:xfrm>
          <a:prstGeom prst="rect">
            <a:avLst/>
          </a:prstGeom>
        </p:spPr>
      </p:pic>
      <p:pic>
        <p:nvPicPr>
          <p:cNvPr id="9" name="Graphic 6">
            <a:extLst>
              <a:ext uri="{FF2B5EF4-FFF2-40B4-BE49-F238E27FC236}">
                <a16:creationId xmlns:a16="http://schemas.microsoft.com/office/drawing/2014/main" id="{037A6926-8E84-4A53-B80B-6ADA935526C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1" cy="2259799"/>
          </a:xfrm>
          <a:prstGeom prst="rect">
            <a:avLst/>
          </a:prstGeom>
        </p:spPr>
      </p:pic>
      <p:sp>
        <p:nvSpPr>
          <p:cNvPr id="10" name="Rectangle 2">
            <a:extLst>
              <a:ext uri="{FF2B5EF4-FFF2-40B4-BE49-F238E27FC236}">
                <a16:creationId xmlns:a16="http://schemas.microsoft.com/office/drawing/2014/main" id="{498EFF52-E1E7-47E9-8DD0-94460F5B9E8C}"/>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39CC5F61-C1D7-452F-B90C-1E4BB6FF3619}"/>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bg1"/>
                </a:solidFill>
              </a:defRPr>
            </a:lvl1pPr>
          </a:lstStyle>
          <a:p>
            <a:pPr lvl="0"/>
            <a:r>
              <a:rPr lang="en-US"/>
              <a:t>Subtitle</a:t>
            </a:r>
          </a:p>
        </p:txBody>
      </p:sp>
      <p:sp>
        <p:nvSpPr>
          <p:cNvPr id="12" name="Slide Number Placeholder 5">
            <a:extLst>
              <a:ext uri="{FF2B5EF4-FFF2-40B4-BE49-F238E27FC236}">
                <a16:creationId xmlns:a16="http://schemas.microsoft.com/office/drawing/2014/main" id="{C6B46BD1-7C49-4982-883E-7911B8268DC0}"/>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3" name="Footer Placeholder 1">
            <a:extLst>
              <a:ext uri="{FF2B5EF4-FFF2-40B4-BE49-F238E27FC236}">
                <a16:creationId xmlns:a16="http://schemas.microsoft.com/office/drawing/2014/main" id="{3412158A-291F-42C7-A122-9D88972A0C1E}"/>
              </a:ext>
            </a:extLst>
          </p:cNvPr>
          <p:cNvSpPr>
            <a:spLocks noGrp="1"/>
          </p:cNvSpPr>
          <p:nvPr>
            <p:ph type="ftr" sz="quarter" idx="3"/>
          </p:nvPr>
        </p:nvSpPr>
        <p:spPr>
          <a:xfrm>
            <a:off x="457200" y="6400799"/>
            <a:ext cx="4724400" cy="228601"/>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1320400233"/>
      </p:ext>
    </p:extLst>
  </p:cSld>
  <p:clrMapOvr>
    <a:masterClrMapping/>
  </p:clrMapOvr>
  <p:extLst>
    <p:ext uri="{DCECCB84-F9BA-43D5-87BE-67443E8EF086}">
      <p15:sldGuideLst xmlns:p15="http://schemas.microsoft.com/office/powerpoint/2012/main">
        <p15:guide id="1" pos="3264">
          <p15:clr>
            <a:srgbClr val="FBAE40"/>
          </p15:clr>
        </p15:guide>
        <p15:guide id="2" orient="horz" pos="2016">
          <p15:clr>
            <a:srgbClr val="FBAE40"/>
          </p15:clr>
        </p15:guide>
        <p15:guide id="3" orient="horz" pos="23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Gradient Divider Red A">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E49DA4-DB23-F03D-53BC-32D48547721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92" t="104" b="295"/>
          <a:stretch/>
        </p:blipFill>
        <p:spPr>
          <a:xfrm>
            <a:off x="0" y="0"/>
            <a:ext cx="12192000" cy="6858000"/>
          </a:xfrm>
          <a:prstGeom prst="rect">
            <a:avLst/>
          </a:prstGeom>
          <a:blipFill>
            <a:blip r:embed="rId3"/>
            <a:stretch>
              <a:fillRect/>
            </a:stretch>
          </a:blipFill>
        </p:spPr>
      </p:pic>
      <p:pic>
        <p:nvPicPr>
          <p:cNvPr id="8" name="Graphic 6">
            <a:extLst>
              <a:ext uri="{FF2B5EF4-FFF2-40B4-BE49-F238E27FC236}">
                <a16:creationId xmlns:a16="http://schemas.microsoft.com/office/drawing/2014/main" id="{448F9122-4EE5-456B-8C96-E83846C31FB9}"/>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1" cy="2259799"/>
          </a:xfrm>
          <a:prstGeom prst="rect">
            <a:avLst/>
          </a:prstGeom>
        </p:spPr>
      </p:pic>
      <p:sp>
        <p:nvSpPr>
          <p:cNvPr id="9" name="Rectangle 2">
            <a:extLst>
              <a:ext uri="{FF2B5EF4-FFF2-40B4-BE49-F238E27FC236}">
                <a16:creationId xmlns:a16="http://schemas.microsoft.com/office/drawing/2014/main" id="{BC7E3914-3D49-40BB-86D2-3C812DD5F0CA}"/>
              </a:ext>
            </a:extLst>
          </p:cNvPr>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bg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5AEE1C58-55A4-4C67-8FFD-E7D264759B50}"/>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1" name="Footer Placeholder 1">
            <a:extLst>
              <a:ext uri="{FF2B5EF4-FFF2-40B4-BE49-F238E27FC236}">
                <a16:creationId xmlns:a16="http://schemas.microsoft.com/office/drawing/2014/main" id="{E32DEB72-BA35-45C3-8C92-B65761F73056}"/>
              </a:ext>
            </a:extLst>
          </p:cNvPr>
          <p:cNvSpPr>
            <a:spLocks noGrp="1"/>
          </p:cNvSpPr>
          <p:nvPr>
            <p:ph type="ftr" sz="quarter" idx="3"/>
          </p:nvPr>
        </p:nvSpPr>
        <p:spPr>
          <a:xfrm>
            <a:off x="457199" y="6400800"/>
            <a:ext cx="4928839"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1056033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adient Divider Red B">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27AF7F-F1DA-4C25-6030-2C48A51D89B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92" t="104" b="295"/>
          <a:stretch/>
        </p:blipFill>
        <p:spPr>
          <a:xfrm>
            <a:off x="0" y="0"/>
            <a:ext cx="12192000" cy="6858000"/>
          </a:xfrm>
          <a:prstGeom prst="rect">
            <a:avLst/>
          </a:prstGeom>
          <a:blipFill>
            <a:blip r:embed="rId3"/>
            <a:stretch>
              <a:fillRect/>
            </a:stretch>
          </a:blipFill>
        </p:spPr>
      </p:pic>
      <p:pic>
        <p:nvPicPr>
          <p:cNvPr id="9" name="Graphic 6">
            <a:extLst>
              <a:ext uri="{FF2B5EF4-FFF2-40B4-BE49-F238E27FC236}">
                <a16:creationId xmlns:a16="http://schemas.microsoft.com/office/drawing/2014/main" id="{A2430C3B-BF14-4649-B946-A25FD26BCFC2}"/>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1" cy="2259799"/>
          </a:xfrm>
          <a:prstGeom prst="rect">
            <a:avLst/>
          </a:prstGeom>
        </p:spPr>
      </p:pic>
      <p:sp>
        <p:nvSpPr>
          <p:cNvPr id="10" name="Rectangle 2">
            <a:extLst>
              <a:ext uri="{FF2B5EF4-FFF2-40B4-BE49-F238E27FC236}">
                <a16:creationId xmlns:a16="http://schemas.microsoft.com/office/drawing/2014/main" id="{2AE0E5B4-37CE-4790-A02F-B8E453469754}"/>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EB0184A7-67FC-48CD-98BE-EC73F4598D36}"/>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bg1"/>
                </a:solidFill>
              </a:defRPr>
            </a:lvl1pPr>
          </a:lstStyle>
          <a:p>
            <a:pPr lvl="0"/>
            <a:r>
              <a:rPr lang="en-US"/>
              <a:t>Subtitle</a:t>
            </a:r>
          </a:p>
        </p:txBody>
      </p:sp>
      <p:sp>
        <p:nvSpPr>
          <p:cNvPr id="12" name="Slide Number Placeholder 5">
            <a:extLst>
              <a:ext uri="{FF2B5EF4-FFF2-40B4-BE49-F238E27FC236}">
                <a16:creationId xmlns:a16="http://schemas.microsoft.com/office/drawing/2014/main" id="{E42BC1B0-8D7B-4D8E-8CF9-088B7A429C18}"/>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3" name="Footer Placeholder 1">
            <a:extLst>
              <a:ext uri="{FF2B5EF4-FFF2-40B4-BE49-F238E27FC236}">
                <a16:creationId xmlns:a16="http://schemas.microsoft.com/office/drawing/2014/main" id="{E4316124-7A66-4FD9-BFC6-4C7061E1D94B}"/>
              </a:ext>
            </a:extLst>
          </p:cNvPr>
          <p:cNvSpPr>
            <a:spLocks noGrp="1"/>
          </p:cNvSpPr>
          <p:nvPr>
            <p:ph type="ftr" sz="quarter" idx="3"/>
          </p:nvPr>
        </p:nvSpPr>
        <p:spPr>
          <a:xfrm>
            <a:off x="457199" y="6400799"/>
            <a:ext cx="4895385" cy="228601"/>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355748562"/>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230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Gradient Divider Pale Charcoal A">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B0B0E0-1FB8-0236-6822-7B0B9BBB7CCA}"/>
              </a:ext>
            </a:extLst>
          </p:cNvPr>
          <p:cNvPicPr>
            <a:picLocks noChangeAspect="1"/>
          </p:cNvPicPr>
          <p:nvPr userDrawn="1"/>
        </p:nvPicPr>
        <p:blipFill>
          <a:blip r:embed="rId2" cstate="print">
            <a:extLst>
              <a:ext uri="{28A0092B-C50C-407E-A947-70E740481C1C}">
                <a14:useLocalDpi xmlns:a14="http://schemas.microsoft.com/office/drawing/2010/main"/>
              </a:ext>
            </a:extLst>
          </a:blip>
          <a:srcRect t="104" b="104"/>
          <a:stretch/>
        </p:blipFill>
        <p:spPr>
          <a:xfrm>
            <a:off x="0" y="0"/>
            <a:ext cx="12192000" cy="6858000"/>
          </a:xfrm>
          <a:prstGeom prst="rect">
            <a:avLst/>
          </a:prstGeom>
          <a:blipFill>
            <a:blip r:embed="rId3"/>
            <a:stretch>
              <a:fillRect/>
            </a:stretch>
          </a:blipFill>
        </p:spPr>
      </p:pic>
      <p:pic>
        <p:nvPicPr>
          <p:cNvPr id="8" name="Graphic 6">
            <a:extLst>
              <a:ext uri="{FF2B5EF4-FFF2-40B4-BE49-F238E27FC236}">
                <a16:creationId xmlns:a16="http://schemas.microsoft.com/office/drawing/2014/main" id="{FEB1B1C4-8E17-4B5E-A72D-632A32C2A728}"/>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9" name="Rectangle 2">
            <a:extLst>
              <a:ext uri="{FF2B5EF4-FFF2-40B4-BE49-F238E27FC236}">
                <a16:creationId xmlns:a16="http://schemas.microsoft.com/office/drawing/2014/main" id="{06DFF37B-B65F-4C7B-BBDC-2A36DD543903}"/>
              </a:ext>
            </a:extLst>
          </p:cNvPr>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accent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9381D953-44BD-4F63-AF40-CBE107E0B1CE}"/>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1" name="Footer Placeholder 1">
            <a:extLst>
              <a:ext uri="{FF2B5EF4-FFF2-40B4-BE49-F238E27FC236}">
                <a16:creationId xmlns:a16="http://schemas.microsoft.com/office/drawing/2014/main" id="{39CB3707-344E-47FE-94E6-46B6C5A50D1E}"/>
              </a:ext>
            </a:extLst>
          </p:cNvPr>
          <p:cNvSpPr>
            <a:spLocks noGrp="1"/>
          </p:cNvSpPr>
          <p:nvPr>
            <p:ph type="ftr" sz="quarter" idx="3"/>
          </p:nvPr>
        </p:nvSpPr>
        <p:spPr>
          <a:xfrm>
            <a:off x="457199" y="6400800"/>
            <a:ext cx="4839629" cy="228600"/>
          </a:xfrm>
          <a:prstGeom prst="rect">
            <a:avLst/>
          </a:prstGeom>
        </p:spPr>
        <p:txBody>
          <a:bodyPr vert="horz" lIns="91440" tIns="91440" rIns="91440" bIns="91440" rtlCol="0" anchor="ctr"/>
          <a:lstStyle>
            <a:lvl1pPr algn="l">
              <a:defRPr sz="900" cap="all" baseline="0">
                <a:solidFill>
                  <a:schemeClr val="tx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3441632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adient Divider Pale Charcoal B">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6DC62A-7FD5-BE5F-98D9-8208F2911F83}"/>
              </a:ext>
            </a:extLst>
          </p:cNvPr>
          <p:cNvPicPr>
            <a:picLocks noChangeAspect="1"/>
          </p:cNvPicPr>
          <p:nvPr userDrawn="1"/>
        </p:nvPicPr>
        <p:blipFill>
          <a:blip r:embed="rId2" cstate="print">
            <a:extLst>
              <a:ext uri="{28A0092B-C50C-407E-A947-70E740481C1C}">
                <a14:useLocalDpi xmlns:a14="http://schemas.microsoft.com/office/drawing/2010/main"/>
              </a:ext>
            </a:extLst>
          </a:blip>
          <a:srcRect t="104" b="104"/>
          <a:stretch/>
        </p:blipFill>
        <p:spPr>
          <a:xfrm>
            <a:off x="0" y="0"/>
            <a:ext cx="12192000" cy="6858000"/>
          </a:xfrm>
          <a:prstGeom prst="rect">
            <a:avLst/>
          </a:prstGeom>
          <a:blipFill>
            <a:blip r:embed="rId3"/>
            <a:stretch>
              <a:fillRect/>
            </a:stretch>
          </a:blipFill>
        </p:spPr>
      </p:pic>
      <p:pic>
        <p:nvPicPr>
          <p:cNvPr id="9" name="Graphic 6">
            <a:extLst>
              <a:ext uri="{FF2B5EF4-FFF2-40B4-BE49-F238E27FC236}">
                <a16:creationId xmlns:a16="http://schemas.microsoft.com/office/drawing/2014/main" id="{1002DD07-37FA-41CF-9187-F9A90D1F617F}"/>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10" name="Rectangle 2">
            <a:extLst>
              <a:ext uri="{FF2B5EF4-FFF2-40B4-BE49-F238E27FC236}">
                <a16:creationId xmlns:a16="http://schemas.microsoft.com/office/drawing/2014/main" id="{81DD87A9-9AF5-4A75-BC09-5D9491536EFD}"/>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accent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F49BE021-D015-4B9F-A40D-545ACBD0DE38}"/>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tx1"/>
                </a:solidFill>
              </a:defRPr>
            </a:lvl1pPr>
          </a:lstStyle>
          <a:p>
            <a:pPr lvl="0"/>
            <a:r>
              <a:rPr lang="en-US"/>
              <a:t>Subtitle</a:t>
            </a:r>
          </a:p>
        </p:txBody>
      </p:sp>
      <p:sp>
        <p:nvSpPr>
          <p:cNvPr id="12" name="Slide Number Placeholder 5">
            <a:extLst>
              <a:ext uri="{FF2B5EF4-FFF2-40B4-BE49-F238E27FC236}">
                <a16:creationId xmlns:a16="http://schemas.microsoft.com/office/drawing/2014/main" id="{13EBB286-20B7-4C23-81FF-370F7C97EF68}"/>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3" name="Footer Placeholder 1">
            <a:extLst>
              <a:ext uri="{FF2B5EF4-FFF2-40B4-BE49-F238E27FC236}">
                <a16:creationId xmlns:a16="http://schemas.microsoft.com/office/drawing/2014/main" id="{4E560B0F-F578-45EF-9FA1-3CDFC5DF3C29}"/>
              </a:ext>
            </a:extLst>
          </p:cNvPr>
          <p:cNvSpPr>
            <a:spLocks noGrp="1"/>
          </p:cNvSpPr>
          <p:nvPr>
            <p:ph type="ftr" sz="quarter" idx="3"/>
          </p:nvPr>
        </p:nvSpPr>
        <p:spPr>
          <a:xfrm>
            <a:off x="457199" y="6400800"/>
            <a:ext cx="4895385" cy="228600"/>
          </a:xfrm>
          <a:prstGeom prst="rect">
            <a:avLst/>
          </a:prstGeom>
        </p:spPr>
        <p:txBody>
          <a:bodyPr vert="horz" lIns="91440" tIns="91440" rIns="91440" bIns="91440" rtlCol="0" anchor="ctr"/>
          <a:lstStyle>
            <a:lvl1pPr algn="l">
              <a:defRPr sz="900" cap="all" baseline="0">
                <a:solidFill>
                  <a:schemeClr val="tx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3367053264"/>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230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Gradient Divider Charcoal A">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85660A-A15A-F0D1-F7DE-9F5928CBE4B3}"/>
              </a:ext>
            </a:extLst>
          </p:cNvPr>
          <p:cNvPicPr>
            <a:picLocks noChangeAspect="1"/>
          </p:cNvPicPr>
          <p:nvPr userDrawn="1"/>
        </p:nvPicPr>
        <p:blipFill>
          <a:blip r:embed="rId2" cstate="print">
            <a:extLst>
              <a:ext uri="{28A0092B-C50C-407E-A947-70E740481C1C}">
                <a14:useLocalDpi xmlns:a14="http://schemas.microsoft.com/office/drawing/2010/main"/>
              </a:ext>
            </a:extLst>
          </a:blip>
          <a:srcRect t="156" b="156"/>
          <a:stretch/>
        </p:blipFill>
        <p:spPr>
          <a:xfrm>
            <a:off x="0" y="0"/>
            <a:ext cx="12192000" cy="6858000"/>
          </a:xfrm>
          <a:prstGeom prst="rect">
            <a:avLst/>
          </a:prstGeom>
          <a:blipFill>
            <a:blip r:embed="rId3"/>
            <a:stretch>
              <a:fillRect/>
            </a:stretch>
          </a:blipFill>
        </p:spPr>
      </p:pic>
      <p:pic>
        <p:nvPicPr>
          <p:cNvPr id="8" name="Graphic 6">
            <a:extLst>
              <a:ext uri="{FF2B5EF4-FFF2-40B4-BE49-F238E27FC236}">
                <a16:creationId xmlns:a16="http://schemas.microsoft.com/office/drawing/2014/main" id="{CD4346F3-14FF-406E-BC3F-251AEB74A812}"/>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9" name="Rectangle 2">
            <a:extLst>
              <a:ext uri="{FF2B5EF4-FFF2-40B4-BE49-F238E27FC236}">
                <a16:creationId xmlns:a16="http://schemas.microsoft.com/office/drawing/2014/main" id="{4CD5DD2D-1570-4A65-B667-1537B890D570}"/>
              </a:ext>
            </a:extLst>
          </p:cNvPr>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bg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1853D499-C8C4-406E-9557-61D50D1BB1F2}"/>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1" name="Footer Placeholder 1">
            <a:extLst>
              <a:ext uri="{FF2B5EF4-FFF2-40B4-BE49-F238E27FC236}">
                <a16:creationId xmlns:a16="http://schemas.microsoft.com/office/drawing/2014/main" id="{10D5BDE3-42AC-477D-9E7D-D58CFF41D7F9}"/>
              </a:ext>
            </a:extLst>
          </p:cNvPr>
          <p:cNvSpPr>
            <a:spLocks noGrp="1"/>
          </p:cNvSpPr>
          <p:nvPr>
            <p:ph type="ftr" sz="quarter" idx="3"/>
          </p:nvPr>
        </p:nvSpPr>
        <p:spPr>
          <a:xfrm>
            <a:off x="457200" y="6400800"/>
            <a:ext cx="4850780"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2771557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adient Divider Charcoal B">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C6F6EA-21A1-E7F0-A512-6323B4401939}"/>
              </a:ext>
            </a:extLst>
          </p:cNvPr>
          <p:cNvPicPr>
            <a:picLocks noChangeAspect="1"/>
          </p:cNvPicPr>
          <p:nvPr userDrawn="1"/>
        </p:nvPicPr>
        <p:blipFill>
          <a:blip r:embed="rId2" cstate="print">
            <a:extLst>
              <a:ext uri="{28A0092B-C50C-407E-A947-70E740481C1C}">
                <a14:useLocalDpi xmlns:a14="http://schemas.microsoft.com/office/drawing/2010/main"/>
              </a:ext>
            </a:extLst>
          </a:blip>
          <a:srcRect t="156" b="156"/>
          <a:stretch/>
        </p:blipFill>
        <p:spPr>
          <a:xfrm>
            <a:off x="0" y="0"/>
            <a:ext cx="12192000" cy="6858000"/>
          </a:xfrm>
          <a:prstGeom prst="rect">
            <a:avLst/>
          </a:prstGeom>
          <a:blipFill>
            <a:blip r:embed="rId3"/>
            <a:stretch>
              <a:fillRect/>
            </a:stretch>
          </a:blipFill>
        </p:spPr>
      </p:pic>
      <p:pic>
        <p:nvPicPr>
          <p:cNvPr id="9" name="Graphic 6">
            <a:extLst>
              <a:ext uri="{FF2B5EF4-FFF2-40B4-BE49-F238E27FC236}">
                <a16:creationId xmlns:a16="http://schemas.microsoft.com/office/drawing/2014/main" id="{7E57DB35-5671-4FCE-9703-8A7332C11B08}"/>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10" name="Rectangle 2">
            <a:extLst>
              <a:ext uri="{FF2B5EF4-FFF2-40B4-BE49-F238E27FC236}">
                <a16:creationId xmlns:a16="http://schemas.microsoft.com/office/drawing/2014/main" id="{1E5F30D7-9180-4BEC-84E1-3F043D84A92A}"/>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0CBBBBA5-1481-40F0-B84C-662035C2A96B}"/>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bg1"/>
                </a:solidFill>
              </a:defRPr>
            </a:lvl1pPr>
          </a:lstStyle>
          <a:p>
            <a:pPr lvl="0"/>
            <a:r>
              <a:rPr lang="en-US"/>
              <a:t>Subtitle</a:t>
            </a:r>
          </a:p>
        </p:txBody>
      </p:sp>
      <p:sp>
        <p:nvSpPr>
          <p:cNvPr id="12" name="Slide Number Placeholder 5">
            <a:extLst>
              <a:ext uri="{FF2B5EF4-FFF2-40B4-BE49-F238E27FC236}">
                <a16:creationId xmlns:a16="http://schemas.microsoft.com/office/drawing/2014/main" id="{859A8988-440F-4CF9-9A32-B525E8B7DC84}"/>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3" name="Footer Placeholder 1">
            <a:extLst>
              <a:ext uri="{FF2B5EF4-FFF2-40B4-BE49-F238E27FC236}">
                <a16:creationId xmlns:a16="http://schemas.microsoft.com/office/drawing/2014/main" id="{3453B680-CB84-4843-B73F-AD9EFF848FE6}"/>
              </a:ext>
            </a:extLst>
          </p:cNvPr>
          <p:cNvSpPr>
            <a:spLocks noGrp="1"/>
          </p:cNvSpPr>
          <p:nvPr>
            <p:ph type="ftr" sz="quarter" idx="3"/>
          </p:nvPr>
        </p:nvSpPr>
        <p:spPr>
          <a:xfrm>
            <a:off x="457199" y="6400799"/>
            <a:ext cx="4906537" cy="228601"/>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309586238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230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Gradient Divider Slate A">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71D480-2307-AC5C-151E-AA24EF7DD30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b="312"/>
          <a:stretch/>
        </p:blipFill>
        <p:spPr>
          <a:xfrm>
            <a:off x="0" y="0"/>
            <a:ext cx="12192000" cy="6858000"/>
          </a:xfrm>
          <a:prstGeom prst="rect">
            <a:avLst/>
          </a:prstGeom>
          <a:blipFill>
            <a:blip r:embed="rId3"/>
            <a:stretch>
              <a:fillRect/>
            </a:stretch>
          </a:blipFill>
        </p:spPr>
      </p:pic>
      <p:pic>
        <p:nvPicPr>
          <p:cNvPr id="8" name="Graphic 6">
            <a:extLst>
              <a:ext uri="{FF2B5EF4-FFF2-40B4-BE49-F238E27FC236}">
                <a16:creationId xmlns:a16="http://schemas.microsoft.com/office/drawing/2014/main" id="{04F94F88-9182-4D1D-8EED-2E181B9A2E15}"/>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9" name="Rectangle 2">
            <a:extLst>
              <a:ext uri="{FF2B5EF4-FFF2-40B4-BE49-F238E27FC236}">
                <a16:creationId xmlns:a16="http://schemas.microsoft.com/office/drawing/2014/main" id="{663F6BA9-0C12-4C12-9464-0B4A777148DA}"/>
              </a:ext>
            </a:extLst>
          </p:cNvPr>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bg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8C3AFE00-35CA-4E64-9E3D-6F05ACE6CCD1}"/>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1" name="Footer Placeholder 1">
            <a:extLst>
              <a:ext uri="{FF2B5EF4-FFF2-40B4-BE49-F238E27FC236}">
                <a16:creationId xmlns:a16="http://schemas.microsoft.com/office/drawing/2014/main" id="{C7E23D34-24FD-4103-B36E-4ECC26B75CC0}"/>
              </a:ext>
            </a:extLst>
          </p:cNvPr>
          <p:cNvSpPr>
            <a:spLocks noGrp="1"/>
          </p:cNvSpPr>
          <p:nvPr>
            <p:ph type="ftr" sz="quarter" idx="3"/>
          </p:nvPr>
        </p:nvSpPr>
        <p:spPr>
          <a:xfrm>
            <a:off x="457199" y="6400800"/>
            <a:ext cx="4873083"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3101280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radient Divider Slate B">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61BF6C-8132-3408-C1ED-A1796D733EB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b="312"/>
          <a:stretch/>
        </p:blipFill>
        <p:spPr>
          <a:xfrm>
            <a:off x="0" y="0"/>
            <a:ext cx="12192000" cy="6858000"/>
          </a:xfrm>
          <a:prstGeom prst="rect">
            <a:avLst/>
          </a:prstGeom>
          <a:blipFill>
            <a:blip r:embed="rId3"/>
            <a:stretch>
              <a:fillRect/>
            </a:stretch>
          </a:blipFill>
        </p:spPr>
      </p:pic>
      <p:pic>
        <p:nvPicPr>
          <p:cNvPr id="9" name="Graphic 6">
            <a:extLst>
              <a:ext uri="{FF2B5EF4-FFF2-40B4-BE49-F238E27FC236}">
                <a16:creationId xmlns:a16="http://schemas.microsoft.com/office/drawing/2014/main" id="{DF1AE2EE-D4FB-4670-98BA-890053CE4EEE}"/>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10" name="Rectangle 2">
            <a:extLst>
              <a:ext uri="{FF2B5EF4-FFF2-40B4-BE49-F238E27FC236}">
                <a16:creationId xmlns:a16="http://schemas.microsoft.com/office/drawing/2014/main" id="{7E31102A-AD50-4D98-9AFB-A662F7EA7BD6}"/>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3DA9448B-6299-4998-BD8A-E5D5533EE252}"/>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bg1"/>
                </a:solidFill>
              </a:defRPr>
            </a:lvl1pPr>
          </a:lstStyle>
          <a:p>
            <a:pPr lvl="0"/>
            <a:r>
              <a:rPr lang="en-US"/>
              <a:t>Subtitle</a:t>
            </a:r>
          </a:p>
        </p:txBody>
      </p:sp>
      <p:sp>
        <p:nvSpPr>
          <p:cNvPr id="12" name="Slide Number Placeholder 5">
            <a:extLst>
              <a:ext uri="{FF2B5EF4-FFF2-40B4-BE49-F238E27FC236}">
                <a16:creationId xmlns:a16="http://schemas.microsoft.com/office/drawing/2014/main" id="{5094D1CF-9849-460F-8E62-80E5587929AC}"/>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3" name="Footer Placeholder 1">
            <a:extLst>
              <a:ext uri="{FF2B5EF4-FFF2-40B4-BE49-F238E27FC236}">
                <a16:creationId xmlns:a16="http://schemas.microsoft.com/office/drawing/2014/main" id="{B79FA2C0-7C87-49FA-ABAD-626AE95147FE}"/>
              </a:ext>
            </a:extLst>
          </p:cNvPr>
          <p:cNvSpPr>
            <a:spLocks noGrp="1"/>
          </p:cNvSpPr>
          <p:nvPr>
            <p:ph type="ftr" sz="quarter" idx="3"/>
          </p:nvPr>
        </p:nvSpPr>
        <p:spPr>
          <a:xfrm>
            <a:off x="457200" y="6400800"/>
            <a:ext cx="4884234"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73328052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230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1_Gradient Divider Slate A">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71D480-2307-AC5C-151E-AA24EF7DD30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b="312"/>
          <a:stretch/>
        </p:blipFill>
        <p:spPr>
          <a:xfrm>
            <a:off x="0" y="0"/>
            <a:ext cx="12192000" cy="6858000"/>
          </a:xfrm>
          <a:prstGeom prst="rect">
            <a:avLst/>
          </a:prstGeom>
          <a:blipFill>
            <a:blip r:embed="rId3"/>
            <a:stretch>
              <a:fillRect/>
            </a:stretch>
          </a:blipFill>
        </p:spPr>
      </p:pic>
      <p:sp>
        <p:nvSpPr>
          <p:cNvPr id="7" name="Right Triangle 6">
            <a:extLst>
              <a:ext uri="{FF2B5EF4-FFF2-40B4-BE49-F238E27FC236}">
                <a16:creationId xmlns:a16="http://schemas.microsoft.com/office/drawing/2014/main" id="{45385D16-8773-7342-90C2-DA10DA531BA7}"/>
              </a:ext>
            </a:extLst>
          </p:cNvPr>
          <p:cNvSpPr>
            <a:spLocks noChangeAspect="1"/>
          </p:cNvSpPr>
          <p:nvPr userDrawn="1"/>
        </p:nvSpPr>
        <p:spPr>
          <a:xfrm rot="10800000" flipH="1">
            <a:off x="0" y="0"/>
            <a:ext cx="5785553" cy="4054111"/>
          </a:xfrm>
          <a:prstGeom prst="rtTriangle">
            <a:avLst/>
          </a:prstGeom>
          <a:solidFill>
            <a:schemeClr val="accent1"/>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9" name="Rectangle 2">
            <a:extLst>
              <a:ext uri="{FF2B5EF4-FFF2-40B4-BE49-F238E27FC236}">
                <a16:creationId xmlns:a16="http://schemas.microsoft.com/office/drawing/2014/main" id="{663F6BA9-0C12-4C12-9464-0B4A777148DA}"/>
              </a:ext>
            </a:extLst>
          </p:cNvPr>
          <p:cNvSpPr>
            <a:spLocks noGrp="1" noChangeArrowheads="1"/>
          </p:cNvSpPr>
          <p:nvPr>
            <p:ph type="ctrTitle" hasCustomPrompt="1"/>
          </p:nvPr>
        </p:nvSpPr>
        <p:spPr bwMode="gray">
          <a:xfrm>
            <a:off x="457200" y="457200"/>
            <a:ext cx="2514600" cy="5486400"/>
          </a:xfrm>
        </p:spPr>
        <p:txBody>
          <a:bodyPr anchor="t"/>
          <a:lstStyle>
            <a:lvl1pPr>
              <a:defRPr sz="3200" b="1" i="0">
                <a:solidFill>
                  <a:schemeClr val="bg1"/>
                </a:solidFill>
              </a:defRPr>
            </a:lvl1pPr>
          </a:lstStyle>
          <a:p>
            <a:r>
              <a:rPr lang="en-US"/>
              <a:t>Click To Edit Master Title Style</a:t>
            </a:r>
            <a:endParaRPr lang="en-GB"/>
          </a:p>
        </p:txBody>
      </p:sp>
      <p:sp>
        <p:nvSpPr>
          <p:cNvPr id="11" name="Footer Placeholder 1">
            <a:extLst>
              <a:ext uri="{FF2B5EF4-FFF2-40B4-BE49-F238E27FC236}">
                <a16:creationId xmlns:a16="http://schemas.microsoft.com/office/drawing/2014/main" id="{C7E23D34-24FD-4103-B36E-4ECC26B75CC0}"/>
              </a:ext>
            </a:extLst>
          </p:cNvPr>
          <p:cNvSpPr>
            <a:spLocks noGrp="1"/>
          </p:cNvSpPr>
          <p:nvPr>
            <p:ph type="ftr" sz="quarter" idx="3"/>
          </p:nvPr>
        </p:nvSpPr>
        <p:spPr>
          <a:xfrm>
            <a:off x="457200" y="6400800"/>
            <a:ext cx="4972050"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
        <p:nvSpPr>
          <p:cNvPr id="8" name="Slide Number Placeholder 5">
            <a:extLst>
              <a:ext uri="{FF2B5EF4-FFF2-40B4-BE49-F238E27FC236}">
                <a16:creationId xmlns:a16="http://schemas.microsoft.com/office/drawing/2014/main" id="{53A5A752-55AA-6F41-8DDC-7BF8AFF89B02}"/>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15920303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ver F - dark/red photo">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05153-A354-477C-AD97-CFE2AF8098D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11" name="Rectangle 10">
            <a:extLst>
              <a:ext uri="{FF2B5EF4-FFF2-40B4-BE49-F238E27FC236}">
                <a16:creationId xmlns:a16="http://schemas.microsoft.com/office/drawing/2014/main" id="{28937915-5184-41C2-AC04-479F29144427}"/>
              </a:ext>
            </a:extLst>
          </p:cNvPr>
          <p:cNvSpPr/>
          <p:nvPr userDrawn="1"/>
        </p:nvSpPr>
        <p:spPr>
          <a:xfrm>
            <a:off x="0" y="0"/>
            <a:ext cx="7089646" cy="6858000"/>
          </a:xfrm>
          <a:prstGeom prst="rect">
            <a:avLst/>
          </a:prstGeom>
          <a:gradFill flip="none" rotWithShape="1">
            <a:gsLst>
              <a:gs pos="0">
                <a:schemeClr val="tx1">
                  <a:lumMod val="0"/>
                  <a:alpha val="0"/>
                </a:schemeClr>
              </a:gs>
              <a:gs pos="100000">
                <a:schemeClr val="tx1">
                  <a:lumMod val="0"/>
                  <a:alpha val="47000"/>
                </a:schemeClr>
              </a:gs>
            </a:gsLst>
            <a:lin ang="10800000" scaled="1"/>
            <a:tileRect/>
          </a:gra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7170" name="Rectangle 2"/>
          <p:cNvSpPr>
            <a:spLocks noGrp="1" noChangeArrowheads="1"/>
          </p:cNvSpPr>
          <p:nvPr>
            <p:ph type="ctrTitle"/>
          </p:nvPr>
        </p:nvSpPr>
        <p:spPr bwMode="gray">
          <a:xfrm>
            <a:off x="475590" y="1153510"/>
            <a:ext cx="3695700" cy="2616200"/>
          </a:xfrm>
        </p:spPr>
        <p:txBody>
          <a:bodyPr/>
          <a:lstStyle>
            <a:lvl1pPr>
              <a:defRPr sz="3600" b="1" cap="all" baseline="0">
                <a:solidFill>
                  <a:schemeClr val="bg1"/>
                </a:solidFill>
              </a:defRPr>
            </a:lvl1pPr>
          </a:lstStyle>
          <a:p>
            <a:r>
              <a:rPr lang="en-US"/>
              <a:t>Click to edit Master title style</a:t>
            </a:r>
            <a:endParaRPr lang="en-GB"/>
          </a:p>
        </p:txBody>
      </p:sp>
      <p:sp>
        <p:nvSpPr>
          <p:cNvPr id="45" name="TextBox 44">
            <a:extLst>
              <a:ext uri="{FF2B5EF4-FFF2-40B4-BE49-F238E27FC236}">
                <a16:creationId xmlns:a16="http://schemas.microsoft.com/office/drawing/2014/main" id="{47289A5B-3C60-4EA8-A6B3-22A84FF22D9A}"/>
              </a:ext>
            </a:extLst>
          </p:cNvPr>
          <p:cNvSpPr txBox="1"/>
          <p:nvPr userDrawn="1"/>
        </p:nvSpPr>
        <p:spPr>
          <a:xfrm>
            <a:off x="475590" y="6412412"/>
            <a:ext cx="5119618" cy="216988"/>
          </a:xfrm>
          <a:prstGeom prst="rect">
            <a:avLst/>
          </a:prstGeom>
          <a:noFill/>
        </p:spPr>
        <p:txBody>
          <a:bodyPr wrap="square" lIns="0" tIns="0" rIns="0" bIns="0" rtlCol="0">
            <a:spAutoFit/>
          </a:bodyPr>
          <a:lstStyle/>
          <a:p>
            <a:pPr algn="l"/>
            <a:r>
              <a:rPr lang="en-US" sz="700" b="0" kern="1200">
                <a:solidFill>
                  <a:schemeClr val="bg1"/>
                </a:solidFill>
                <a:latin typeface="Trebuchet MS" pitchFamily="34" charset="0"/>
                <a:ea typeface="+mn-ea"/>
                <a:cs typeface="+mn-cs"/>
              </a:rPr>
              <a:t>BDO USA, P.C, a Virginia professional corporation, is the U.S. member of BDO International Limited, a UK company limited by guarantee, and forms part of the international BDO network of independent member firms.</a:t>
            </a:r>
          </a:p>
        </p:txBody>
      </p:sp>
      <p:sp>
        <p:nvSpPr>
          <p:cNvPr id="2" name="Rectangle 3">
            <a:extLst>
              <a:ext uri="{FF2B5EF4-FFF2-40B4-BE49-F238E27FC236}">
                <a16:creationId xmlns:a16="http://schemas.microsoft.com/office/drawing/2014/main" id="{B1A116E9-A215-0603-7B94-5BDBBA484F52}"/>
              </a:ext>
            </a:extLst>
          </p:cNvPr>
          <p:cNvSpPr>
            <a:spLocks noGrp="1" noChangeArrowheads="1"/>
          </p:cNvSpPr>
          <p:nvPr>
            <p:ph type="subTitle" idx="1"/>
          </p:nvPr>
        </p:nvSpPr>
        <p:spPr bwMode="gray">
          <a:xfrm>
            <a:off x="457200" y="5039710"/>
            <a:ext cx="4110745" cy="276999"/>
          </a:xfrm>
          <a:prstGeom prst="rect">
            <a:avLst/>
          </a:prstGeom>
          <a:noFill/>
        </p:spPr>
        <p:txBody>
          <a:bodyPr wrap="square" lIns="0" tIns="0" rIns="0" bIns="0">
            <a:spAutoFit/>
          </a:bodyPr>
          <a:lstStyle>
            <a:lvl1pPr>
              <a:defRPr>
                <a:solidFill>
                  <a:schemeClr val="bg1"/>
                </a:solidFill>
              </a:defRPr>
            </a:lvl1pPr>
          </a:lstStyle>
          <a:p>
            <a:r>
              <a:rPr lang="en-US"/>
              <a:t>Click to edit Master subtitle style</a:t>
            </a:r>
            <a:endParaRPr lang="en-GB"/>
          </a:p>
        </p:txBody>
      </p:sp>
      <p:pic>
        <p:nvPicPr>
          <p:cNvPr id="8" name="Graphic 6">
            <a:extLst>
              <a:ext uri="{FF2B5EF4-FFF2-40B4-BE49-F238E27FC236}">
                <a16:creationId xmlns:a16="http://schemas.microsoft.com/office/drawing/2014/main" id="{D7017CE6-E959-46AB-BB58-5170F4FDC8A6}"/>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1" cy="2259799"/>
          </a:xfrm>
          <a:prstGeom prst="rect">
            <a:avLst/>
          </a:prstGeom>
        </p:spPr>
      </p:pic>
      <p:sp>
        <p:nvSpPr>
          <p:cNvPr id="9" name="Rectangle 8">
            <a:extLst>
              <a:ext uri="{FF2B5EF4-FFF2-40B4-BE49-F238E27FC236}">
                <a16:creationId xmlns:a16="http://schemas.microsoft.com/office/drawing/2014/main" id="{1579471B-4039-45B1-ABD1-DBA3879A2B09}"/>
              </a:ext>
            </a:extLst>
          </p:cNvPr>
          <p:cNvSpPr/>
          <p:nvPr userDrawn="1"/>
        </p:nvSpPr>
        <p:spPr>
          <a:xfrm>
            <a:off x="5024284" y="-501445"/>
            <a:ext cx="6710516" cy="353961"/>
          </a:xfrm>
          <a:prstGeom prst="rect">
            <a:avLst/>
          </a:prstGeom>
          <a:solidFill>
            <a:schemeClr val="accent5"/>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ct val="20000"/>
              </a:spcBef>
            </a:pPr>
            <a:r>
              <a:rPr lang="en-US" sz="2000" b="0" kern="0">
                <a:solidFill>
                  <a:schemeClr val="bg1"/>
                </a:solidFill>
                <a:latin typeface="Trebuchet MS"/>
              </a:rPr>
              <a:t>Change the picture and/or gradient in the slide master!</a:t>
            </a:r>
          </a:p>
        </p:txBody>
      </p:sp>
    </p:spTree>
    <p:extLst>
      <p:ext uri="{BB962C8B-B14F-4D97-AF65-F5344CB8AC3E}">
        <p14:creationId xmlns:p14="http://schemas.microsoft.com/office/powerpoint/2010/main" val="3011530964"/>
      </p:ext>
    </p:extLst>
  </p:cSld>
  <p:clrMapOvr>
    <a:masterClrMapping/>
  </p:clrMapOvr>
  <p:extLst>
    <p:ext uri="{DCECCB84-F9BA-43D5-87BE-67443E8EF086}">
      <p15:sldGuideLst xmlns:p15="http://schemas.microsoft.com/office/powerpoint/2012/main">
        <p15:guide id="2" orient="horz" pos="720">
          <p15:clr>
            <a:srgbClr val="FBAE40"/>
          </p15:clr>
        </p15:guide>
        <p15:guide id="3" orient="horz" pos="316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2_Gradient Divider Slate A">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71D480-2307-AC5C-151E-AA24EF7DD30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b="312"/>
          <a:stretch/>
        </p:blipFill>
        <p:spPr>
          <a:xfrm>
            <a:off x="0" y="0"/>
            <a:ext cx="12192000" cy="6858000"/>
          </a:xfrm>
          <a:prstGeom prst="rect">
            <a:avLst/>
          </a:prstGeom>
          <a:blipFill>
            <a:blip r:embed="rId3"/>
            <a:stretch>
              <a:fillRect/>
            </a:stretch>
          </a:blipFill>
        </p:spPr>
      </p:pic>
      <p:sp>
        <p:nvSpPr>
          <p:cNvPr id="7" name="Right Triangle 6">
            <a:extLst>
              <a:ext uri="{FF2B5EF4-FFF2-40B4-BE49-F238E27FC236}">
                <a16:creationId xmlns:a16="http://schemas.microsoft.com/office/drawing/2014/main" id="{45385D16-8773-7342-90C2-DA10DA531BA7}"/>
              </a:ext>
            </a:extLst>
          </p:cNvPr>
          <p:cNvSpPr>
            <a:spLocks noChangeAspect="1"/>
          </p:cNvSpPr>
          <p:nvPr userDrawn="1"/>
        </p:nvSpPr>
        <p:spPr>
          <a:xfrm rot="10800000" flipH="1">
            <a:off x="0" y="0"/>
            <a:ext cx="5785553" cy="4054111"/>
          </a:xfrm>
          <a:prstGeom prst="rtTriangle">
            <a:avLst/>
          </a:prstGeom>
          <a:solidFill>
            <a:schemeClr val="accent6"/>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9" name="Rectangle 2">
            <a:extLst>
              <a:ext uri="{FF2B5EF4-FFF2-40B4-BE49-F238E27FC236}">
                <a16:creationId xmlns:a16="http://schemas.microsoft.com/office/drawing/2014/main" id="{663F6BA9-0C12-4C12-9464-0B4A777148DA}"/>
              </a:ext>
            </a:extLst>
          </p:cNvPr>
          <p:cNvSpPr>
            <a:spLocks noGrp="1" noChangeArrowheads="1"/>
          </p:cNvSpPr>
          <p:nvPr>
            <p:ph type="ctrTitle" hasCustomPrompt="1"/>
          </p:nvPr>
        </p:nvSpPr>
        <p:spPr bwMode="gray">
          <a:xfrm>
            <a:off x="457200" y="457200"/>
            <a:ext cx="2514600" cy="5486400"/>
          </a:xfrm>
        </p:spPr>
        <p:txBody>
          <a:bodyPr anchor="t"/>
          <a:lstStyle>
            <a:lvl1pPr>
              <a:defRPr sz="3200" b="1" i="0">
                <a:solidFill>
                  <a:schemeClr val="bg1"/>
                </a:solidFill>
              </a:defRPr>
            </a:lvl1pPr>
          </a:lstStyle>
          <a:p>
            <a:r>
              <a:rPr lang="en-US" dirty="0"/>
              <a:t>Click To Edit Master Title Style</a:t>
            </a:r>
            <a:endParaRPr lang="en-GB" dirty="0"/>
          </a:p>
        </p:txBody>
      </p:sp>
      <p:sp>
        <p:nvSpPr>
          <p:cNvPr id="11" name="Footer Placeholder 1">
            <a:extLst>
              <a:ext uri="{FF2B5EF4-FFF2-40B4-BE49-F238E27FC236}">
                <a16:creationId xmlns:a16="http://schemas.microsoft.com/office/drawing/2014/main" id="{C7E23D34-24FD-4103-B36E-4ECC26B75CC0}"/>
              </a:ext>
            </a:extLst>
          </p:cNvPr>
          <p:cNvSpPr>
            <a:spLocks noGrp="1"/>
          </p:cNvSpPr>
          <p:nvPr>
            <p:ph type="ftr" sz="quarter" idx="3"/>
          </p:nvPr>
        </p:nvSpPr>
        <p:spPr>
          <a:xfrm>
            <a:off x="457200" y="6400800"/>
            <a:ext cx="4972050"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
        <p:nvSpPr>
          <p:cNvPr id="8" name="Slide Number Placeholder 5">
            <a:extLst>
              <a:ext uri="{FF2B5EF4-FFF2-40B4-BE49-F238E27FC236}">
                <a16:creationId xmlns:a16="http://schemas.microsoft.com/office/drawing/2014/main" id="{53A5A752-55AA-6F41-8DDC-7BF8AFF89B02}"/>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300720968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Gradient Divider Burgundy A">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8B2EA6-885C-86B9-A290-18F5DE80E78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85" t="102" b="488"/>
          <a:stretch/>
        </p:blipFill>
        <p:spPr>
          <a:xfrm>
            <a:off x="0" y="0"/>
            <a:ext cx="12192000" cy="6858000"/>
          </a:xfrm>
          <a:prstGeom prst="rect">
            <a:avLst/>
          </a:prstGeom>
          <a:blipFill>
            <a:blip r:embed="rId3"/>
            <a:stretch>
              <a:fillRect/>
            </a:stretch>
          </a:blipFill>
        </p:spPr>
      </p:pic>
      <p:pic>
        <p:nvPicPr>
          <p:cNvPr id="8" name="Graphic 6">
            <a:extLst>
              <a:ext uri="{FF2B5EF4-FFF2-40B4-BE49-F238E27FC236}">
                <a16:creationId xmlns:a16="http://schemas.microsoft.com/office/drawing/2014/main" id="{F49F5ED8-6334-43EB-8E73-DC5AB0AE9FA2}"/>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1" cy="2259799"/>
          </a:xfrm>
          <a:prstGeom prst="rect">
            <a:avLst/>
          </a:prstGeom>
        </p:spPr>
      </p:pic>
      <p:sp>
        <p:nvSpPr>
          <p:cNvPr id="9" name="Rectangle 2">
            <a:extLst>
              <a:ext uri="{FF2B5EF4-FFF2-40B4-BE49-F238E27FC236}">
                <a16:creationId xmlns:a16="http://schemas.microsoft.com/office/drawing/2014/main" id="{D62AC5FD-8471-4377-891A-D8F8BC6B7B45}"/>
              </a:ext>
            </a:extLst>
          </p:cNvPr>
          <p:cNvSpPr>
            <a:spLocks noGrp="1" noChangeArrowheads="1"/>
          </p:cNvSpPr>
          <p:nvPr>
            <p:ph type="ctrTitle" hasCustomPrompt="1"/>
          </p:nvPr>
        </p:nvSpPr>
        <p:spPr bwMode="gray">
          <a:xfrm>
            <a:off x="457200" y="457200"/>
            <a:ext cx="4724400" cy="5486400"/>
          </a:xfrm>
        </p:spPr>
        <p:txBody>
          <a:bodyPr anchor="ctr"/>
          <a:lstStyle>
            <a:lvl1pPr>
              <a:defRPr sz="3200" b="1" i="0">
                <a:solidFill>
                  <a:schemeClr val="bg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24CA6EAD-AD02-4C4E-8BAA-56999125D238}"/>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1" name="Footer Placeholder 1">
            <a:extLst>
              <a:ext uri="{FF2B5EF4-FFF2-40B4-BE49-F238E27FC236}">
                <a16:creationId xmlns:a16="http://schemas.microsoft.com/office/drawing/2014/main" id="{FFA80526-3AF5-4294-96C1-CA69C31B7946}"/>
              </a:ext>
            </a:extLst>
          </p:cNvPr>
          <p:cNvSpPr>
            <a:spLocks noGrp="1"/>
          </p:cNvSpPr>
          <p:nvPr>
            <p:ph type="ftr" sz="quarter" idx="3"/>
          </p:nvPr>
        </p:nvSpPr>
        <p:spPr>
          <a:xfrm>
            <a:off x="457200" y="6400800"/>
            <a:ext cx="4917688"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3830793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Gradient Divider Burgundy B">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E113E1-BE6B-F2F8-B8F0-7AF1E40900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85" t="102" b="488"/>
          <a:stretch/>
        </p:blipFill>
        <p:spPr>
          <a:xfrm>
            <a:off x="0" y="0"/>
            <a:ext cx="12192000" cy="6858000"/>
          </a:xfrm>
          <a:prstGeom prst="rect">
            <a:avLst/>
          </a:prstGeom>
          <a:blipFill>
            <a:blip r:embed="rId3"/>
            <a:stretch>
              <a:fillRect/>
            </a:stretch>
          </a:blipFill>
        </p:spPr>
      </p:pic>
      <p:pic>
        <p:nvPicPr>
          <p:cNvPr id="9" name="Graphic 6">
            <a:extLst>
              <a:ext uri="{FF2B5EF4-FFF2-40B4-BE49-F238E27FC236}">
                <a16:creationId xmlns:a16="http://schemas.microsoft.com/office/drawing/2014/main" id="{8F2CEA41-D3EC-4732-9456-84ECFDDFA8E7}"/>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964168" y="4598201"/>
            <a:ext cx="3227831" cy="2259799"/>
          </a:xfrm>
          <a:prstGeom prst="rect">
            <a:avLst/>
          </a:prstGeom>
        </p:spPr>
      </p:pic>
      <p:sp>
        <p:nvSpPr>
          <p:cNvPr id="10" name="Rectangle 2">
            <a:extLst>
              <a:ext uri="{FF2B5EF4-FFF2-40B4-BE49-F238E27FC236}">
                <a16:creationId xmlns:a16="http://schemas.microsoft.com/office/drawing/2014/main" id="{34BF69F5-1A43-48B9-8919-471CCA9EC758}"/>
              </a:ext>
            </a:extLst>
          </p:cNvPr>
          <p:cNvSpPr>
            <a:spLocks noGrp="1" noChangeArrowheads="1"/>
          </p:cNvSpPr>
          <p:nvPr>
            <p:ph type="ctrTitle" hasCustomPrompt="1"/>
          </p:nvPr>
        </p:nvSpPr>
        <p:spPr bwMode="gray">
          <a:xfrm>
            <a:off x="457200" y="457201"/>
            <a:ext cx="4724400" cy="2743199"/>
          </a:xfrm>
        </p:spPr>
        <p:txBody>
          <a:bodyPr anchor="b"/>
          <a:lstStyle>
            <a:lvl1pPr>
              <a:defRPr sz="3200" b="1" i="0">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19C46E59-824D-493C-A0B9-57774D518079}"/>
              </a:ext>
            </a:extLst>
          </p:cNvPr>
          <p:cNvSpPr>
            <a:spLocks noGrp="1"/>
          </p:cNvSpPr>
          <p:nvPr>
            <p:ph type="body" sz="quarter" idx="11" hasCustomPrompt="1"/>
          </p:nvPr>
        </p:nvSpPr>
        <p:spPr bwMode="auto">
          <a:xfrm>
            <a:off x="457188" y="3657600"/>
            <a:ext cx="4724412" cy="1294381"/>
          </a:xfrm>
          <a:prstGeom prst="rect">
            <a:avLst/>
          </a:prstGeom>
          <a:noFill/>
          <a:ln w="9525">
            <a:noFill/>
            <a:miter lim="800000"/>
            <a:headEnd/>
            <a:tailEnd/>
          </a:ln>
          <a:effectLst/>
        </p:spPr>
        <p:txBody>
          <a:bodyPr/>
          <a:lstStyle>
            <a:lvl1pPr>
              <a:defRPr>
                <a:solidFill>
                  <a:schemeClr val="bg1"/>
                </a:solidFill>
              </a:defRPr>
            </a:lvl1pPr>
          </a:lstStyle>
          <a:p>
            <a:pPr lvl="0"/>
            <a:r>
              <a:rPr lang="en-US"/>
              <a:t>Subtitle</a:t>
            </a:r>
          </a:p>
        </p:txBody>
      </p:sp>
      <p:sp>
        <p:nvSpPr>
          <p:cNvPr id="12" name="Slide Number Placeholder 5">
            <a:extLst>
              <a:ext uri="{FF2B5EF4-FFF2-40B4-BE49-F238E27FC236}">
                <a16:creationId xmlns:a16="http://schemas.microsoft.com/office/drawing/2014/main" id="{A43250D3-8006-432C-9267-EFC693E4DC1A}"/>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3" name="Footer Placeholder 1">
            <a:extLst>
              <a:ext uri="{FF2B5EF4-FFF2-40B4-BE49-F238E27FC236}">
                <a16:creationId xmlns:a16="http://schemas.microsoft.com/office/drawing/2014/main" id="{E04D6456-234C-4410-86E9-36ABFCC5C955}"/>
              </a:ext>
            </a:extLst>
          </p:cNvPr>
          <p:cNvSpPr>
            <a:spLocks noGrp="1"/>
          </p:cNvSpPr>
          <p:nvPr>
            <p:ph type="ftr" sz="quarter" idx="3"/>
          </p:nvPr>
        </p:nvSpPr>
        <p:spPr>
          <a:xfrm>
            <a:off x="457200" y="6400800"/>
            <a:ext cx="4850780"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601327917"/>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230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A">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828800"/>
            <a:ext cx="112776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9F35D60E-3DE0-4A8A-853D-E6F80C5462CD}"/>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00CE7D83-1B6D-40C1-A72D-E58FA0AA8132}"/>
              </a:ext>
            </a:extLst>
          </p:cNvPr>
          <p:cNvSpPr>
            <a:spLocks noGrp="1"/>
          </p:cNvSpPr>
          <p:nvPr>
            <p:ph type="ftr" sz="quarter" idx="10"/>
          </p:nvPr>
        </p:nvSpPr>
        <p:spPr/>
        <p:txBody>
          <a:bodyPr/>
          <a:lstStyle/>
          <a:p>
            <a:r>
              <a:rPr lang="en-US"/>
              <a:t>Managing Third-Party Risk in an Increasingly Distributed and Regulated World</a:t>
            </a:r>
          </a:p>
        </p:txBody>
      </p:sp>
    </p:spTree>
    <p:extLst>
      <p:ext uri="{BB962C8B-B14F-4D97-AF65-F5344CB8AC3E}">
        <p14:creationId xmlns:p14="http://schemas.microsoft.com/office/powerpoint/2010/main" val="2313455630"/>
      </p:ext>
    </p:extLst>
  </p:cSld>
  <p:clrMapOvr>
    <a:masterClrMapping/>
  </p:clrMapOvr>
  <p:extLst>
    <p:ext uri="{DCECCB84-F9BA-43D5-87BE-67443E8EF086}">
      <p15:sldGuideLst xmlns:p15="http://schemas.microsoft.com/office/powerpoint/2012/main">
        <p15:guide id="2" orient="horz" pos="1038">
          <p15:clr>
            <a:srgbClr val="FBAE40"/>
          </p15:clr>
        </p15:guide>
        <p15:guide id="3" orient="horz" pos="11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B">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2BD63185-AFFD-4EA3-A682-68B5F07D0011}"/>
              </a:ext>
            </a:extLst>
          </p:cNvPr>
          <p:cNvSpPr/>
          <p:nvPr/>
        </p:nvSpPr>
        <p:spPr>
          <a:xfrm flipH="1">
            <a:off x="5021798" y="1828799"/>
            <a:ext cx="7177088" cy="5029201"/>
          </a:xfrm>
          <a:prstGeom prst="rtTriangle">
            <a:avLst/>
          </a:prstGeom>
          <a:solidFill>
            <a:schemeClr val="bg2">
              <a:alpha val="50000"/>
            </a:schemeClr>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3" name="Content Placeholder 2"/>
          <p:cNvSpPr>
            <a:spLocks noGrp="1"/>
          </p:cNvSpPr>
          <p:nvPr>
            <p:ph idx="1"/>
          </p:nvPr>
        </p:nvSpPr>
        <p:spPr>
          <a:xfrm>
            <a:off x="457200" y="1828800"/>
            <a:ext cx="11277601"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9F35D60E-3DE0-4A8A-853D-E6F80C5462CD}"/>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98FAA117-DDA8-4550-8CC9-A66BF73DF48F}"/>
              </a:ext>
            </a:extLst>
          </p:cNvPr>
          <p:cNvSpPr>
            <a:spLocks noGrp="1"/>
          </p:cNvSpPr>
          <p:nvPr>
            <p:ph type="ftr" sz="quarter" idx="10"/>
          </p:nvPr>
        </p:nvSpPr>
        <p:spPr/>
        <p:txBody>
          <a:bodyPr/>
          <a:lstStyle/>
          <a:p>
            <a:r>
              <a:rPr lang="en-US"/>
              <a:t>Managing Third-Party Risk in an Increasingly Distributed and Regulated World</a:t>
            </a:r>
          </a:p>
        </p:txBody>
      </p:sp>
    </p:spTree>
    <p:extLst>
      <p:ext uri="{BB962C8B-B14F-4D97-AF65-F5344CB8AC3E}">
        <p14:creationId xmlns:p14="http://schemas.microsoft.com/office/powerpoint/2010/main" val="4243600811"/>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103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1828800"/>
            <a:ext cx="5420784"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quarter" idx="11"/>
          </p:nvPr>
        </p:nvSpPr>
        <p:spPr>
          <a:xfrm>
            <a:off x="6324601" y="1828800"/>
            <a:ext cx="54102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0A74DE67-A9F0-4E37-8537-157A5735C087}"/>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357D2AAA-F3EF-4B67-97CD-41AC6D39AE78}"/>
              </a:ext>
            </a:extLst>
          </p:cNvPr>
          <p:cNvSpPr>
            <a:spLocks noGrp="1"/>
          </p:cNvSpPr>
          <p:nvPr>
            <p:ph type="ftr" sz="quarter" idx="12"/>
          </p:nvPr>
        </p:nvSpPr>
        <p:spPr/>
        <p:txBody>
          <a:bodyPr/>
          <a:lstStyle/>
          <a:p>
            <a:r>
              <a:rPr lang="en-US"/>
              <a:t>Managing Third-Party Risk in an Increasingly Distributed and Regulated World</a:t>
            </a:r>
          </a:p>
        </p:txBody>
      </p:sp>
    </p:spTree>
    <p:extLst>
      <p:ext uri="{BB962C8B-B14F-4D97-AF65-F5344CB8AC3E}">
        <p14:creationId xmlns:p14="http://schemas.microsoft.com/office/powerpoint/2010/main" val="3414602624"/>
      </p:ext>
    </p:extLst>
  </p:cSld>
  <p:clrMapOvr>
    <a:masterClrMapping/>
  </p:clrMapOvr>
  <p:extLst>
    <p:ext uri="{DCECCB84-F9BA-43D5-87BE-67443E8EF086}">
      <p15:sldGuideLst xmlns:p15="http://schemas.microsoft.com/office/powerpoint/2012/main">
        <p15:guide id="4" orient="horz" pos="1038">
          <p15:clr>
            <a:srgbClr val="FBAE40"/>
          </p15:clr>
        </p15:guide>
        <p15:guide id="5" pos="3696">
          <p15:clr>
            <a:srgbClr val="FBAE40"/>
          </p15:clr>
        </p15:guide>
        <p15:guide id="6" pos="3984">
          <p15:clr>
            <a:srgbClr val="FBAE40"/>
          </p15:clr>
        </p15:guide>
        <p15:guide id="7" orient="horz" pos="11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1828800"/>
            <a:ext cx="3429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quarter" idx="11"/>
          </p:nvPr>
        </p:nvSpPr>
        <p:spPr>
          <a:xfrm>
            <a:off x="4381500" y="1828800"/>
            <a:ext cx="3429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0A74DE67-A9F0-4E37-8537-157A5735C087}"/>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357D2AAA-F3EF-4B67-97CD-41AC6D39AE78}"/>
              </a:ext>
            </a:extLst>
          </p:cNvPr>
          <p:cNvSpPr>
            <a:spLocks noGrp="1"/>
          </p:cNvSpPr>
          <p:nvPr>
            <p:ph type="ftr" sz="quarter" idx="12"/>
          </p:nvPr>
        </p:nvSpPr>
        <p:spPr/>
        <p:txBody>
          <a:bodyPr/>
          <a:lstStyle/>
          <a:p>
            <a:r>
              <a:rPr lang="en-US"/>
              <a:t>Managing Third-Party Risk in an Increasingly Distributed and Regulated World</a:t>
            </a:r>
          </a:p>
        </p:txBody>
      </p:sp>
      <p:sp>
        <p:nvSpPr>
          <p:cNvPr id="6" name="Content Placeholder 5">
            <a:extLst>
              <a:ext uri="{FF2B5EF4-FFF2-40B4-BE49-F238E27FC236}">
                <a16:creationId xmlns:a16="http://schemas.microsoft.com/office/drawing/2014/main" id="{669A88CD-5F81-446F-99BE-EEC9063360DA}"/>
              </a:ext>
            </a:extLst>
          </p:cNvPr>
          <p:cNvSpPr>
            <a:spLocks noGrp="1"/>
          </p:cNvSpPr>
          <p:nvPr>
            <p:ph sz="quarter" idx="13"/>
          </p:nvPr>
        </p:nvSpPr>
        <p:spPr>
          <a:xfrm>
            <a:off x="8305800" y="1828800"/>
            <a:ext cx="3429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940865"/>
      </p:ext>
    </p:extLst>
  </p:cSld>
  <p:clrMapOvr>
    <a:masterClrMapping/>
  </p:clrMapOvr>
  <p:extLst>
    <p:ext uri="{DCECCB84-F9BA-43D5-87BE-67443E8EF086}">
      <p15:sldGuideLst xmlns:p15="http://schemas.microsoft.com/office/powerpoint/2012/main">
        <p15:guide id="1" pos="2448">
          <p15:clr>
            <a:srgbClr val="FBAE40"/>
          </p15:clr>
        </p15:guide>
        <p15:guide id="2" pos="2760">
          <p15:clr>
            <a:srgbClr val="FBAE40"/>
          </p15:clr>
        </p15:guide>
        <p15:guide id="3" orient="horz" pos="1152">
          <p15:clr>
            <a:srgbClr val="FBAE40"/>
          </p15:clr>
        </p15:guide>
        <p15:guide id="4" pos="4920">
          <p15:clr>
            <a:srgbClr val="FBAE40"/>
          </p15:clr>
        </p15:guide>
        <p15:guide id="5" pos="5232">
          <p15:clr>
            <a:srgbClr val="FBAE40"/>
          </p15:clr>
        </p15:guide>
        <p15:guide id="6" orient="horz" pos="103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4 column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1828800"/>
            <a:ext cx="246888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quarter" idx="11"/>
          </p:nvPr>
        </p:nvSpPr>
        <p:spPr>
          <a:xfrm>
            <a:off x="3393440" y="1828800"/>
            <a:ext cx="246888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0A74DE67-A9F0-4E37-8537-157A5735C087}"/>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357D2AAA-F3EF-4B67-97CD-41AC6D39AE78}"/>
              </a:ext>
            </a:extLst>
          </p:cNvPr>
          <p:cNvSpPr>
            <a:spLocks noGrp="1"/>
          </p:cNvSpPr>
          <p:nvPr>
            <p:ph type="ftr" sz="quarter" idx="12"/>
          </p:nvPr>
        </p:nvSpPr>
        <p:spPr/>
        <p:txBody>
          <a:bodyPr/>
          <a:lstStyle/>
          <a:p>
            <a:r>
              <a:rPr lang="en-US"/>
              <a:t>Managing Third-Party Risk in an Increasingly Distributed and Regulated World</a:t>
            </a:r>
          </a:p>
        </p:txBody>
      </p:sp>
      <p:sp>
        <p:nvSpPr>
          <p:cNvPr id="6" name="Content Placeholder 5">
            <a:extLst>
              <a:ext uri="{FF2B5EF4-FFF2-40B4-BE49-F238E27FC236}">
                <a16:creationId xmlns:a16="http://schemas.microsoft.com/office/drawing/2014/main" id="{669A88CD-5F81-446F-99BE-EEC9063360DA}"/>
              </a:ext>
            </a:extLst>
          </p:cNvPr>
          <p:cNvSpPr>
            <a:spLocks noGrp="1"/>
          </p:cNvSpPr>
          <p:nvPr>
            <p:ph sz="quarter" idx="13"/>
          </p:nvPr>
        </p:nvSpPr>
        <p:spPr>
          <a:xfrm>
            <a:off x="6329680" y="1828800"/>
            <a:ext cx="246888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a:extLst>
              <a:ext uri="{FF2B5EF4-FFF2-40B4-BE49-F238E27FC236}">
                <a16:creationId xmlns:a16="http://schemas.microsoft.com/office/drawing/2014/main" id="{0D62ACE4-E869-4045-B664-18236EBDC9FB}"/>
              </a:ext>
            </a:extLst>
          </p:cNvPr>
          <p:cNvSpPr>
            <a:spLocks noGrp="1"/>
          </p:cNvSpPr>
          <p:nvPr>
            <p:ph sz="quarter" idx="14"/>
          </p:nvPr>
        </p:nvSpPr>
        <p:spPr>
          <a:xfrm>
            <a:off x="9265920" y="1828800"/>
            <a:ext cx="246888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5088546"/>
      </p:ext>
    </p:extLst>
  </p:cSld>
  <p:clrMapOvr>
    <a:masterClrMapping/>
  </p:clrMapOvr>
  <p:extLst>
    <p:ext uri="{DCECCB84-F9BA-43D5-87BE-67443E8EF086}">
      <p15:sldGuideLst xmlns:p15="http://schemas.microsoft.com/office/powerpoint/2012/main">
        <p15:guide id="1" pos="3696">
          <p15:clr>
            <a:srgbClr val="FBAE40"/>
          </p15:clr>
        </p15:guide>
        <p15:guide id="2" pos="3984">
          <p15:clr>
            <a:srgbClr val="FBAE40"/>
          </p15:clr>
        </p15:guide>
        <p15:guide id="3" orient="horz" pos="1152">
          <p15:clr>
            <a:srgbClr val="FBAE40"/>
          </p15:clr>
        </p15:guide>
        <p15:guide id="4" pos="5544">
          <p15:clr>
            <a:srgbClr val="FBAE40"/>
          </p15:clr>
        </p15:guide>
        <p15:guide id="5" pos="5832">
          <p15:clr>
            <a:srgbClr val="FBAE40"/>
          </p15:clr>
        </p15:guide>
        <p15:guide id="6" pos="2136">
          <p15:clr>
            <a:srgbClr val="FBAE40"/>
          </p15:clr>
        </p15:guide>
        <p15:guide id="7" pos="1848">
          <p15:clr>
            <a:srgbClr val="FBAE40"/>
          </p15:clr>
        </p15:guide>
        <p15:guide id="8" orient="horz" pos="103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with Content and PCharcoal Triangle Photo">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FAE51C77-B7CA-0A65-6B09-6A7E2EDA821F}"/>
              </a:ext>
            </a:extLst>
          </p:cNvPr>
          <p:cNvSpPr>
            <a:spLocks noChangeAspect="1"/>
          </p:cNvSpPr>
          <p:nvPr userDrawn="1"/>
        </p:nvSpPr>
        <p:spPr>
          <a:xfrm rot="10800000" flipV="1">
            <a:off x="7471633" y="1828800"/>
            <a:ext cx="4720363" cy="5034868"/>
          </a:xfrm>
          <a:prstGeom prst="rtTriangle">
            <a:avLst/>
          </a:prstGeom>
          <a:solidFill>
            <a:schemeClr val="bg2"/>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12" name="Picture Placeholder 11">
            <a:extLst>
              <a:ext uri="{FF2B5EF4-FFF2-40B4-BE49-F238E27FC236}">
                <a16:creationId xmlns:a16="http://schemas.microsoft.com/office/drawing/2014/main" id="{75553836-4940-4419-8307-C471EA99ABF0}"/>
              </a:ext>
            </a:extLst>
          </p:cNvPr>
          <p:cNvSpPr>
            <a:spLocks noGrp="1"/>
          </p:cNvSpPr>
          <p:nvPr>
            <p:ph type="pic" sz="quarter" idx="16"/>
          </p:nvPr>
        </p:nvSpPr>
        <p:spPr>
          <a:xfrm>
            <a:off x="5120902" y="1"/>
            <a:ext cx="7071098" cy="6629399"/>
          </a:xfrm>
          <a:custGeom>
            <a:avLst/>
            <a:gdLst>
              <a:gd name="connsiteX0" fmla="*/ 0 w 6235378"/>
              <a:gd name="connsiteY0" fmla="*/ 0 h 5845883"/>
              <a:gd name="connsiteX1" fmla="*/ 6235378 w 6235378"/>
              <a:gd name="connsiteY1" fmla="*/ 0 h 5845883"/>
              <a:gd name="connsiteX2" fmla="*/ 6235378 w 6235378"/>
              <a:gd name="connsiteY2" fmla="*/ 5845883 h 5845883"/>
            </a:gdLst>
            <a:ahLst/>
            <a:cxnLst>
              <a:cxn ang="0">
                <a:pos x="connsiteX0" y="connsiteY0"/>
              </a:cxn>
              <a:cxn ang="0">
                <a:pos x="connsiteX1" y="connsiteY1"/>
              </a:cxn>
              <a:cxn ang="0">
                <a:pos x="connsiteX2" y="connsiteY2"/>
              </a:cxn>
            </a:cxnLst>
            <a:rect l="l" t="t" r="r" b="b"/>
            <a:pathLst>
              <a:path w="6235378" h="5845883">
                <a:moveTo>
                  <a:pt x="0" y="0"/>
                </a:moveTo>
                <a:lnTo>
                  <a:pt x="6235378" y="0"/>
                </a:lnTo>
                <a:lnTo>
                  <a:pt x="6235378" y="5845883"/>
                </a:lnTo>
                <a:close/>
              </a:path>
            </a:pathLst>
          </a:custGeom>
        </p:spPr>
        <p:txBody>
          <a:bodyPr wrap="square">
            <a:noAutofit/>
          </a:bodyPr>
          <a:lstStyle/>
          <a:p>
            <a:r>
              <a:rPr lang="en-US"/>
              <a:t>Click icon to add picture</a:t>
            </a:r>
          </a:p>
        </p:txBody>
      </p:sp>
      <p:sp>
        <p:nvSpPr>
          <p:cNvPr id="4" name="Footer Placeholder 3">
            <a:extLst>
              <a:ext uri="{FF2B5EF4-FFF2-40B4-BE49-F238E27FC236}">
                <a16:creationId xmlns:a16="http://schemas.microsoft.com/office/drawing/2014/main" id="{D7D75E67-B614-6055-1A51-60188CCF3166}"/>
              </a:ext>
            </a:extLst>
          </p:cNvPr>
          <p:cNvSpPr>
            <a:spLocks noGrp="1"/>
          </p:cNvSpPr>
          <p:nvPr>
            <p:ph type="ftr" sz="quarter" idx="15"/>
          </p:nvPr>
        </p:nvSpPr>
        <p:spPr/>
        <p:txBody>
          <a:bodyPr/>
          <a:lstStyle/>
          <a:p>
            <a:r>
              <a:rPr lang="en-US"/>
              <a:t>Managing Third-Party Risk in an Increasingly Distributed and Regulated World</a:t>
            </a:r>
          </a:p>
        </p:txBody>
      </p:sp>
      <p:sp>
        <p:nvSpPr>
          <p:cNvPr id="5" name="Title 4">
            <a:extLst>
              <a:ext uri="{FF2B5EF4-FFF2-40B4-BE49-F238E27FC236}">
                <a16:creationId xmlns:a16="http://schemas.microsoft.com/office/drawing/2014/main" id="{D8A96BDB-29D6-47B6-8D47-4FA1A1E91B33}"/>
              </a:ext>
            </a:extLst>
          </p:cNvPr>
          <p:cNvSpPr>
            <a:spLocks noGrp="1"/>
          </p:cNvSpPr>
          <p:nvPr>
            <p:ph type="title"/>
          </p:nvPr>
        </p:nvSpPr>
        <p:spPr>
          <a:xfrm>
            <a:off x="457201" y="457200"/>
            <a:ext cx="4663701" cy="1187450"/>
          </a:xfrm>
        </p:spPr>
        <p:txBody>
          <a:bodyPr/>
          <a:lstStyle/>
          <a:p>
            <a:r>
              <a:rPr lang="en-US"/>
              <a:t>Click to edit Master title style</a:t>
            </a:r>
          </a:p>
        </p:txBody>
      </p:sp>
      <p:sp>
        <p:nvSpPr>
          <p:cNvPr id="13" name="Content Placeholder 9">
            <a:extLst>
              <a:ext uri="{FF2B5EF4-FFF2-40B4-BE49-F238E27FC236}">
                <a16:creationId xmlns:a16="http://schemas.microsoft.com/office/drawing/2014/main" id="{9EBB1CF8-2ADC-496A-B3B2-71C17774E6C7}"/>
              </a:ext>
            </a:extLst>
          </p:cNvPr>
          <p:cNvSpPr>
            <a:spLocks noGrp="1"/>
          </p:cNvSpPr>
          <p:nvPr>
            <p:ph sz="quarter" idx="11"/>
          </p:nvPr>
        </p:nvSpPr>
        <p:spPr>
          <a:xfrm>
            <a:off x="457200" y="2286000"/>
            <a:ext cx="7924800" cy="2000548"/>
          </a:xfrm>
          <a:solidFill>
            <a:schemeClr val="bg1"/>
          </a:solidFill>
          <a:effectLst>
            <a:outerShdw blurRad="190500" algn="t" rotWithShape="0">
              <a:prstClr val="black">
                <a:alpha val="15000"/>
              </a:prstClr>
            </a:outerShdw>
          </a:effectLst>
        </p:spPr>
        <p:txBody>
          <a:bodyPr vert="horz" wrap="square" lIns="182880" tIns="182880" rIns="182880" bIns="182880" rtlCol="0" anchor="ctr">
            <a:spAutoFit/>
          </a:bodyPr>
          <a:lstStyle>
            <a:lvl1pPr>
              <a:defRPr lang="en-US" sz="1800"/>
            </a:lvl1pPr>
            <a:lvl2pPr>
              <a:defRPr lang="en-US" sz="1800"/>
            </a:lvl2pPr>
            <a:lvl3pPr>
              <a:defRPr lang="en-US"/>
            </a:lvl3pPr>
            <a:lvl4pPr>
              <a:defRPr lang="en-US" sz="1400"/>
            </a:lvl4pPr>
            <a:lvl5pPr>
              <a:defRPr lang="en-US" sz="1400"/>
            </a:lvl5pPr>
          </a:lstStyle>
          <a:p>
            <a:pPr lvl="0">
              <a:spcBef>
                <a:spcPts val="1200"/>
              </a:spcBef>
            </a:pPr>
            <a:r>
              <a:rPr lang="en-US"/>
              <a:t>Click to edit Master text styles</a:t>
            </a:r>
          </a:p>
          <a:p>
            <a:pPr lvl="1">
              <a:spcBef>
                <a:spcPts val="1200"/>
              </a:spcBef>
            </a:pPr>
            <a:r>
              <a:rPr lang="en-US"/>
              <a:t>Second level</a:t>
            </a:r>
          </a:p>
          <a:p>
            <a:pPr lvl="2">
              <a:spcBef>
                <a:spcPts val="1200"/>
              </a:spcBef>
            </a:pPr>
            <a:r>
              <a:rPr lang="en-US"/>
              <a:t>Third level</a:t>
            </a:r>
          </a:p>
          <a:p>
            <a:pPr lvl="3">
              <a:spcBef>
                <a:spcPts val="1200"/>
              </a:spcBef>
            </a:pPr>
            <a:r>
              <a:rPr lang="en-US"/>
              <a:t>Fourth level</a:t>
            </a:r>
          </a:p>
          <a:p>
            <a:pPr lvl="4">
              <a:spcBef>
                <a:spcPts val="1200"/>
              </a:spcBef>
            </a:pPr>
            <a:r>
              <a:rPr lang="en-US"/>
              <a:t>Fifth level</a:t>
            </a:r>
          </a:p>
        </p:txBody>
      </p:sp>
      <p:sp>
        <p:nvSpPr>
          <p:cNvPr id="8" name="Rectangle 7">
            <a:extLst>
              <a:ext uri="{FF2B5EF4-FFF2-40B4-BE49-F238E27FC236}">
                <a16:creationId xmlns:a16="http://schemas.microsoft.com/office/drawing/2014/main" id="{5647C076-99B9-4135-A17A-5D014FF43FA9}"/>
              </a:ext>
            </a:extLst>
          </p:cNvPr>
          <p:cNvSpPr/>
          <p:nvPr userDrawn="1"/>
        </p:nvSpPr>
        <p:spPr>
          <a:xfrm>
            <a:off x="5250426" y="-810883"/>
            <a:ext cx="6484374" cy="663399"/>
          </a:xfrm>
          <a:prstGeom prst="rect">
            <a:avLst/>
          </a:prstGeom>
          <a:solidFill>
            <a:schemeClr val="accent5"/>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ct val="20000"/>
              </a:spcBef>
            </a:pPr>
            <a:r>
              <a:rPr lang="en-US" sz="2000" b="0" kern="0">
                <a:solidFill>
                  <a:schemeClr val="bg1"/>
                </a:solidFill>
                <a:latin typeface="Trebuchet MS"/>
              </a:rPr>
              <a:t>Send the picture to the back after your make your selection on the live slide.</a:t>
            </a:r>
          </a:p>
        </p:txBody>
      </p:sp>
    </p:spTree>
    <p:extLst>
      <p:ext uri="{BB962C8B-B14F-4D97-AF65-F5344CB8AC3E}">
        <p14:creationId xmlns:p14="http://schemas.microsoft.com/office/powerpoint/2010/main" val="2041904992"/>
      </p:ext>
    </p:extLst>
  </p:cSld>
  <p:clrMapOvr>
    <a:masterClrMapping/>
  </p:clrMapOvr>
  <p:extLst>
    <p:ext uri="{DCECCB84-F9BA-43D5-87BE-67443E8EF086}">
      <p15:sldGuideLst xmlns:p15="http://schemas.microsoft.com/office/powerpoint/2012/main">
        <p15:guide id="2" orient="horz" pos="1440">
          <p15:clr>
            <a:srgbClr val="FBAE40"/>
          </p15:clr>
        </p15:guide>
        <p15:guide id="3" pos="52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with Content and Red Triangle Photo">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9E2F42D5-9B78-472B-ACBC-2499E4F0A0EA}"/>
              </a:ext>
            </a:extLst>
          </p:cNvPr>
          <p:cNvSpPr>
            <a:spLocks noChangeAspect="1"/>
          </p:cNvSpPr>
          <p:nvPr userDrawn="1"/>
        </p:nvSpPr>
        <p:spPr>
          <a:xfrm rot="16200000">
            <a:off x="6738312" y="1404311"/>
            <a:ext cx="6413349" cy="4494027"/>
          </a:xfrm>
          <a:prstGeom prst="rtTriangle">
            <a:avLst/>
          </a:prstGeom>
          <a:gradFill flip="none" rotWithShape="1">
            <a:gsLst>
              <a:gs pos="0">
                <a:schemeClr val="accent3"/>
              </a:gs>
              <a:gs pos="100000">
                <a:schemeClr val="accent1"/>
              </a:gs>
            </a:gsLst>
            <a:lin ang="16200000" scaled="1"/>
            <a:tileRect/>
          </a:gradFill>
        </p:spPr>
        <p:txBody>
          <a:bodyPr lIns="0" tIns="0" rIns="0" bIns="0" rtlCol="0" anchor="ctr">
            <a:noAutofit/>
          </a:bodyPr>
          <a:lstStyle/>
          <a:p>
            <a:pPr marL="0" marR="0" lvl="0" indent="0" defTabSz="914400" eaLnBrk="1" fontAlgn="auto" latinLnBrk="0" hangingPunct="1">
              <a:lnSpc>
                <a:spcPct val="100000"/>
              </a:lnSpc>
              <a:spcBef>
                <a:spcPct val="20000"/>
              </a:spcBef>
              <a:spcAft>
                <a:spcPts val="0"/>
              </a:spcAft>
              <a:buClrTx/>
              <a:buSzTx/>
              <a:buFontTx/>
              <a:buNone/>
              <a:tabLst/>
            </a:pPr>
            <a:endParaRPr kumimoji="0" lang="en-US" sz="2000" b="0" i="0" u="none" strike="noStrike" kern="0" cap="none" spc="0" normalizeH="0" baseline="0" noProof="0">
              <a:ln>
                <a:noFill/>
              </a:ln>
              <a:solidFill>
                <a:srgbClr val="404040"/>
              </a:solidFill>
              <a:effectLst/>
              <a:uLnTx/>
              <a:uFillTx/>
              <a:latin typeface="Trebuchet MS"/>
            </a:endParaRPr>
          </a:p>
        </p:txBody>
      </p:sp>
      <p:sp>
        <p:nvSpPr>
          <p:cNvPr id="9" name="Picture Placeholder 8">
            <a:extLst>
              <a:ext uri="{FF2B5EF4-FFF2-40B4-BE49-F238E27FC236}">
                <a16:creationId xmlns:a16="http://schemas.microsoft.com/office/drawing/2014/main" id="{CFA0838B-34A0-4DE5-9569-04DA9B9863BB}"/>
              </a:ext>
            </a:extLst>
          </p:cNvPr>
          <p:cNvSpPr>
            <a:spLocks noGrp="1"/>
          </p:cNvSpPr>
          <p:nvPr>
            <p:ph type="pic" sz="quarter" idx="16"/>
          </p:nvPr>
        </p:nvSpPr>
        <p:spPr>
          <a:xfrm>
            <a:off x="5120902" y="1"/>
            <a:ext cx="7071098" cy="6629399"/>
          </a:xfrm>
          <a:custGeom>
            <a:avLst/>
            <a:gdLst>
              <a:gd name="connsiteX0" fmla="*/ 0 w 6235378"/>
              <a:gd name="connsiteY0" fmla="*/ 0 h 5845883"/>
              <a:gd name="connsiteX1" fmla="*/ 6235378 w 6235378"/>
              <a:gd name="connsiteY1" fmla="*/ 0 h 5845883"/>
              <a:gd name="connsiteX2" fmla="*/ 6235378 w 6235378"/>
              <a:gd name="connsiteY2" fmla="*/ 5845883 h 5845883"/>
            </a:gdLst>
            <a:ahLst/>
            <a:cxnLst>
              <a:cxn ang="0">
                <a:pos x="connsiteX0" y="connsiteY0"/>
              </a:cxn>
              <a:cxn ang="0">
                <a:pos x="connsiteX1" y="connsiteY1"/>
              </a:cxn>
              <a:cxn ang="0">
                <a:pos x="connsiteX2" y="connsiteY2"/>
              </a:cxn>
            </a:cxnLst>
            <a:rect l="l" t="t" r="r" b="b"/>
            <a:pathLst>
              <a:path w="6235378" h="5845883">
                <a:moveTo>
                  <a:pt x="0" y="0"/>
                </a:moveTo>
                <a:lnTo>
                  <a:pt x="6235378" y="0"/>
                </a:lnTo>
                <a:lnTo>
                  <a:pt x="6235378" y="5845883"/>
                </a:lnTo>
                <a:close/>
              </a:path>
            </a:pathLst>
          </a:custGeom>
        </p:spPr>
        <p:txBody>
          <a:bodyPr wrap="square">
            <a:noAutofit/>
          </a:bodyPr>
          <a:lstStyle/>
          <a:p>
            <a:r>
              <a:rPr lang="en-US"/>
              <a:t>Click icon to add picture</a:t>
            </a:r>
          </a:p>
        </p:txBody>
      </p:sp>
      <p:sp>
        <p:nvSpPr>
          <p:cNvPr id="11" name="Footer Placeholder 3">
            <a:extLst>
              <a:ext uri="{FF2B5EF4-FFF2-40B4-BE49-F238E27FC236}">
                <a16:creationId xmlns:a16="http://schemas.microsoft.com/office/drawing/2014/main" id="{1EC6D8EF-9FAB-49E3-BCFF-338DEB334DCF}"/>
              </a:ext>
            </a:extLst>
          </p:cNvPr>
          <p:cNvSpPr>
            <a:spLocks noGrp="1"/>
          </p:cNvSpPr>
          <p:nvPr>
            <p:ph type="ftr" sz="quarter" idx="15"/>
          </p:nvPr>
        </p:nvSpPr>
        <p:spPr>
          <a:xfrm>
            <a:off x="457200" y="6400800"/>
            <a:ext cx="4793226" cy="228600"/>
          </a:xfrm>
        </p:spPr>
        <p:txBody>
          <a:bodyPr/>
          <a:lstStyle/>
          <a:p>
            <a:r>
              <a:rPr lang="en-US"/>
              <a:t>Managing Third-Party Risk in an Increasingly Distributed and Regulated World</a:t>
            </a:r>
          </a:p>
        </p:txBody>
      </p:sp>
      <p:sp>
        <p:nvSpPr>
          <p:cNvPr id="12" name="Title 4">
            <a:extLst>
              <a:ext uri="{FF2B5EF4-FFF2-40B4-BE49-F238E27FC236}">
                <a16:creationId xmlns:a16="http://schemas.microsoft.com/office/drawing/2014/main" id="{11FFA4B6-11DD-44DD-A55A-4B5A494EB2D2}"/>
              </a:ext>
            </a:extLst>
          </p:cNvPr>
          <p:cNvSpPr>
            <a:spLocks noGrp="1"/>
          </p:cNvSpPr>
          <p:nvPr>
            <p:ph type="title"/>
          </p:nvPr>
        </p:nvSpPr>
        <p:spPr>
          <a:xfrm>
            <a:off x="457201" y="457200"/>
            <a:ext cx="4663701" cy="1187450"/>
          </a:xfrm>
        </p:spPr>
        <p:txBody>
          <a:bodyPr/>
          <a:lstStyle/>
          <a:p>
            <a:r>
              <a:rPr lang="en-US"/>
              <a:t>Click to edit Master title style</a:t>
            </a:r>
          </a:p>
        </p:txBody>
      </p:sp>
      <p:sp>
        <p:nvSpPr>
          <p:cNvPr id="13" name="Content Placeholder 9">
            <a:extLst>
              <a:ext uri="{FF2B5EF4-FFF2-40B4-BE49-F238E27FC236}">
                <a16:creationId xmlns:a16="http://schemas.microsoft.com/office/drawing/2014/main" id="{87F0FB72-8643-47B3-BA77-D7932DD42017}"/>
              </a:ext>
            </a:extLst>
          </p:cNvPr>
          <p:cNvSpPr>
            <a:spLocks noGrp="1"/>
          </p:cNvSpPr>
          <p:nvPr>
            <p:ph sz="quarter" idx="11"/>
          </p:nvPr>
        </p:nvSpPr>
        <p:spPr>
          <a:xfrm>
            <a:off x="457197" y="2286000"/>
            <a:ext cx="7924803" cy="2000548"/>
          </a:xfrm>
          <a:solidFill>
            <a:schemeClr val="bg1"/>
          </a:solidFill>
          <a:effectLst>
            <a:outerShdw blurRad="190500" algn="t" rotWithShape="0">
              <a:prstClr val="black">
                <a:alpha val="15000"/>
              </a:prstClr>
            </a:outerShdw>
          </a:effectLst>
        </p:spPr>
        <p:txBody>
          <a:bodyPr vert="horz" wrap="square" lIns="182880" tIns="182880" rIns="182880" bIns="182880" rtlCol="0" anchor="ctr">
            <a:spAutoFit/>
          </a:bodyPr>
          <a:lstStyle>
            <a:lvl1pPr>
              <a:defRPr lang="en-US" sz="1800"/>
            </a:lvl1pPr>
            <a:lvl2pPr>
              <a:defRPr lang="en-US" sz="1800"/>
            </a:lvl2pPr>
            <a:lvl3pPr>
              <a:defRPr lang="en-US"/>
            </a:lvl3pPr>
            <a:lvl4pPr>
              <a:defRPr lang="en-US" sz="1400"/>
            </a:lvl4pPr>
            <a:lvl5pPr>
              <a:defRPr lang="en-US" sz="1400"/>
            </a:lvl5pPr>
          </a:lstStyle>
          <a:p>
            <a:pPr lvl="0">
              <a:spcBef>
                <a:spcPts val="1200"/>
              </a:spcBef>
            </a:pPr>
            <a:r>
              <a:rPr lang="en-US"/>
              <a:t>Click to edit Master text styles</a:t>
            </a:r>
          </a:p>
          <a:p>
            <a:pPr lvl="1">
              <a:spcBef>
                <a:spcPts val="1200"/>
              </a:spcBef>
            </a:pPr>
            <a:r>
              <a:rPr lang="en-US"/>
              <a:t>Second level</a:t>
            </a:r>
          </a:p>
          <a:p>
            <a:pPr lvl="2">
              <a:spcBef>
                <a:spcPts val="1200"/>
              </a:spcBef>
            </a:pPr>
            <a:r>
              <a:rPr lang="en-US"/>
              <a:t>Third level</a:t>
            </a:r>
          </a:p>
          <a:p>
            <a:pPr lvl="3">
              <a:spcBef>
                <a:spcPts val="1200"/>
              </a:spcBef>
            </a:pPr>
            <a:r>
              <a:rPr lang="en-US"/>
              <a:t>Fourth level</a:t>
            </a:r>
          </a:p>
          <a:p>
            <a:pPr lvl="4">
              <a:spcBef>
                <a:spcPts val="1200"/>
              </a:spcBef>
            </a:pPr>
            <a:r>
              <a:rPr lang="en-US"/>
              <a:t>Fifth level</a:t>
            </a:r>
          </a:p>
        </p:txBody>
      </p:sp>
      <p:sp>
        <p:nvSpPr>
          <p:cNvPr id="8" name="Rectangle 7">
            <a:extLst>
              <a:ext uri="{FF2B5EF4-FFF2-40B4-BE49-F238E27FC236}">
                <a16:creationId xmlns:a16="http://schemas.microsoft.com/office/drawing/2014/main" id="{C70BB6A7-33A1-4AF1-AB18-32FE5CD943DE}"/>
              </a:ext>
            </a:extLst>
          </p:cNvPr>
          <p:cNvSpPr/>
          <p:nvPr userDrawn="1"/>
        </p:nvSpPr>
        <p:spPr>
          <a:xfrm>
            <a:off x="5250426" y="-810883"/>
            <a:ext cx="6484374" cy="663399"/>
          </a:xfrm>
          <a:prstGeom prst="rect">
            <a:avLst/>
          </a:prstGeom>
          <a:solidFill>
            <a:schemeClr val="accent5"/>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ct val="20000"/>
              </a:spcBef>
            </a:pPr>
            <a:r>
              <a:rPr lang="en-US" sz="2000" b="0" kern="0">
                <a:solidFill>
                  <a:schemeClr val="bg1"/>
                </a:solidFill>
                <a:latin typeface="Trebuchet MS"/>
              </a:rPr>
              <a:t>Send the picture to the back after your make your selection on the live slide.</a:t>
            </a:r>
          </a:p>
        </p:txBody>
      </p:sp>
    </p:spTree>
    <p:extLst>
      <p:ext uri="{BB962C8B-B14F-4D97-AF65-F5344CB8AC3E}">
        <p14:creationId xmlns:p14="http://schemas.microsoft.com/office/powerpoint/2010/main" val="1763569793"/>
      </p:ext>
    </p:extLst>
  </p:cSld>
  <p:clrMapOvr>
    <a:masterClrMapping/>
  </p:clrMapOvr>
  <p:extLst>
    <p:ext uri="{DCECCB84-F9BA-43D5-87BE-67443E8EF086}">
      <p15:sldGuideLst xmlns:p15="http://schemas.microsoft.com/office/powerpoint/2012/main">
        <p15:guide id="1" orient="horz" pos="1008">
          <p15:clr>
            <a:srgbClr val="FBAE40"/>
          </p15:clr>
        </p15:guide>
        <p15:guide id="2" orient="horz" pos="14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3"/>
        </a:solidFill>
        <a:effectLst/>
      </p:bgPr>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1BCC76-4DEE-4942-9E3B-F63F6CD6B57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1998" cy="6858000"/>
          </a:xfrm>
          <a:prstGeom prst="rect">
            <a:avLst/>
          </a:prstGeom>
        </p:spPr>
      </p:pic>
      <p:sp>
        <p:nvSpPr>
          <p:cNvPr id="9" name="Graphic 3">
            <a:extLst>
              <a:ext uri="{FF2B5EF4-FFF2-40B4-BE49-F238E27FC236}">
                <a16:creationId xmlns:a16="http://schemas.microsoft.com/office/drawing/2014/main" id="{10171A5F-8255-40F4-A75F-4E51C14E244D}"/>
              </a:ext>
            </a:extLst>
          </p:cNvPr>
          <p:cNvSpPr>
            <a:spLocks noChangeAspect="1"/>
          </p:cNvSpPr>
          <p:nvPr userDrawn="1"/>
        </p:nvSpPr>
        <p:spPr>
          <a:xfrm>
            <a:off x="4267199" y="1310267"/>
            <a:ext cx="7924800" cy="5547733"/>
          </a:xfrm>
          <a:custGeom>
            <a:avLst/>
            <a:gdLst>
              <a:gd name="connsiteX0" fmla="*/ 0 w 2419730"/>
              <a:gd name="connsiteY0" fmla="*/ 1693926 h 1693925"/>
              <a:gd name="connsiteX1" fmla="*/ 2419731 w 2419730"/>
              <a:gd name="connsiteY1" fmla="*/ 1693926 h 1693925"/>
              <a:gd name="connsiteX2" fmla="*/ 2419731 w 2419730"/>
              <a:gd name="connsiteY2" fmla="*/ 0 h 1693925"/>
              <a:gd name="connsiteX3" fmla="*/ 0 w 2419730"/>
              <a:gd name="connsiteY3" fmla="*/ 1693926 h 1693925"/>
              <a:gd name="connsiteX4" fmla="*/ 0 w 2419730"/>
              <a:gd name="connsiteY4" fmla="*/ 1693926 h 169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730" h="1693925">
                <a:moveTo>
                  <a:pt x="0" y="1693926"/>
                </a:moveTo>
                <a:lnTo>
                  <a:pt x="2419731" y="1693926"/>
                </a:lnTo>
                <a:lnTo>
                  <a:pt x="2419731" y="0"/>
                </a:lnTo>
                <a:lnTo>
                  <a:pt x="0" y="1693926"/>
                </a:lnTo>
                <a:lnTo>
                  <a:pt x="0" y="1693926"/>
                </a:lnTo>
                <a:close/>
              </a:path>
            </a:pathLst>
          </a:custGeom>
          <a:solidFill>
            <a:srgbClr val="E71C3C"/>
          </a:solidFill>
          <a:ln w="9525" cap="flat">
            <a:noFill/>
            <a:prstDash val="solid"/>
            <a:miter/>
          </a:ln>
        </p:spPr>
        <p:txBody>
          <a:bodyPr rtlCol="0" anchor="ctr"/>
          <a:lstStyle/>
          <a:p>
            <a:endParaRPr lang="en-US"/>
          </a:p>
        </p:txBody>
      </p:sp>
      <p:sp>
        <p:nvSpPr>
          <p:cNvPr id="14" name="Rectangle 2">
            <a:extLst>
              <a:ext uri="{FF2B5EF4-FFF2-40B4-BE49-F238E27FC236}">
                <a16:creationId xmlns:a16="http://schemas.microsoft.com/office/drawing/2014/main" id="{A6516383-3B54-45A9-9542-33904DB78706}"/>
              </a:ext>
            </a:extLst>
          </p:cNvPr>
          <p:cNvSpPr>
            <a:spLocks noGrp="1" noChangeArrowheads="1"/>
          </p:cNvSpPr>
          <p:nvPr>
            <p:ph type="ctrTitle" hasCustomPrompt="1"/>
          </p:nvPr>
        </p:nvSpPr>
        <p:spPr bwMode="gray">
          <a:xfrm>
            <a:off x="457200" y="457200"/>
            <a:ext cx="2647950" cy="5486399"/>
          </a:xfrm>
        </p:spPr>
        <p:txBody>
          <a:bodyPr anchor="ctr"/>
          <a:lstStyle>
            <a:lvl1pPr>
              <a:defRPr sz="2800" b="0" i="0">
                <a:solidFill>
                  <a:schemeClr val="bg1"/>
                </a:solidFill>
              </a:defRPr>
            </a:lvl1pPr>
          </a:lstStyle>
          <a:p>
            <a:r>
              <a:rPr lang="en-US"/>
              <a:t>Click To Edit Master Title Style</a:t>
            </a:r>
            <a:endParaRPr lang="en-GB"/>
          </a:p>
        </p:txBody>
      </p:sp>
      <p:sp>
        <p:nvSpPr>
          <p:cNvPr id="17" name="Slide Number Placeholder 5">
            <a:extLst>
              <a:ext uri="{FF2B5EF4-FFF2-40B4-BE49-F238E27FC236}">
                <a16:creationId xmlns:a16="http://schemas.microsoft.com/office/drawing/2014/main" id="{6F669615-FA8A-42BD-85FD-3168506EF381}"/>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8" name="Footer Placeholder 1">
            <a:extLst>
              <a:ext uri="{FF2B5EF4-FFF2-40B4-BE49-F238E27FC236}">
                <a16:creationId xmlns:a16="http://schemas.microsoft.com/office/drawing/2014/main" id="{939C2BE7-C68E-44F3-982D-3EB741BABA8E}"/>
              </a:ext>
            </a:extLst>
          </p:cNvPr>
          <p:cNvSpPr>
            <a:spLocks noGrp="1"/>
          </p:cNvSpPr>
          <p:nvPr>
            <p:ph type="ftr" sz="quarter" idx="3"/>
          </p:nvPr>
        </p:nvSpPr>
        <p:spPr>
          <a:xfrm>
            <a:off x="457199" y="6400800"/>
            <a:ext cx="4951141"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
        <p:nvSpPr>
          <p:cNvPr id="10" name="Content Placeholder 9">
            <a:extLst>
              <a:ext uri="{FF2B5EF4-FFF2-40B4-BE49-F238E27FC236}">
                <a16:creationId xmlns:a16="http://schemas.microsoft.com/office/drawing/2014/main" id="{50402D26-6557-43AB-8A85-1B0ADDA6BF4D}"/>
              </a:ext>
            </a:extLst>
          </p:cNvPr>
          <p:cNvSpPr>
            <a:spLocks noGrp="1"/>
          </p:cNvSpPr>
          <p:nvPr>
            <p:ph sz="quarter" idx="10"/>
          </p:nvPr>
        </p:nvSpPr>
        <p:spPr>
          <a:xfrm>
            <a:off x="3581400" y="457200"/>
            <a:ext cx="8153400" cy="5486400"/>
          </a:xfrm>
          <a:solidFill>
            <a:schemeClr val="bg1"/>
          </a:solidFill>
          <a:effectLst>
            <a:outerShdw blurRad="190500" algn="t" rotWithShape="0">
              <a:prstClr val="black">
                <a:alpha val="15000"/>
              </a:prstClr>
            </a:outerShdw>
          </a:effectLst>
        </p:spPr>
        <p:txBody>
          <a:bodyPr vert="horz" lIns="182880" tIns="182880" rIns="182880" bIns="182880" rtlCol="0" anchor="ctr">
            <a:noAutofit/>
          </a:bodyPr>
          <a:lstStyle>
            <a:lvl1pPr>
              <a:defRPr lang="en-US" sz="1800" smtClean="0"/>
            </a:lvl1pPr>
            <a:lvl2pPr>
              <a:defRPr lang="en-US" sz="1800" smtClean="0"/>
            </a:lvl2pPr>
            <a:lvl3pPr>
              <a:defRPr lang="en-US" smtClean="0"/>
            </a:lvl3pPr>
            <a:lvl4pPr>
              <a:defRPr lang="en-US" sz="1400" smtClean="0"/>
            </a:lvl4pPr>
            <a:lvl5pPr>
              <a:defRPr lang="en-US" sz="1400"/>
            </a:lvl5pPr>
          </a:lstStyle>
          <a:p>
            <a:pPr lvl="0">
              <a:spcBef>
                <a:spcPts val="1200"/>
              </a:spcBef>
            </a:pPr>
            <a:r>
              <a:rPr lang="en-US"/>
              <a:t>Click to edit Master text styles</a:t>
            </a:r>
          </a:p>
          <a:p>
            <a:pPr lvl="1">
              <a:spcBef>
                <a:spcPts val="1200"/>
              </a:spcBef>
            </a:pPr>
            <a:r>
              <a:rPr lang="en-US"/>
              <a:t>Second level</a:t>
            </a:r>
          </a:p>
          <a:p>
            <a:pPr lvl="2">
              <a:spcBef>
                <a:spcPts val="1200"/>
              </a:spcBef>
            </a:pPr>
            <a:r>
              <a:rPr lang="en-US"/>
              <a:t>Third level</a:t>
            </a:r>
          </a:p>
          <a:p>
            <a:pPr lvl="3">
              <a:spcBef>
                <a:spcPts val="1200"/>
              </a:spcBef>
            </a:pPr>
            <a:r>
              <a:rPr lang="en-US"/>
              <a:t>Fourth level</a:t>
            </a:r>
          </a:p>
          <a:p>
            <a:pPr lvl="4">
              <a:spcBef>
                <a:spcPts val="1200"/>
              </a:spcBef>
            </a:pPr>
            <a:r>
              <a:rPr lang="en-US"/>
              <a:t>Fifth level</a:t>
            </a:r>
          </a:p>
        </p:txBody>
      </p:sp>
    </p:spTree>
    <p:extLst>
      <p:ext uri="{BB962C8B-B14F-4D97-AF65-F5344CB8AC3E}">
        <p14:creationId xmlns:p14="http://schemas.microsoft.com/office/powerpoint/2010/main" val="3227733991"/>
      </p:ext>
    </p:extLst>
  </p:cSld>
  <p:clrMapOvr>
    <a:masterClrMapping/>
  </p:clrMapOvr>
  <p:extLst>
    <p:ext uri="{DCECCB84-F9BA-43D5-87BE-67443E8EF086}">
      <p15:sldGuideLst xmlns:p15="http://schemas.microsoft.com/office/powerpoint/2012/main">
        <p15:guide id="1" pos="1968">
          <p15:clr>
            <a:srgbClr val="FBAE40"/>
          </p15:clr>
        </p15:guide>
        <p15:guide id="3" pos="225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with Content and Slate Triangle Photo">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C837FF01-E6CC-459C-9BFE-6D2746561F31}"/>
              </a:ext>
            </a:extLst>
          </p:cNvPr>
          <p:cNvSpPr>
            <a:spLocks noChangeAspect="1"/>
          </p:cNvSpPr>
          <p:nvPr userDrawn="1"/>
        </p:nvSpPr>
        <p:spPr>
          <a:xfrm rot="16200000">
            <a:off x="6738312" y="1404311"/>
            <a:ext cx="6413349" cy="4494027"/>
          </a:xfrm>
          <a:prstGeom prst="rtTriangle">
            <a:avLst/>
          </a:prstGeom>
          <a:gradFill flip="none" rotWithShape="1">
            <a:gsLst>
              <a:gs pos="0">
                <a:schemeClr val="accent2">
                  <a:lumMod val="50000"/>
                </a:schemeClr>
              </a:gs>
              <a:gs pos="100000">
                <a:schemeClr val="accent2"/>
              </a:gs>
            </a:gsLst>
            <a:lin ang="16200000" scaled="1"/>
            <a:tileRect/>
          </a:gradFill>
        </p:spPr>
        <p:txBody>
          <a:bodyPr lIns="0" tIns="0" rIns="0" bIns="0" rtlCol="0" anchor="ctr">
            <a:noAutofit/>
          </a:bodyPr>
          <a:lstStyle/>
          <a:p>
            <a:pPr marL="0" marR="0" lvl="0" indent="0" defTabSz="914400" eaLnBrk="1" fontAlgn="auto" latinLnBrk="0" hangingPunct="1">
              <a:lnSpc>
                <a:spcPct val="100000"/>
              </a:lnSpc>
              <a:spcBef>
                <a:spcPct val="20000"/>
              </a:spcBef>
              <a:spcAft>
                <a:spcPts val="0"/>
              </a:spcAft>
              <a:buClrTx/>
              <a:buSzTx/>
              <a:buFontTx/>
              <a:buNone/>
              <a:tabLst/>
            </a:pPr>
            <a:endParaRPr kumimoji="0" lang="en-US" sz="2000" b="0" i="0" u="none" strike="noStrike" kern="0" cap="none" spc="0" normalizeH="0" baseline="0" noProof="0">
              <a:ln>
                <a:noFill/>
              </a:ln>
              <a:solidFill>
                <a:srgbClr val="404040"/>
              </a:solidFill>
              <a:effectLst/>
              <a:uLnTx/>
              <a:uFillTx/>
              <a:latin typeface="Trebuchet MS"/>
            </a:endParaRPr>
          </a:p>
        </p:txBody>
      </p:sp>
      <p:sp>
        <p:nvSpPr>
          <p:cNvPr id="9" name="Picture Placeholder 8">
            <a:extLst>
              <a:ext uri="{FF2B5EF4-FFF2-40B4-BE49-F238E27FC236}">
                <a16:creationId xmlns:a16="http://schemas.microsoft.com/office/drawing/2014/main" id="{C7E15E1B-3011-462E-9827-5C029F18D112}"/>
              </a:ext>
            </a:extLst>
          </p:cNvPr>
          <p:cNvSpPr>
            <a:spLocks noGrp="1"/>
          </p:cNvSpPr>
          <p:nvPr>
            <p:ph type="pic" sz="quarter" idx="16"/>
          </p:nvPr>
        </p:nvSpPr>
        <p:spPr>
          <a:xfrm>
            <a:off x="5120902" y="1"/>
            <a:ext cx="7071098" cy="6629399"/>
          </a:xfrm>
          <a:custGeom>
            <a:avLst/>
            <a:gdLst>
              <a:gd name="connsiteX0" fmla="*/ 0 w 6235378"/>
              <a:gd name="connsiteY0" fmla="*/ 0 h 5845883"/>
              <a:gd name="connsiteX1" fmla="*/ 6235378 w 6235378"/>
              <a:gd name="connsiteY1" fmla="*/ 0 h 5845883"/>
              <a:gd name="connsiteX2" fmla="*/ 6235378 w 6235378"/>
              <a:gd name="connsiteY2" fmla="*/ 5845883 h 5845883"/>
            </a:gdLst>
            <a:ahLst/>
            <a:cxnLst>
              <a:cxn ang="0">
                <a:pos x="connsiteX0" y="connsiteY0"/>
              </a:cxn>
              <a:cxn ang="0">
                <a:pos x="connsiteX1" y="connsiteY1"/>
              </a:cxn>
              <a:cxn ang="0">
                <a:pos x="connsiteX2" y="connsiteY2"/>
              </a:cxn>
            </a:cxnLst>
            <a:rect l="l" t="t" r="r" b="b"/>
            <a:pathLst>
              <a:path w="6235378" h="5845883">
                <a:moveTo>
                  <a:pt x="0" y="0"/>
                </a:moveTo>
                <a:lnTo>
                  <a:pt x="6235378" y="0"/>
                </a:lnTo>
                <a:lnTo>
                  <a:pt x="6235378" y="5845883"/>
                </a:lnTo>
                <a:close/>
              </a:path>
            </a:pathLst>
          </a:custGeom>
        </p:spPr>
        <p:txBody>
          <a:bodyPr wrap="square">
            <a:noAutofit/>
          </a:bodyPr>
          <a:lstStyle/>
          <a:p>
            <a:r>
              <a:rPr lang="en-US"/>
              <a:t>Click icon to add picture</a:t>
            </a:r>
          </a:p>
        </p:txBody>
      </p:sp>
      <p:sp>
        <p:nvSpPr>
          <p:cNvPr id="11" name="Footer Placeholder 3">
            <a:extLst>
              <a:ext uri="{FF2B5EF4-FFF2-40B4-BE49-F238E27FC236}">
                <a16:creationId xmlns:a16="http://schemas.microsoft.com/office/drawing/2014/main" id="{671B20F6-2F3C-47AB-838E-E4D4D62D3D8A}"/>
              </a:ext>
            </a:extLst>
          </p:cNvPr>
          <p:cNvSpPr>
            <a:spLocks noGrp="1"/>
          </p:cNvSpPr>
          <p:nvPr>
            <p:ph type="ftr" sz="quarter" idx="15"/>
          </p:nvPr>
        </p:nvSpPr>
        <p:spPr>
          <a:xfrm>
            <a:off x="457200" y="6400800"/>
            <a:ext cx="4793226" cy="228600"/>
          </a:xfrm>
        </p:spPr>
        <p:txBody>
          <a:bodyPr/>
          <a:lstStyle/>
          <a:p>
            <a:r>
              <a:rPr lang="en-US"/>
              <a:t>Managing Third-Party Risk in an Increasingly Distributed and Regulated World</a:t>
            </a:r>
          </a:p>
        </p:txBody>
      </p:sp>
      <p:sp>
        <p:nvSpPr>
          <p:cNvPr id="12" name="Title 4">
            <a:extLst>
              <a:ext uri="{FF2B5EF4-FFF2-40B4-BE49-F238E27FC236}">
                <a16:creationId xmlns:a16="http://schemas.microsoft.com/office/drawing/2014/main" id="{3E6B6263-5CAD-4670-854C-094E4E9742A5}"/>
              </a:ext>
            </a:extLst>
          </p:cNvPr>
          <p:cNvSpPr>
            <a:spLocks noGrp="1"/>
          </p:cNvSpPr>
          <p:nvPr>
            <p:ph type="title"/>
          </p:nvPr>
        </p:nvSpPr>
        <p:spPr>
          <a:xfrm>
            <a:off x="457201" y="457200"/>
            <a:ext cx="4663701" cy="1187450"/>
          </a:xfrm>
        </p:spPr>
        <p:txBody>
          <a:bodyPr/>
          <a:lstStyle/>
          <a:p>
            <a:r>
              <a:rPr lang="en-US"/>
              <a:t>Click to edit Master title style</a:t>
            </a:r>
          </a:p>
        </p:txBody>
      </p:sp>
      <p:sp>
        <p:nvSpPr>
          <p:cNvPr id="13" name="Content Placeholder 9">
            <a:extLst>
              <a:ext uri="{FF2B5EF4-FFF2-40B4-BE49-F238E27FC236}">
                <a16:creationId xmlns:a16="http://schemas.microsoft.com/office/drawing/2014/main" id="{EDC0A940-9C19-4213-8308-19EC5F6469B3}"/>
              </a:ext>
            </a:extLst>
          </p:cNvPr>
          <p:cNvSpPr>
            <a:spLocks noGrp="1"/>
          </p:cNvSpPr>
          <p:nvPr>
            <p:ph sz="quarter" idx="11"/>
          </p:nvPr>
        </p:nvSpPr>
        <p:spPr>
          <a:xfrm>
            <a:off x="457197" y="2286000"/>
            <a:ext cx="7924803" cy="2000548"/>
          </a:xfrm>
          <a:solidFill>
            <a:schemeClr val="bg1"/>
          </a:solidFill>
          <a:effectLst>
            <a:outerShdw blurRad="190500" algn="t" rotWithShape="0">
              <a:prstClr val="black">
                <a:alpha val="15000"/>
              </a:prstClr>
            </a:outerShdw>
          </a:effectLst>
        </p:spPr>
        <p:txBody>
          <a:bodyPr vert="horz" wrap="square" lIns="182880" tIns="182880" rIns="182880" bIns="182880" rtlCol="0" anchor="ctr">
            <a:spAutoFit/>
          </a:bodyPr>
          <a:lstStyle>
            <a:lvl1pPr>
              <a:defRPr lang="en-US" sz="1800"/>
            </a:lvl1pPr>
            <a:lvl2pPr>
              <a:defRPr lang="en-US" sz="1800"/>
            </a:lvl2pPr>
            <a:lvl3pPr>
              <a:defRPr lang="en-US"/>
            </a:lvl3pPr>
            <a:lvl4pPr>
              <a:defRPr lang="en-US" sz="1400"/>
            </a:lvl4pPr>
            <a:lvl5pPr>
              <a:defRPr lang="en-US" sz="1400"/>
            </a:lvl5pPr>
          </a:lstStyle>
          <a:p>
            <a:pPr lvl="0">
              <a:spcBef>
                <a:spcPts val="1200"/>
              </a:spcBef>
            </a:pPr>
            <a:r>
              <a:rPr lang="en-US"/>
              <a:t>Click to edit Master text styles</a:t>
            </a:r>
          </a:p>
          <a:p>
            <a:pPr lvl="1">
              <a:spcBef>
                <a:spcPts val="1200"/>
              </a:spcBef>
            </a:pPr>
            <a:r>
              <a:rPr lang="en-US"/>
              <a:t>Second level</a:t>
            </a:r>
          </a:p>
          <a:p>
            <a:pPr lvl="2">
              <a:spcBef>
                <a:spcPts val="1200"/>
              </a:spcBef>
            </a:pPr>
            <a:r>
              <a:rPr lang="en-US"/>
              <a:t>Third level</a:t>
            </a:r>
          </a:p>
          <a:p>
            <a:pPr lvl="3">
              <a:spcBef>
                <a:spcPts val="1200"/>
              </a:spcBef>
            </a:pPr>
            <a:r>
              <a:rPr lang="en-US"/>
              <a:t>Fourth level</a:t>
            </a:r>
          </a:p>
          <a:p>
            <a:pPr lvl="4">
              <a:spcBef>
                <a:spcPts val="1200"/>
              </a:spcBef>
            </a:pPr>
            <a:r>
              <a:rPr lang="en-US"/>
              <a:t>Fifth level</a:t>
            </a:r>
          </a:p>
        </p:txBody>
      </p:sp>
      <p:sp>
        <p:nvSpPr>
          <p:cNvPr id="8" name="Rectangle 7">
            <a:extLst>
              <a:ext uri="{FF2B5EF4-FFF2-40B4-BE49-F238E27FC236}">
                <a16:creationId xmlns:a16="http://schemas.microsoft.com/office/drawing/2014/main" id="{F7B0D377-0A56-497B-A99F-734B7686EBFB}"/>
              </a:ext>
            </a:extLst>
          </p:cNvPr>
          <p:cNvSpPr/>
          <p:nvPr userDrawn="1"/>
        </p:nvSpPr>
        <p:spPr>
          <a:xfrm>
            <a:off x="5250426" y="-810883"/>
            <a:ext cx="6484374" cy="663399"/>
          </a:xfrm>
          <a:prstGeom prst="rect">
            <a:avLst/>
          </a:prstGeom>
          <a:solidFill>
            <a:schemeClr val="accent5"/>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ct val="20000"/>
              </a:spcBef>
            </a:pPr>
            <a:r>
              <a:rPr lang="en-US" sz="2000" b="0" kern="0">
                <a:solidFill>
                  <a:schemeClr val="bg1"/>
                </a:solidFill>
                <a:latin typeface="Trebuchet MS"/>
              </a:rPr>
              <a:t>Send the picture to the back after your make your selection on the live slide.</a:t>
            </a:r>
          </a:p>
        </p:txBody>
      </p:sp>
    </p:spTree>
    <p:extLst>
      <p:ext uri="{BB962C8B-B14F-4D97-AF65-F5344CB8AC3E}">
        <p14:creationId xmlns:p14="http://schemas.microsoft.com/office/powerpoint/2010/main" val="2870281265"/>
      </p:ext>
    </p:extLst>
  </p:cSld>
  <p:clrMapOvr>
    <a:masterClrMapping/>
  </p:clrMapOvr>
  <p:extLst>
    <p:ext uri="{DCECCB84-F9BA-43D5-87BE-67443E8EF086}">
      <p15:sldGuideLst xmlns:p15="http://schemas.microsoft.com/office/powerpoint/2012/main">
        <p15:guide id="1" orient="horz" pos="1008">
          <p15:clr>
            <a:srgbClr val="FBAE40"/>
          </p15:clr>
        </p15:guide>
        <p15:guide id="2" orient="horz" pos="14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with Content, Slate Angle and Photo">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BB7CB851-F4DC-415A-64C1-F46DCE45A0F4}"/>
              </a:ext>
            </a:extLst>
          </p:cNvPr>
          <p:cNvSpPr/>
          <p:nvPr userDrawn="1"/>
        </p:nvSpPr>
        <p:spPr>
          <a:xfrm>
            <a:off x="-3" y="-7872"/>
            <a:ext cx="12192001" cy="6865872"/>
          </a:xfrm>
          <a:custGeom>
            <a:avLst/>
            <a:gdLst>
              <a:gd name="connsiteX0" fmla="*/ 3459 w 12192001"/>
              <a:gd name="connsiteY0" fmla="*/ 4732 h 6865872"/>
              <a:gd name="connsiteX1" fmla="*/ 3459 w 12192001"/>
              <a:gd name="connsiteY1" fmla="*/ 6194304 h 6865872"/>
              <a:gd name="connsiteX2" fmla="*/ 8836491 w 12192001"/>
              <a:gd name="connsiteY2" fmla="*/ 4732 h 6865872"/>
              <a:gd name="connsiteX3" fmla="*/ 0 w 12192001"/>
              <a:gd name="connsiteY3" fmla="*/ 0 h 6865872"/>
              <a:gd name="connsiteX4" fmla="*/ 12192001 w 12192001"/>
              <a:gd name="connsiteY4" fmla="*/ 0 h 6865872"/>
              <a:gd name="connsiteX5" fmla="*/ 12192001 w 12192001"/>
              <a:gd name="connsiteY5" fmla="*/ 1624559 h 6865872"/>
              <a:gd name="connsiteX6" fmla="*/ 4712212 w 12192001"/>
              <a:gd name="connsiteY6" fmla="*/ 6865872 h 6865872"/>
              <a:gd name="connsiteX7" fmla="*/ 0 w 12192001"/>
              <a:gd name="connsiteY7" fmla="*/ 6865872 h 686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65872">
                <a:moveTo>
                  <a:pt x="3459" y="4732"/>
                </a:moveTo>
                <a:lnTo>
                  <a:pt x="3459" y="6194304"/>
                </a:lnTo>
                <a:lnTo>
                  <a:pt x="8836491" y="4732"/>
                </a:lnTo>
                <a:close/>
                <a:moveTo>
                  <a:pt x="0" y="0"/>
                </a:moveTo>
                <a:lnTo>
                  <a:pt x="12192001" y="0"/>
                </a:lnTo>
                <a:lnTo>
                  <a:pt x="12192001" y="1624559"/>
                </a:lnTo>
                <a:lnTo>
                  <a:pt x="4712212" y="6865872"/>
                </a:lnTo>
                <a:lnTo>
                  <a:pt x="0" y="6865872"/>
                </a:lnTo>
                <a:close/>
              </a:path>
            </a:pathLst>
          </a:custGeom>
          <a:solidFill>
            <a:schemeClr val="bg1">
              <a:lumMod val="95000"/>
            </a:schemeClr>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2" name="Title 1"/>
          <p:cNvSpPr>
            <a:spLocks noGrp="1"/>
          </p:cNvSpPr>
          <p:nvPr>
            <p:ph type="title" hasCustomPrompt="1"/>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lvl1pPr>
              <a:defRPr>
                <a:solidFill>
                  <a:schemeClr val="bg1"/>
                </a:solidFill>
              </a:defRPr>
            </a:lvl1pPr>
          </a:lstStyle>
          <a:p>
            <a:r>
              <a:rPr lang="en-US">
                <a:solidFill>
                  <a:schemeClr val="tx1"/>
                </a:solidFill>
              </a:rPr>
              <a:t>Managing Third-Party Risk in an Increasingly Distributed and Regulated World</a:t>
            </a:r>
          </a:p>
        </p:txBody>
      </p:sp>
      <p:sp>
        <p:nvSpPr>
          <p:cNvPr id="16" name="Picture Placeholder 9">
            <a:extLst>
              <a:ext uri="{FF2B5EF4-FFF2-40B4-BE49-F238E27FC236}">
                <a16:creationId xmlns:a16="http://schemas.microsoft.com/office/drawing/2014/main" id="{F4DC05BE-61C1-4CC4-A215-8EC4B7FF7741}"/>
              </a:ext>
            </a:extLst>
          </p:cNvPr>
          <p:cNvSpPr>
            <a:spLocks noGrp="1"/>
          </p:cNvSpPr>
          <p:nvPr>
            <p:ph type="pic" sz="quarter" idx="14"/>
          </p:nvPr>
        </p:nvSpPr>
        <p:spPr>
          <a:xfrm>
            <a:off x="7937500" y="0"/>
            <a:ext cx="4254498" cy="6858000"/>
          </a:xfrm>
          <a:solidFill>
            <a:schemeClr val="bg2"/>
          </a:solidFill>
        </p:spPr>
        <p:txBody>
          <a:bodyPr/>
          <a:lstStyle>
            <a:lvl1pPr algn="ctr">
              <a:defRPr/>
            </a:lvl1pPr>
          </a:lstStyle>
          <a:p>
            <a:r>
              <a:rPr lang="en-US"/>
              <a:t>Click icon to add picture</a:t>
            </a:r>
          </a:p>
        </p:txBody>
      </p:sp>
      <p:sp>
        <p:nvSpPr>
          <p:cNvPr id="8" name="Content Placeholder 9">
            <a:extLst>
              <a:ext uri="{FF2B5EF4-FFF2-40B4-BE49-F238E27FC236}">
                <a16:creationId xmlns:a16="http://schemas.microsoft.com/office/drawing/2014/main" id="{B51A573C-57B0-475E-A442-A5E7C2F3300D}"/>
              </a:ext>
            </a:extLst>
          </p:cNvPr>
          <p:cNvSpPr>
            <a:spLocks noGrp="1"/>
          </p:cNvSpPr>
          <p:nvPr>
            <p:ph sz="quarter" idx="11"/>
          </p:nvPr>
        </p:nvSpPr>
        <p:spPr>
          <a:xfrm>
            <a:off x="457197" y="1828800"/>
            <a:ext cx="7924803" cy="2554545"/>
          </a:xfrm>
          <a:solidFill>
            <a:schemeClr val="bg1"/>
          </a:solidFill>
          <a:effectLst>
            <a:outerShdw blurRad="190500" algn="t" rotWithShape="0">
              <a:prstClr val="black">
                <a:alpha val="15000"/>
              </a:prstClr>
            </a:outerShdw>
          </a:effectLst>
        </p:spPr>
        <p:txBody>
          <a:bodyPr vert="horz" wrap="square" lIns="182880" tIns="182880" rIns="182880" bIns="182880" rtlCol="0" anchor="t" anchorCtr="0">
            <a:spAutoFit/>
          </a:bodyPr>
          <a:lstStyle>
            <a:lvl1pPr>
              <a:defRPr lang="en-US" sz="1800" dirty="0"/>
            </a:lvl1pPr>
            <a:lvl2pPr>
              <a:defRPr lang="en-US" sz="1800" dirty="0"/>
            </a:lvl2pPr>
            <a:lvl3pPr>
              <a:defRPr lang="en-US" dirty="0"/>
            </a:lvl3pPr>
            <a:lvl4pPr>
              <a:defRPr lang="en-US" sz="1400" dirty="0"/>
            </a:lvl4pPr>
            <a:lvl5pPr>
              <a:defRPr lang="en-US" sz="1400" dirty="0"/>
            </a:lvl5pPr>
          </a:lstStyle>
          <a:p>
            <a:pPr lvl="0">
              <a:spcBef>
                <a:spcPts val="1200"/>
              </a:spcBef>
            </a:pPr>
            <a:r>
              <a:rPr lang="en-US"/>
              <a:t>Click to edit Master text styles</a:t>
            </a:r>
          </a:p>
          <a:p>
            <a:pPr lvl="1">
              <a:spcBef>
                <a:spcPts val="1200"/>
              </a:spcBef>
            </a:pPr>
            <a:r>
              <a:rPr lang="en-US"/>
              <a:t>Second level</a:t>
            </a:r>
          </a:p>
          <a:p>
            <a:pPr lvl="2">
              <a:spcBef>
                <a:spcPts val="1200"/>
              </a:spcBef>
            </a:pPr>
            <a:r>
              <a:rPr lang="en-US"/>
              <a:t>Third level</a:t>
            </a:r>
          </a:p>
          <a:p>
            <a:pPr lvl="3">
              <a:spcBef>
                <a:spcPts val="1200"/>
              </a:spcBef>
            </a:pPr>
            <a:r>
              <a:rPr lang="en-US"/>
              <a:t>Fourth level</a:t>
            </a:r>
          </a:p>
          <a:p>
            <a:pPr lvl="4">
              <a:spcBef>
                <a:spcPts val="1200"/>
              </a:spcBef>
            </a:pPr>
            <a:r>
              <a:rPr lang="en-US"/>
              <a:t>Fifth level</a:t>
            </a:r>
          </a:p>
        </p:txBody>
      </p:sp>
      <p:sp>
        <p:nvSpPr>
          <p:cNvPr id="9" name="Rectangle 8">
            <a:extLst>
              <a:ext uri="{FF2B5EF4-FFF2-40B4-BE49-F238E27FC236}">
                <a16:creationId xmlns:a16="http://schemas.microsoft.com/office/drawing/2014/main" id="{71AE0FE7-E22E-48E6-B634-3639E0EA1247}"/>
              </a:ext>
            </a:extLst>
          </p:cNvPr>
          <p:cNvSpPr/>
          <p:nvPr userDrawn="1"/>
        </p:nvSpPr>
        <p:spPr>
          <a:xfrm>
            <a:off x="5250426" y="-810883"/>
            <a:ext cx="6484374" cy="663399"/>
          </a:xfrm>
          <a:prstGeom prst="rect">
            <a:avLst/>
          </a:prstGeom>
          <a:solidFill>
            <a:schemeClr val="accent5"/>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ct val="20000"/>
              </a:spcBef>
            </a:pPr>
            <a:r>
              <a:rPr lang="en-US" sz="2000" b="0" kern="0">
                <a:solidFill>
                  <a:schemeClr val="bg1"/>
                </a:solidFill>
                <a:latin typeface="Trebuchet MS"/>
              </a:rPr>
              <a:t>Send the picture to the back after your make your selection on the live slide.</a:t>
            </a:r>
          </a:p>
        </p:txBody>
      </p:sp>
      <p:sp>
        <p:nvSpPr>
          <p:cNvPr id="10" name="Slide Number Placeholder 5">
            <a:extLst>
              <a:ext uri="{FF2B5EF4-FFF2-40B4-BE49-F238E27FC236}">
                <a16:creationId xmlns:a16="http://schemas.microsoft.com/office/drawing/2014/main" id="{A66F62E3-C6DA-49C3-9C27-A2353372AAC0}"/>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4226364883"/>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1152">
          <p15:clr>
            <a:srgbClr val="FBAE40"/>
          </p15:clr>
        </p15:guide>
        <p15:guide id="7" pos="4992">
          <p15:clr>
            <a:srgbClr val="FBAE40"/>
          </p15:clr>
        </p15:guide>
        <p15:guide id="8" pos="52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with Content an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lvl1pPr>
              <a:defRPr>
                <a:solidFill>
                  <a:schemeClr val="bg1"/>
                </a:solidFill>
              </a:defRPr>
            </a:lvl1pPr>
          </a:lstStyle>
          <a:p>
            <a:r>
              <a:rPr lang="en-US">
                <a:solidFill>
                  <a:schemeClr val="tx1"/>
                </a:solidFill>
              </a:rPr>
              <a:t>Managing Third-Party Risk in an Increasingly Distributed and Regulated World</a:t>
            </a:r>
          </a:p>
        </p:txBody>
      </p:sp>
      <p:sp>
        <p:nvSpPr>
          <p:cNvPr id="16" name="Picture Placeholder 9">
            <a:extLst>
              <a:ext uri="{FF2B5EF4-FFF2-40B4-BE49-F238E27FC236}">
                <a16:creationId xmlns:a16="http://schemas.microsoft.com/office/drawing/2014/main" id="{F4DC05BE-61C1-4CC4-A215-8EC4B7FF7741}"/>
              </a:ext>
            </a:extLst>
          </p:cNvPr>
          <p:cNvSpPr>
            <a:spLocks noGrp="1"/>
          </p:cNvSpPr>
          <p:nvPr>
            <p:ph type="pic" sz="quarter" idx="14"/>
          </p:nvPr>
        </p:nvSpPr>
        <p:spPr>
          <a:xfrm>
            <a:off x="7937500" y="0"/>
            <a:ext cx="4254498" cy="6858000"/>
          </a:xfrm>
          <a:solidFill>
            <a:schemeClr val="bg2"/>
          </a:solidFill>
        </p:spPr>
        <p:txBody>
          <a:bodyPr/>
          <a:lstStyle>
            <a:lvl1pPr algn="ctr">
              <a:defRPr/>
            </a:lvl1pPr>
          </a:lstStyle>
          <a:p>
            <a:r>
              <a:rPr lang="en-US"/>
              <a:t>Click icon to add picture</a:t>
            </a:r>
          </a:p>
        </p:txBody>
      </p:sp>
      <p:sp>
        <p:nvSpPr>
          <p:cNvPr id="8" name="Content Placeholder 9">
            <a:extLst>
              <a:ext uri="{FF2B5EF4-FFF2-40B4-BE49-F238E27FC236}">
                <a16:creationId xmlns:a16="http://schemas.microsoft.com/office/drawing/2014/main" id="{B51A573C-57B0-475E-A442-A5E7C2F3300D}"/>
              </a:ext>
            </a:extLst>
          </p:cNvPr>
          <p:cNvSpPr>
            <a:spLocks noGrp="1"/>
          </p:cNvSpPr>
          <p:nvPr>
            <p:ph sz="quarter" idx="11"/>
          </p:nvPr>
        </p:nvSpPr>
        <p:spPr>
          <a:xfrm>
            <a:off x="457197" y="1828800"/>
            <a:ext cx="7010403" cy="4114800"/>
          </a:xfrm>
          <a:noFill/>
          <a:effectLst/>
        </p:spPr>
        <p:txBody>
          <a:bodyPr vert="horz" lIns="0" tIns="0" rIns="0" bIns="0" rtlCol="0" anchor="t">
            <a:noAutofit/>
          </a:bodyPr>
          <a:lstStyle>
            <a:lvl1pPr>
              <a:defRPr lang="en-US" sz="1800" smtClean="0"/>
            </a:lvl1pPr>
            <a:lvl2pPr>
              <a:defRPr lang="en-US" sz="1800" smtClean="0"/>
            </a:lvl2pPr>
            <a:lvl3pPr>
              <a:defRPr lang="en-US" smtClean="0"/>
            </a:lvl3pPr>
            <a:lvl4pPr>
              <a:defRPr lang="en-US" sz="1400" smtClean="0"/>
            </a:lvl4pPr>
            <a:lvl5pPr>
              <a:defRPr lang="en-US" sz="1400"/>
            </a:lvl5pPr>
          </a:lstStyle>
          <a:p>
            <a:pPr lvl="0">
              <a:spcBef>
                <a:spcPts val="1200"/>
              </a:spcBef>
            </a:pPr>
            <a:r>
              <a:rPr lang="en-US"/>
              <a:t>Click to edit Master text styles</a:t>
            </a:r>
          </a:p>
          <a:p>
            <a:pPr lvl="1">
              <a:spcBef>
                <a:spcPts val="1200"/>
              </a:spcBef>
            </a:pPr>
            <a:r>
              <a:rPr lang="en-US"/>
              <a:t>Second level</a:t>
            </a:r>
          </a:p>
          <a:p>
            <a:pPr lvl="2">
              <a:spcBef>
                <a:spcPts val="1200"/>
              </a:spcBef>
            </a:pPr>
            <a:r>
              <a:rPr lang="en-US"/>
              <a:t>Third level</a:t>
            </a:r>
          </a:p>
          <a:p>
            <a:pPr lvl="3">
              <a:spcBef>
                <a:spcPts val="1200"/>
              </a:spcBef>
            </a:pPr>
            <a:r>
              <a:rPr lang="en-US"/>
              <a:t>Fourth level</a:t>
            </a:r>
          </a:p>
          <a:p>
            <a:pPr lvl="4">
              <a:spcBef>
                <a:spcPts val="1200"/>
              </a:spcBef>
            </a:pPr>
            <a:r>
              <a:rPr lang="en-US"/>
              <a:t>Fifth level</a:t>
            </a:r>
          </a:p>
        </p:txBody>
      </p:sp>
    </p:spTree>
    <p:extLst>
      <p:ext uri="{BB962C8B-B14F-4D97-AF65-F5344CB8AC3E}">
        <p14:creationId xmlns:p14="http://schemas.microsoft.com/office/powerpoint/2010/main" val="1974853038"/>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1152">
          <p15:clr>
            <a:srgbClr val="FBAE40"/>
          </p15:clr>
        </p15:guide>
        <p15:guide id="7" pos="4992">
          <p15:clr>
            <a:srgbClr val="FBAE40"/>
          </p15:clr>
        </p15:guide>
        <p15:guide id="8" pos="470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with 3 Columns, Slate Angle">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76C4D4DB-CEA9-4262-87E9-AD17501FD5DD}"/>
              </a:ext>
            </a:extLst>
          </p:cNvPr>
          <p:cNvGrpSpPr/>
          <p:nvPr userDrawn="1"/>
        </p:nvGrpSpPr>
        <p:grpSpPr>
          <a:xfrm>
            <a:off x="6057393" y="0"/>
            <a:ext cx="6134608" cy="6858000"/>
            <a:chOff x="6023126" y="-38308"/>
            <a:chExt cx="6168875" cy="6896308"/>
          </a:xfrm>
        </p:grpSpPr>
        <p:sp>
          <p:nvSpPr>
            <p:cNvPr id="51" name="Freeform: Shape 50">
              <a:extLst>
                <a:ext uri="{FF2B5EF4-FFF2-40B4-BE49-F238E27FC236}">
                  <a16:creationId xmlns:a16="http://schemas.microsoft.com/office/drawing/2014/main" id="{281F6D1D-3177-4723-82D4-4DD1AF4B41BF}"/>
                </a:ext>
              </a:extLst>
            </p:cNvPr>
            <p:cNvSpPr/>
            <p:nvPr userDrawn="1"/>
          </p:nvSpPr>
          <p:spPr>
            <a:xfrm>
              <a:off x="6486114" y="-38308"/>
              <a:ext cx="5705887" cy="6896308"/>
            </a:xfrm>
            <a:custGeom>
              <a:avLst/>
              <a:gdLst>
                <a:gd name="connsiteX0" fmla="*/ 0 w 5705887"/>
                <a:gd name="connsiteY0" fmla="*/ 0 h 6896308"/>
                <a:gd name="connsiteX1" fmla="*/ 5705887 w 5705887"/>
                <a:gd name="connsiteY1" fmla="*/ 0 h 6896308"/>
                <a:gd name="connsiteX2" fmla="*/ 5705887 w 5705887"/>
                <a:gd name="connsiteY2" fmla="*/ 1 h 6896308"/>
                <a:gd name="connsiteX3" fmla="*/ 3562552 w 5705887"/>
                <a:gd name="connsiteY3" fmla="*/ 1 h 6896308"/>
                <a:gd name="connsiteX4" fmla="*/ 5705887 w 5705887"/>
                <a:gd name="connsiteY4" fmla="*/ 3058718 h 6896308"/>
                <a:gd name="connsiteX5" fmla="*/ 5705887 w 5705887"/>
                <a:gd name="connsiteY5" fmla="*/ 6896308 h 6896308"/>
                <a:gd name="connsiteX6" fmla="*/ 4832450 w 5705887"/>
                <a:gd name="connsiteY6" fmla="*/ 6896308 h 6896308"/>
                <a:gd name="connsiteX7" fmla="*/ 1 w 5705887"/>
                <a:gd name="connsiteY7" fmla="*/ 2 h 6896308"/>
                <a:gd name="connsiteX8" fmla="*/ 1 w 5705887"/>
                <a:gd name="connsiteY8" fmla="*/ 6896308 h 6896308"/>
                <a:gd name="connsiteX9" fmla="*/ 0 w 5705887"/>
                <a:gd name="connsiteY9" fmla="*/ 6896308 h 68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5887" h="6896308">
                  <a:moveTo>
                    <a:pt x="0" y="0"/>
                  </a:moveTo>
                  <a:lnTo>
                    <a:pt x="5705887" y="0"/>
                  </a:lnTo>
                  <a:lnTo>
                    <a:pt x="5705887" y="1"/>
                  </a:lnTo>
                  <a:lnTo>
                    <a:pt x="3562552" y="1"/>
                  </a:lnTo>
                  <a:lnTo>
                    <a:pt x="5705887" y="3058718"/>
                  </a:lnTo>
                  <a:lnTo>
                    <a:pt x="5705887" y="6896308"/>
                  </a:lnTo>
                  <a:lnTo>
                    <a:pt x="4832450" y="6896308"/>
                  </a:lnTo>
                  <a:lnTo>
                    <a:pt x="1" y="2"/>
                  </a:lnTo>
                  <a:lnTo>
                    <a:pt x="1" y="6896308"/>
                  </a:lnTo>
                  <a:lnTo>
                    <a:pt x="0" y="6896308"/>
                  </a:lnTo>
                  <a:close/>
                </a:path>
              </a:pathLst>
            </a:custGeom>
            <a:solidFill>
              <a:schemeClr val="bg1">
                <a:lumMod val="95000"/>
              </a:schemeClr>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52" name="Freeform: Shape 51">
              <a:extLst>
                <a:ext uri="{FF2B5EF4-FFF2-40B4-BE49-F238E27FC236}">
                  <a16:creationId xmlns:a16="http://schemas.microsoft.com/office/drawing/2014/main" id="{EE3CCC4A-36A4-45AA-98B1-0D49F6021FEE}"/>
                </a:ext>
              </a:extLst>
            </p:cNvPr>
            <p:cNvSpPr/>
            <p:nvPr userDrawn="1"/>
          </p:nvSpPr>
          <p:spPr>
            <a:xfrm>
              <a:off x="6023126" y="-38308"/>
              <a:ext cx="6168874" cy="6896308"/>
            </a:xfrm>
            <a:custGeom>
              <a:avLst/>
              <a:gdLst>
                <a:gd name="connsiteX0" fmla="*/ 0 w 6168874"/>
                <a:gd name="connsiteY0" fmla="*/ 0 h 6896308"/>
                <a:gd name="connsiteX1" fmla="*/ 6168874 w 6168874"/>
                <a:gd name="connsiteY1" fmla="*/ 0 h 6896308"/>
                <a:gd name="connsiteX2" fmla="*/ 6168874 w 6168874"/>
                <a:gd name="connsiteY2" fmla="*/ 1 h 6896308"/>
                <a:gd name="connsiteX3" fmla="*/ 3562552 w 6168874"/>
                <a:gd name="connsiteY3" fmla="*/ 1 h 6896308"/>
                <a:gd name="connsiteX4" fmla="*/ 6168874 w 6168874"/>
                <a:gd name="connsiteY4" fmla="*/ 3719439 h 6896308"/>
                <a:gd name="connsiteX5" fmla="*/ 6168874 w 6168874"/>
                <a:gd name="connsiteY5" fmla="*/ 6896308 h 6896308"/>
                <a:gd name="connsiteX6" fmla="*/ 4832450 w 6168874"/>
                <a:gd name="connsiteY6" fmla="*/ 6896308 h 6896308"/>
                <a:gd name="connsiteX7" fmla="*/ 1 w 6168874"/>
                <a:gd name="connsiteY7" fmla="*/ 2 h 6896308"/>
                <a:gd name="connsiteX8" fmla="*/ 1 w 6168874"/>
                <a:gd name="connsiteY8" fmla="*/ 6896308 h 6896308"/>
                <a:gd name="connsiteX9" fmla="*/ 0 w 6168874"/>
                <a:gd name="connsiteY9" fmla="*/ 6896308 h 68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8874" h="6896308">
                  <a:moveTo>
                    <a:pt x="0" y="0"/>
                  </a:moveTo>
                  <a:lnTo>
                    <a:pt x="6168874" y="0"/>
                  </a:lnTo>
                  <a:lnTo>
                    <a:pt x="6168874" y="1"/>
                  </a:lnTo>
                  <a:lnTo>
                    <a:pt x="3562552" y="1"/>
                  </a:lnTo>
                  <a:lnTo>
                    <a:pt x="6168874" y="3719439"/>
                  </a:lnTo>
                  <a:lnTo>
                    <a:pt x="6168874" y="6896308"/>
                  </a:lnTo>
                  <a:lnTo>
                    <a:pt x="4832450" y="6896308"/>
                  </a:lnTo>
                  <a:lnTo>
                    <a:pt x="1" y="2"/>
                  </a:lnTo>
                  <a:lnTo>
                    <a:pt x="1" y="6896308"/>
                  </a:lnTo>
                  <a:lnTo>
                    <a:pt x="0" y="6896308"/>
                  </a:lnTo>
                  <a:close/>
                </a:path>
              </a:pathLst>
            </a:custGeom>
            <a:solidFill>
              <a:schemeClr val="bg2"/>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grpSp>
      <p:sp>
        <p:nvSpPr>
          <p:cNvPr id="3" name="Title 2">
            <a:extLst>
              <a:ext uri="{FF2B5EF4-FFF2-40B4-BE49-F238E27FC236}">
                <a16:creationId xmlns:a16="http://schemas.microsoft.com/office/drawing/2014/main" id="{0A74DE67-A9F0-4E37-8537-157A5735C087}"/>
              </a:ext>
            </a:extLst>
          </p:cNvPr>
          <p:cNvSpPr>
            <a:spLocks noGrp="1"/>
          </p:cNvSpPr>
          <p:nvPr userDrawn="1">
            <p:ph type="title"/>
          </p:nvPr>
        </p:nvSpPr>
        <p:spPr>
          <a:xfrm>
            <a:off x="457201" y="457200"/>
            <a:ext cx="5638799" cy="1187450"/>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357D2AAA-F3EF-4B67-97CD-41AC6D39AE78}"/>
              </a:ext>
            </a:extLst>
          </p:cNvPr>
          <p:cNvSpPr>
            <a:spLocks noGrp="1"/>
          </p:cNvSpPr>
          <p:nvPr userDrawn="1">
            <p:ph type="ftr" sz="quarter" idx="12"/>
          </p:nvPr>
        </p:nvSpPr>
        <p:spPr/>
        <p:txBody>
          <a:bodyPr/>
          <a:lstStyle/>
          <a:p>
            <a:r>
              <a:rPr lang="en-US"/>
              <a:t>Managing Third-Party Risk in an Increasingly Distributed and Regulated World</a:t>
            </a:r>
          </a:p>
        </p:txBody>
      </p:sp>
      <p:sp>
        <p:nvSpPr>
          <p:cNvPr id="19" name="Content Placeholder 3">
            <a:extLst>
              <a:ext uri="{FF2B5EF4-FFF2-40B4-BE49-F238E27FC236}">
                <a16:creationId xmlns:a16="http://schemas.microsoft.com/office/drawing/2014/main" id="{A8FF1A55-5D12-46AA-BCCB-6339F04A0E94}"/>
              </a:ext>
            </a:extLst>
          </p:cNvPr>
          <p:cNvSpPr>
            <a:spLocks noGrp="1"/>
          </p:cNvSpPr>
          <p:nvPr userDrawn="1">
            <p:ph sz="quarter" idx="10"/>
          </p:nvPr>
        </p:nvSpPr>
        <p:spPr>
          <a:xfrm>
            <a:off x="457200" y="2101850"/>
            <a:ext cx="3429000" cy="3841749"/>
          </a:xfrm>
          <a:prstGeom prst="rect">
            <a:avLst/>
          </a:prstGeom>
          <a:solidFill>
            <a:schemeClr val="bg1"/>
          </a:solidFill>
          <a:effectLst>
            <a:outerShdw blurRad="190500" algn="t" rotWithShape="0">
              <a:prstClr val="black">
                <a:alpha val="15000"/>
              </a:prstClr>
            </a:outerShdw>
          </a:effectLst>
        </p:spPr>
        <p:txBody>
          <a:bodyPr lIns="182880" tIns="45720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AA64986C-2F5D-49EA-9871-AAC9FA758120}"/>
              </a:ext>
            </a:extLst>
          </p:cNvPr>
          <p:cNvSpPr>
            <a:spLocks noGrp="1"/>
          </p:cNvSpPr>
          <p:nvPr userDrawn="1">
            <p:ph sz="quarter" idx="11"/>
          </p:nvPr>
        </p:nvSpPr>
        <p:spPr>
          <a:xfrm>
            <a:off x="4381500" y="2101850"/>
            <a:ext cx="3429000" cy="3841749"/>
          </a:xfrm>
          <a:prstGeom prst="rect">
            <a:avLst/>
          </a:prstGeom>
          <a:solidFill>
            <a:schemeClr val="bg1"/>
          </a:solidFill>
          <a:effectLst>
            <a:outerShdw blurRad="190500" algn="t" rotWithShape="0">
              <a:prstClr val="black">
                <a:alpha val="15000"/>
              </a:prstClr>
            </a:outerShdw>
          </a:effectLst>
        </p:spPr>
        <p:txBody>
          <a:bodyPr lIns="182880" tIns="45720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5">
            <a:extLst>
              <a:ext uri="{FF2B5EF4-FFF2-40B4-BE49-F238E27FC236}">
                <a16:creationId xmlns:a16="http://schemas.microsoft.com/office/drawing/2014/main" id="{4BF9416F-2827-4446-BA54-CCCFCC2C6C6C}"/>
              </a:ext>
            </a:extLst>
          </p:cNvPr>
          <p:cNvSpPr>
            <a:spLocks noGrp="1"/>
          </p:cNvSpPr>
          <p:nvPr userDrawn="1">
            <p:ph sz="quarter" idx="13"/>
          </p:nvPr>
        </p:nvSpPr>
        <p:spPr>
          <a:xfrm>
            <a:off x="8305800" y="2101850"/>
            <a:ext cx="3429000" cy="3841749"/>
          </a:xfrm>
          <a:prstGeom prst="rect">
            <a:avLst/>
          </a:prstGeom>
          <a:solidFill>
            <a:schemeClr val="bg1"/>
          </a:solidFill>
          <a:effectLst>
            <a:outerShdw blurRad="190500" algn="t" rotWithShape="0">
              <a:prstClr val="black">
                <a:alpha val="15000"/>
              </a:prstClr>
            </a:outerShdw>
          </a:effectLst>
        </p:spPr>
        <p:txBody>
          <a:bodyPr lIns="182880" tIns="45720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60BBA61D-E46A-45D4-B8DB-3FE4233E9700}"/>
              </a:ext>
            </a:extLst>
          </p:cNvPr>
          <p:cNvSpPr>
            <a:spLocks noGrp="1"/>
          </p:cNvSpPr>
          <p:nvPr userDrawn="1">
            <p:ph sz="quarter" idx="14" hasCustomPrompt="1"/>
          </p:nvPr>
        </p:nvSpPr>
        <p:spPr>
          <a:xfrm>
            <a:off x="723900" y="1828800"/>
            <a:ext cx="2895600" cy="571500"/>
          </a:xfrm>
          <a:prstGeom prst="rect">
            <a:avLst/>
          </a:prstGeom>
          <a:solidFill>
            <a:schemeClr val="accent1"/>
          </a:solidFill>
          <a:effectLst>
            <a:outerShdw blurRad="190500" algn="t" rotWithShape="0">
              <a:prstClr val="black">
                <a:alpha val="15000"/>
              </a:prstClr>
            </a:outerShdw>
          </a:effectLst>
        </p:spPr>
        <p:txBody>
          <a:bodyPr lIns="91440" tIns="91440" rIns="91440" bIns="91440" anchor="ctr">
            <a:noAutofit/>
          </a:bodyPr>
          <a:lstStyle>
            <a:lvl1pPr algn="ctr">
              <a:spcAft>
                <a:spcPts val="0"/>
              </a:spcAft>
              <a:defRPr b="1" cap="all" baseline="0">
                <a:solidFill>
                  <a:schemeClr val="bg1"/>
                </a:solidFill>
              </a:defRPr>
            </a:lvl1pPr>
          </a:lstStyle>
          <a:p>
            <a:pPr lvl="0"/>
            <a:r>
              <a:rPr lang="en-US"/>
              <a:t>Title</a:t>
            </a:r>
          </a:p>
        </p:txBody>
      </p:sp>
      <p:sp>
        <p:nvSpPr>
          <p:cNvPr id="25" name="Content Placeholder 3">
            <a:extLst>
              <a:ext uri="{FF2B5EF4-FFF2-40B4-BE49-F238E27FC236}">
                <a16:creationId xmlns:a16="http://schemas.microsoft.com/office/drawing/2014/main" id="{92872436-5293-4ADD-8ADB-1F74105FD6D2}"/>
              </a:ext>
            </a:extLst>
          </p:cNvPr>
          <p:cNvSpPr>
            <a:spLocks noGrp="1"/>
          </p:cNvSpPr>
          <p:nvPr userDrawn="1">
            <p:ph sz="quarter" idx="15" hasCustomPrompt="1"/>
          </p:nvPr>
        </p:nvSpPr>
        <p:spPr>
          <a:xfrm>
            <a:off x="4648602" y="1828800"/>
            <a:ext cx="2895600" cy="571500"/>
          </a:xfrm>
          <a:prstGeom prst="rect">
            <a:avLst/>
          </a:prstGeom>
          <a:solidFill>
            <a:schemeClr val="accent1"/>
          </a:solidFill>
          <a:effectLst>
            <a:outerShdw blurRad="190500" algn="t" rotWithShape="0">
              <a:prstClr val="black">
                <a:alpha val="15000"/>
              </a:prstClr>
            </a:outerShdw>
          </a:effectLst>
        </p:spPr>
        <p:txBody>
          <a:bodyPr lIns="91440" tIns="91440" rIns="91440" bIns="91440" anchor="ctr">
            <a:noAutofit/>
          </a:bodyPr>
          <a:lstStyle>
            <a:lvl1pPr algn="ctr">
              <a:spcAft>
                <a:spcPts val="0"/>
              </a:spcAft>
              <a:defRPr b="1" cap="all" baseline="0">
                <a:solidFill>
                  <a:schemeClr val="bg1"/>
                </a:solidFill>
              </a:defRPr>
            </a:lvl1pPr>
          </a:lstStyle>
          <a:p>
            <a:pPr lvl="0"/>
            <a:r>
              <a:rPr lang="en-US"/>
              <a:t>Title</a:t>
            </a:r>
          </a:p>
        </p:txBody>
      </p:sp>
      <p:sp>
        <p:nvSpPr>
          <p:cNvPr id="26" name="Content Placeholder 3">
            <a:extLst>
              <a:ext uri="{FF2B5EF4-FFF2-40B4-BE49-F238E27FC236}">
                <a16:creationId xmlns:a16="http://schemas.microsoft.com/office/drawing/2014/main" id="{42BF08F1-DB26-4FA5-882E-F095740062B6}"/>
              </a:ext>
            </a:extLst>
          </p:cNvPr>
          <p:cNvSpPr>
            <a:spLocks noGrp="1"/>
          </p:cNvSpPr>
          <p:nvPr userDrawn="1">
            <p:ph sz="quarter" idx="16" hasCustomPrompt="1"/>
          </p:nvPr>
        </p:nvSpPr>
        <p:spPr>
          <a:xfrm>
            <a:off x="8572902" y="1828800"/>
            <a:ext cx="2895600" cy="571500"/>
          </a:xfrm>
          <a:prstGeom prst="rect">
            <a:avLst/>
          </a:prstGeom>
          <a:solidFill>
            <a:schemeClr val="accent1"/>
          </a:solidFill>
          <a:effectLst>
            <a:outerShdw blurRad="190500" algn="t" rotWithShape="0">
              <a:prstClr val="black">
                <a:alpha val="15000"/>
              </a:prstClr>
            </a:outerShdw>
          </a:effectLst>
        </p:spPr>
        <p:txBody>
          <a:bodyPr lIns="91440" tIns="91440" rIns="91440" bIns="91440" anchor="ctr">
            <a:noAutofit/>
          </a:bodyPr>
          <a:lstStyle>
            <a:lvl1pPr algn="ctr">
              <a:spcAft>
                <a:spcPts val="0"/>
              </a:spcAft>
              <a:defRPr b="1" cap="all" baseline="0">
                <a:solidFill>
                  <a:schemeClr val="bg1"/>
                </a:solidFill>
              </a:defRPr>
            </a:lvl1pPr>
          </a:lstStyle>
          <a:p>
            <a:pPr lvl="0"/>
            <a:r>
              <a:rPr lang="en-US"/>
              <a:t>Title</a:t>
            </a:r>
          </a:p>
        </p:txBody>
      </p:sp>
    </p:spTree>
    <p:extLst>
      <p:ext uri="{BB962C8B-B14F-4D97-AF65-F5344CB8AC3E}">
        <p14:creationId xmlns:p14="http://schemas.microsoft.com/office/powerpoint/2010/main" val="1305768874"/>
      </p:ext>
    </p:extLst>
  </p:cSld>
  <p:clrMapOvr>
    <a:masterClrMapping/>
  </p:clrMapOvr>
  <p:extLst>
    <p:ext uri="{DCECCB84-F9BA-43D5-87BE-67443E8EF086}">
      <p15:sldGuideLst xmlns:p15="http://schemas.microsoft.com/office/powerpoint/2012/main">
        <p15:guide id="1" pos="2448">
          <p15:clr>
            <a:srgbClr val="FBAE40"/>
          </p15:clr>
        </p15:guide>
        <p15:guide id="2" pos="2760">
          <p15:clr>
            <a:srgbClr val="FBAE40"/>
          </p15:clr>
        </p15:guide>
        <p15:guide id="3" orient="horz" pos="1152">
          <p15:clr>
            <a:srgbClr val="FBAE40"/>
          </p15:clr>
        </p15:guide>
        <p15:guide id="4" pos="4920">
          <p15:clr>
            <a:srgbClr val="FBAE40"/>
          </p15:clr>
        </p15:guide>
        <p15:guide id="5" pos="5232">
          <p15:clr>
            <a:srgbClr val="FBAE40"/>
          </p15:clr>
        </p15:guide>
        <p15:guide id="6" orient="horz" pos="103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with 3 Columns">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7C1A6C1F-2F95-45C4-8A78-4D1594DFC7FD}"/>
              </a:ext>
            </a:extLst>
          </p:cNvPr>
          <p:cNvGrpSpPr/>
          <p:nvPr userDrawn="1"/>
        </p:nvGrpSpPr>
        <p:grpSpPr>
          <a:xfrm>
            <a:off x="6057393" y="0"/>
            <a:ext cx="6134608" cy="6858000"/>
            <a:chOff x="6023126" y="-38308"/>
            <a:chExt cx="6168875" cy="6896308"/>
          </a:xfrm>
        </p:grpSpPr>
        <p:sp>
          <p:nvSpPr>
            <p:cNvPr id="28" name="Freeform: Shape 27">
              <a:extLst>
                <a:ext uri="{FF2B5EF4-FFF2-40B4-BE49-F238E27FC236}">
                  <a16:creationId xmlns:a16="http://schemas.microsoft.com/office/drawing/2014/main" id="{F809AE64-D21E-4FE7-96E1-8D71D06E4230}"/>
                </a:ext>
              </a:extLst>
            </p:cNvPr>
            <p:cNvSpPr/>
            <p:nvPr userDrawn="1"/>
          </p:nvSpPr>
          <p:spPr>
            <a:xfrm>
              <a:off x="6486114" y="-38308"/>
              <a:ext cx="5705887" cy="6896308"/>
            </a:xfrm>
            <a:custGeom>
              <a:avLst/>
              <a:gdLst>
                <a:gd name="connsiteX0" fmla="*/ 0 w 5705887"/>
                <a:gd name="connsiteY0" fmla="*/ 0 h 6896308"/>
                <a:gd name="connsiteX1" fmla="*/ 5705887 w 5705887"/>
                <a:gd name="connsiteY1" fmla="*/ 0 h 6896308"/>
                <a:gd name="connsiteX2" fmla="*/ 5705887 w 5705887"/>
                <a:gd name="connsiteY2" fmla="*/ 1 h 6896308"/>
                <a:gd name="connsiteX3" fmla="*/ 3562552 w 5705887"/>
                <a:gd name="connsiteY3" fmla="*/ 1 h 6896308"/>
                <a:gd name="connsiteX4" fmla="*/ 5705887 w 5705887"/>
                <a:gd name="connsiteY4" fmla="*/ 3058718 h 6896308"/>
                <a:gd name="connsiteX5" fmla="*/ 5705887 w 5705887"/>
                <a:gd name="connsiteY5" fmla="*/ 6896308 h 6896308"/>
                <a:gd name="connsiteX6" fmla="*/ 4832450 w 5705887"/>
                <a:gd name="connsiteY6" fmla="*/ 6896308 h 6896308"/>
                <a:gd name="connsiteX7" fmla="*/ 1 w 5705887"/>
                <a:gd name="connsiteY7" fmla="*/ 2 h 6896308"/>
                <a:gd name="connsiteX8" fmla="*/ 1 w 5705887"/>
                <a:gd name="connsiteY8" fmla="*/ 6896308 h 6896308"/>
                <a:gd name="connsiteX9" fmla="*/ 0 w 5705887"/>
                <a:gd name="connsiteY9" fmla="*/ 6896308 h 68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5887" h="6896308">
                  <a:moveTo>
                    <a:pt x="0" y="0"/>
                  </a:moveTo>
                  <a:lnTo>
                    <a:pt x="5705887" y="0"/>
                  </a:lnTo>
                  <a:lnTo>
                    <a:pt x="5705887" y="1"/>
                  </a:lnTo>
                  <a:lnTo>
                    <a:pt x="3562552" y="1"/>
                  </a:lnTo>
                  <a:lnTo>
                    <a:pt x="5705887" y="3058718"/>
                  </a:lnTo>
                  <a:lnTo>
                    <a:pt x="5705887" y="6896308"/>
                  </a:lnTo>
                  <a:lnTo>
                    <a:pt x="4832450" y="6896308"/>
                  </a:lnTo>
                  <a:lnTo>
                    <a:pt x="1" y="2"/>
                  </a:lnTo>
                  <a:lnTo>
                    <a:pt x="1" y="6896308"/>
                  </a:lnTo>
                  <a:lnTo>
                    <a:pt x="0" y="6896308"/>
                  </a:lnTo>
                  <a:close/>
                </a:path>
              </a:pathLst>
            </a:custGeom>
            <a:solidFill>
              <a:schemeClr val="accent2">
                <a:lumMod val="75000"/>
              </a:schemeClr>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29" name="Freeform: Shape 28">
              <a:extLst>
                <a:ext uri="{FF2B5EF4-FFF2-40B4-BE49-F238E27FC236}">
                  <a16:creationId xmlns:a16="http://schemas.microsoft.com/office/drawing/2014/main" id="{E74307CB-E242-4B35-8A85-A5D647A7755D}"/>
                </a:ext>
              </a:extLst>
            </p:cNvPr>
            <p:cNvSpPr/>
            <p:nvPr userDrawn="1"/>
          </p:nvSpPr>
          <p:spPr>
            <a:xfrm>
              <a:off x="6023126" y="-38308"/>
              <a:ext cx="6168874" cy="6896308"/>
            </a:xfrm>
            <a:custGeom>
              <a:avLst/>
              <a:gdLst>
                <a:gd name="connsiteX0" fmla="*/ 0 w 6168874"/>
                <a:gd name="connsiteY0" fmla="*/ 0 h 6896308"/>
                <a:gd name="connsiteX1" fmla="*/ 6168874 w 6168874"/>
                <a:gd name="connsiteY1" fmla="*/ 0 h 6896308"/>
                <a:gd name="connsiteX2" fmla="*/ 6168874 w 6168874"/>
                <a:gd name="connsiteY2" fmla="*/ 1 h 6896308"/>
                <a:gd name="connsiteX3" fmla="*/ 3562552 w 6168874"/>
                <a:gd name="connsiteY3" fmla="*/ 1 h 6896308"/>
                <a:gd name="connsiteX4" fmla="*/ 6168874 w 6168874"/>
                <a:gd name="connsiteY4" fmla="*/ 3719439 h 6896308"/>
                <a:gd name="connsiteX5" fmla="*/ 6168874 w 6168874"/>
                <a:gd name="connsiteY5" fmla="*/ 6896308 h 6896308"/>
                <a:gd name="connsiteX6" fmla="*/ 4832450 w 6168874"/>
                <a:gd name="connsiteY6" fmla="*/ 6896308 h 6896308"/>
                <a:gd name="connsiteX7" fmla="*/ 1 w 6168874"/>
                <a:gd name="connsiteY7" fmla="*/ 2 h 6896308"/>
                <a:gd name="connsiteX8" fmla="*/ 1 w 6168874"/>
                <a:gd name="connsiteY8" fmla="*/ 6896308 h 6896308"/>
                <a:gd name="connsiteX9" fmla="*/ 0 w 6168874"/>
                <a:gd name="connsiteY9" fmla="*/ 6896308 h 68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8874" h="6896308">
                  <a:moveTo>
                    <a:pt x="0" y="0"/>
                  </a:moveTo>
                  <a:lnTo>
                    <a:pt x="6168874" y="0"/>
                  </a:lnTo>
                  <a:lnTo>
                    <a:pt x="6168874" y="1"/>
                  </a:lnTo>
                  <a:lnTo>
                    <a:pt x="3562552" y="1"/>
                  </a:lnTo>
                  <a:lnTo>
                    <a:pt x="6168874" y="3719439"/>
                  </a:lnTo>
                  <a:lnTo>
                    <a:pt x="6168874" y="6896308"/>
                  </a:lnTo>
                  <a:lnTo>
                    <a:pt x="4832450" y="6896308"/>
                  </a:lnTo>
                  <a:lnTo>
                    <a:pt x="1" y="2"/>
                  </a:lnTo>
                  <a:lnTo>
                    <a:pt x="1" y="6896308"/>
                  </a:lnTo>
                  <a:lnTo>
                    <a:pt x="0" y="6896308"/>
                  </a:lnTo>
                  <a:close/>
                </a:path>
              </a:pathLst>
            </a:custGeom>
            <a:solidFill>
              <a:schemeClr val="accent2"/>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grpSp>
      <p:sp>
        <p:nvSpPr>
          <p:cNvPr id="3" name="Title 2">
            <a:extLst>
              <a:ext uri="{FF2B5EF4-FFF2-40B4-BE49-F238E27FC236}">
                <a16:creationId xmlns:a16="http://schemas.microsoft.com/office/drawing/2014/main" id="{0A74DE67-A9F0-4E37-8537-157A5735C087}"/>
              </a:ext>
            </a:extLst>
          </p:cNvPr>
          <p:cNvSpPr>
            <a:spLocks noGrp="1"/>
          </p:cNvSpPr>
          <p:nvPr userDrawn="1">
            <p:ph type="title"/>
          </p:nvPr>
        </p:nvSpPr>
        <p:spPr>
          <a:xfrm>
            <a:off x="457201" y="457200"/>
            <a:ext cx="5638799" cy="1187450"/>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357D2AAA-F3EF-4B67-97CD-41AC6D39AE78}"/>
              </a:ext>
            </a:extLst>
          </p:cNvPr>
          <p:cNvSpPr>
            <a:spLocks noGrp="1"/>
          </p:cNvSpPr>
          <p:nvPr userDrawn="1">
            <p:ph type="ftr" sz="quarter" idx="12"/>
          </p:nvPr>
        </p:nvSpPr>
        <p:spPr/>
        <p:txBody>
          <a:bodyPr/>
          <a:lstStyle/>
          <a:p>
            <a:r>
              <a:rPr lang="en-US"/>
              <a:t>Managing Third-Party Risk in an Increasingly Distributed and Regulated World</a:t>
            </a:r>
          </a:p>
        </p:txBody>
      </p:sp>
      <p:sp>
        <p:nvSpPr>
          <p:cNvPr id="19" name="Content Placeholder 3">
            <a:extLst>
              <a:ext uri="{FF2B5EF4-FFF2-40B4-BE49-F238E27FC236}">
                <a16:creationId xmlns:a16="http://schemas.microsoft.com/office/drawing/2014/main" id="{A8FF1A55-5D12-46AA-BCCB-6339F04A0E94}"/>
              </a:ext>
            </a:extLst>
          </p:cNvPr>
          <p:cNvSpPr>
            <a:spLocks noGrp="1"/>
          </p:cNvSpPr>
          <p:nvPr>
            <p:ph sz="quarter" idx="10"/>
          </p:nvPr>
        </p:nvSpPr>
        <p:spPr>
          <a:xfrm>
            <a:off x="457200" y="1828800"/>
            <a:ext cx="3429000" cy="4114800"/>
          </a:xfrm>
          <a:prstGeom prst="rect">
            <a:avLst/>
          </a:prstGeom>
          <a:solidFill>
            <a:schemeClr val="bg1"/>
          </a:solidFill>
          <a:effectLst>
            <a:outerShdw blurRad="190500" algn="t" rotWithShape="0">
              <a:prstClr val="black">
                <a:alpha val="15000"/>
              </a:prstClr>
            </a:outerShdw>
          </a:effectLst>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AA64986C-2F5D-49EA-9871-AAC9FA758120}"/>
              </a:ext>
            </a:extLst>
          </p:cNvPr>
          <p:cNvSpPr>
            <a:spLocks noGrp="1"/>
          </p:cNvSpPr>
          <p:nvPr>
            <p:ph sz="quarter" idx="11"/>
          </p:nvPr>
        </p:nvSpPr>
        <p:spPr>
          <a:xfrm>
            <a:off x="4381500" y="1828800"/>
            <a:ext cx="3429000" cy="4114800"/>
          </a:xfrm>
          <a:prstGeom prst="rect">
            <a:avLst/>
          </a:prstGeom>
          <a:solidFill>
            <a:schemeClr val="bg1"/>
          </a:solidFill>
          <a:effectLst>
            <a:outerShdw blurRad="190500" algn="t" rotWithShape="0">
              <a:prstClr val="black">
                <a:alpha val="15000"/>
              </a:prstClr>
            </a:outerShdw>
          </a:effectLst>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5">
            <a:extLst>
              <a:ext uri="{FF2B5EF4-FFF2-40B4-BE49-F238E27FC236}">
                <a16:creationId xmlns:a16="http://schemas.microsoft.com/office/drawing/2014/main" id="{4BF9416F-2827-4446-BA54-CCCFCC2C6C6C}"/>
              </a:ext>
            </a:extLst>
          </p:cNvPr>
          <p:cNvSpPr>
            <a:spLocks noGrp="1"/>
          </p:cNvSpPr>
          <p:nvPr>
            <p:ph sz="quarter" idx="13"/>
          </p:nvPr>
        </p:nvSpPr>
        <p:spPr>
          <a:xfrm>
            <a:off x="8305800" y="1828800"/>
            <a:ext cx="3429000" cy="4114800"/>
          </a:xfrm>
          <a:prstGeom prst="rect">
            <a:avLst/>
          </a:prstGeom>
          <a:solidFill>
            <a:schemeClr val="bg1"/>
          </a:solidFill>
          <a:effectLst>
            <a:outerShdw blurRad="190500" algn="t" rotWithShape="0">
              <a:prstClr val="black">
                <a:alpha val="15000"/>
              </a:prstClr>
            </a:outerShdw>
          </a:effectLst>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7951160"/>
      </p:ext>
    </p:extLst>
  </p:cSld>
  <p:clrMapOvr>
    <a:masterClrMapping/>
  </p:clrMapOvr>
  <p:extLst>
    <p:ext uri="{DCECCB84-F9BA-43D5-87BE-67443E8EF086}">
      <p15:sldGuideLst xmlns:p15="http://schemas.microsoft.com/office/powerpoint/2012/main">
        <p15:guide id="1" pos="2448">
          <p15:clr>
            <a:srgbClr val="FBAE40"/>
          </p15:clr>
        </p15:guide>
        <p15:guide id="2" pos="2760">
          <p15:clr>
            <a:srgbClr val="FBAE40"/>
          </p15:clr>
        </p15:guide>
        <p15:guide id="3" orient="horz" pos="1152">
          <p15:clr>
            <a:srgbClr val="FBAE40"/>
          </p15:clr>
        </p15:guide>
        <p15:guide id="4" pos="4920">
          <p15:clr>
            <a:srgbClr val="FBAE40"/>
          </p15:clr>
        </p15:guide>
        <p15:guide id="5" pos="5232">
          <p15:clr>
            <a:srgbClr val="FBAE40"/>
          </p15:clr>
        </p15:guide>
        <p15:guide id="6" orient="horz" pos="103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with 2 Columns">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7C1A6C1F-2F95-45C4-8A78-4D1594DFC7FD}"/>
              </a:ext>
            </a:extLst>
          </p:cNvPr>
          <p:cNvGrpSpPr/>
          <p:nvPr userDrawn="1"/>
        </p:nvGrpSpPr>
        <p:grpSpPr>
          <a:xfrm>
            <a:off x="6057393" y="0"/>
            <a:ext cx="6134608" cy="6858000"/>
            <a:chOff x="6023126" y="-38308"/>
            <a:chExt cx="6168875" cy="6896308"/>
          </a:xfrm>
        </p:grpSpPr>
        <p:sp>
          <p:nvSpPr>
            <p:cNvPr id="28" name="Freeform: Shape 27">
              <a:extLst>
                <a:ext uri="{FF2B5EF4-FFF2-40B4-BE49-F238E27FC236}">
                  <a16:creationId xmlns:a16="http://schemas.microsoft.com/office/drawing/2014/main" id="{F809AE64-D21E-4FE7-96E1-8D71D06E4230}"/>
                </a:ext>
              </a:extLst>
            </p:cNvPr>
            <p:cNvSpPr/>
            <p:nvPr userDrawn="1"/>
          </p:nvSpPr>
          <p:spPr>
            <a:xfrm>
              <a:off x="6486114" y="-38308"/>
              <a:ext cx="5705887" cy="6896308"/>
            </a:xfrm>
            <a:custGeom>
              <a:avLst/>
              <a:gdLst>
                <a:gd name="connsiteX0" fmla="*/ 0 w 5705887"/>
                <a:gd name="connsiteY0" fmla="*/ 0 h 6896308"/>
                <a:gd name="connsiteX1" fmla="*/ 5705887 w 5705887"/>
                <a:gd name="connsiteY1" fmla="*/ 0 h 6896308"/>
                <a:gd name="connsiteX2" fmla="*/ 5705887 w 5705887"/>
                <a:gd name="connsiteY2" fmla="*/ 1 h 6896308"/>
                <a:gd name="connsiteX3" fmla="*/ 3562552 w 5705887"/>
                <a:gd name="connsiteY3" fmla="*/ 1 h 6896308"/>
                <a:gd name="connsiteX4" fmla="*/ 5705887 w 5705887"/>
                <a:gd name="connsiteY4" fmla="*/ 3058718 h 6896308"/>
                <a:gd name="connsiteX5" fmla="*/ 5705887 w 5705887"/>
                <a:gd name="connsiteY5" fmla="*/ 6896308 h 6896308"/>
                <a:gd name="connsiteX6" fmla="*/ 4832450 w 5705887"/>
                <a:gd name="connsiteY6" fmla="*/ 6896308 h 6896308"/>
                <a:gd name="connsiteX7" fmla="*/ 1 w 5705887"/>
                <a:gd name="connsiteY7" fmla="*/ 2 h 6896308"/>
                <a:gd name="connsiteX8" fmla="*/ 1 w 5705887"/>
                <a:gd name="connsiteY8" fmla="*/ 6896308 h 6896308"/>
                <a:gd name="connsiteX9" fmla="*/ 0 w 5705887"/>
                <a:gd name="connsiteY9" fmla="*/ 6896308 h 68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5887" h="6896308">
                  <a:moveTo>
                    <a:pt x="0" y="0"/>
                  </a:moveTo>
                  <a:lnTo>
                    <a:pt x="5705887" y="0"/>
                  </a:lnTo>
                  <a:lnTo>
                    <a:pt x="5705887" y="1"/>
                  </a:lnTo>
                  <a:lnTo>
                    <a:pt x="3562552" y="1"/>
                  </a:lnTo>
                  <a:lnTo>
                    <a:pt x="5705887" y="3058718"/>
                  </a:lnTo>
                  <a:lnTo>
                    <a:pt x="5705887" y="6896308"/>
                  </a:lnTo>
                  <a:lnTo>
                    <a:pt x="4832450" y="6896308"/>
                  </a:lnTo>
                  <a:lnTo>
                    <a:pt x="1" y="2"/>
                  </a:lnTo>
                  <a:lnTo>
                    <a:pt x="1" y="6896308"/>
                  </a:lnTo>
                  <a:lnTo>
                    <a:pt x="0" y="6896308"/>
                  </a:lnTo>
                  <a:close/>
                </a:path>
              </a:pathLst>
            </a:custGeom>
            <a:solidFill>
              <a:schemeClr val="accent2">
                <a:lumMod val="75000"/>
              </a:schemeClr>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29" name="Freeform: Shape 28">
              <a:extLst>
                <a:ext uri="{FF2B5EF4-FFF2-40B4-BE49-F238E27FC236}">
                  <a16:creationId xmlns:a16="http://schemas.microsoft.com/office/drawing/2014/main" id="{E74307CB-E242-4B35-8A85-A5D647A7755D}"/>
                </a:ext>
              </a:extLst>
            </p:cNvPr>
            <p:cNvSpPr/>
            <p:nvPr userDrawn="1"/>
          </p:nvSpPr>
          <p:spPr>
            <a:xfrm>
              <a:off x="6023126" y="-38308"/>
              <a:ext cx="6168874" cy="6896308"/>
            </a:xfrm>
            <a:custGeom>
              <a:avLst/>
              <a:gdLst>
                <a:gd name="connsiteX0" fmla="*/ 0 w 6168874"/>
                <a:gd name="connsiteY0" fmla="*/ 0 h 6896308"/>
                <a:gd name="connsiteX1" fmla="*/ 6168874 w 6168874"/>
                <a:gd name="connsiteY1" fmla="*/ 0 h 6896308"/>
                <a:gd name="connsiteX2" fmla="*/ 6168874 w 6168874"/>
                <a:gd name="connsiteY2" fmla="*/ 1 h 6896308"/>
                <a:gd name="connsiteX3" fmla="*/ 3562552 w 6168874"/>
                <a:gd name="connsiteY3" fmla="*/ 1 h 6896308"/>
                <a:gd name="connsiteX4" fmla="*/ 6168874 w 6168874"/>
                <a:gd name="connsiteY4" fmla="*/ 3719439 h 6896308"/>
                <a:gd name="connsiteX5" fmla="*/ 6168874 w 6168874"/>
                <a:gd name="connsiteY5" fmla="*/ 6896308 h 6896308"/>
                <a:gd name="connsiteX6" fmla="*/ 4832450 w 6168874"/>
                <a:gd name="connsiteY6" fmla="*/ 6896308 h 6896308"/>
                <a:gd name="connsiteX7" fmla="*/ 1 w 6168874"/>
                <a:gd name="connsiteY7" fmla="*/ 2 h 6896308"/>
                <a:gd name="connsiteX8" fmla="*/ 1 w 6168874"/>
                <a:gd name="connsiteY8" fmla="*/ 6896308 h 6896308"/>
                <a:gd name="connsiteX9" fmla="*/ 0 w 6168874"/>
                <a:gd name="connsiteY9" fmla="*/ 6896308 h 68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8874" h="6896308">
                  <a:moveTo>
                    <a:pt x="0" y="0"/>
                  </a:moveTo>
                  <a:lnTo>
                    <a:pt x="6168874" y="0"/>
                  </a:lnTo>
                  <a:lnTo>
                    <a:pt x="6168874" y="1"/>
                  </a:lnTo>
                  <a:lnTo>
                    <a:pt x="3562552" y="1"/>
                  </a:lnTo>
                  <a:lnTo>
                    <a:pt x="6168874" y="3719439"/>
                  </a:lnTo>
                  <a:lnTo>
                    <a:pt x="6168874" y="6896308"/>
                  </a:lnTo>
                  <a:lnTo>
                    <a:pt x="4832450" y="6896308"/>
                  </a:lnTo>
                  <a:lnTo>
                    <a:pt x="1" y="2"/>
                  </a:lnTo>
                  <a:lnTo>
                    <a:pt x="1" y="6896308"/>
                  </a:lnTo>
                  <a:lnTo>
                    <a:pt x="0" y="6896308"/>
                  </a:lnTo>
                  <a:close/>
                </a:path>
              </a:pathLst>
            </a:custGeom>
            <a:solidFill>
              <a:schemeClr val="accent2"/>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grpSp>
      <p:sp>
        <p:nvSpPr>
          <p:cNvPr id="3" name="Title 2">
            <a:extLst>
              <a:ext uri="{FF2B5EF4-FFF2-40B4-BE49-F238E27FC236}">
                <a16:creationId xmlns:a16="http://schemas.microsoft.com/office/drawing/2014/main" id="{0A74DE67-A9F0-4E37-8537-157A5735C087}"/>
              </a:ext>
            </a:extLst>
          </p:cNvPr>
          <p:cNvSpPr>
            <a:spLocks noGrp="1"/>
          </p:cNvSpPr>
          <p:nvPr userDrawn="1">
            <p:ph type="title"/>
          </p:nvPr>
        </p:nvSpPr>
        <p:spPr>
          <a:xfrm>
            <a:off x="457201" y="457200"/>
            <a:ext cx="5638799" cy="1187450"/>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357D2AAA-F3EF-4B67-97CD-41AC6D39AE78}"/>
              </a:ext>
            </a:extLst>
          </p:cNvPr>
          <p:cNvSpPr>
            <a:spLocks noGrp="1"/>
          </p:cNvSpPr>
          <p:nvPr userDrawn="1">
            <p:ph type="ftr" sz="quarter" idx="12"/>
          </p:nvPr>
        </p:nvSpPr>
        <p:spPr/>
        <p:txBody>
          <a:bodyPr/>
          <a:lstStyle/>
          <a:p>
            <a:r>
              <a:rPr lang="en-US"/>
              <a:t>Managing Third-Party Risk in an Increasingly Distributed and Regulated World</a:t>
            </a:r>
          </a:p>
        </p:txBody>
      </p:sp>
      <p:sp>
        <p:nvSpPr>
          <p:cNvPr id="19" name="Content Placeholder 3">
            <a:extLst>
              <a:ext uri="{FF2B5EF4-FFF2-40B4-BE49-F238E27FC236}">
                <a16:creationId xmlns:a16="http://schemas.microsoft.com/office/drawing/2014/main" id="{A8FF1A55-5D12-46AA-BCCB-6339F04A0E94}"/>
              </a:ext>
            </a:extLst>
          </p:cNvPr>
          <p:cNvSpPr>
            <a:spLocks noGrp="1"/>
          </p:cNvSpPr>
          <p:nvPr>
            <p:ph sz="quarter" idx="10"/>
          </p:nvPr>
        </p:nvSpPr>
        <p:spPr>
          <a:xfrm>
            <a:off x="457200" y="1828800"/>
            <a:ext cx="5410200" cy="4114800"/>
          </a:xfrm>
          <a:prstGeom prst="rect">
            <a:avLst/>
          </a:prstGeom>
          <a:solidFill>
            <a:schemeClr val="bg1"/>
          </a:solidFill>
          <a:effectLst>
            <a:outerShdw blurRad="190500" algn="t" rotWithShape="0">
              <a:prstClr val="black">
                <a:alpha val="15000"/>
              </a:prstClr>
            </a:outerShdw>
          </a:effectLst>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5">
            <a:extLst>
              <a:ext uri="{FF2B5EF4-FFF2-40B4-BE49-F238E27FC236}">
                <a16:creationId xmlns:a16="http://schemas.microsoft.com/office/drawing/2014/main" id="{4BF9416F-2827-4446-BA54-CCCFCC2C6C6C}"/>
              </a:ext>
            </a:extLst>
          </p:cNvPr>
          <p:cNvSpPr>
            <a:spLocks noGrp="1"/>
          </p:cNvSpPr>
          <p:nvPr>
            <p:ph sz="quarter" idx="13"/>
          </p:nvPr>
        </p:nvSpPr>
        <p:spPr>
          <a:xfrm>
            <a:off x="6324600" y="1828800"/>
            <a:ext cx="5410200" cy="4114800"/>
          </a:xfrm>
          <a:prstGeom prst="rect">
            <a:avLst/>
          </a:prstGeom>
          <a:solidFill>
            <a:schemeClr val="bg1"/>
          </a:solidFill>
          <a:effectLst>
            <a:outerShdw blurRad="190500" algn="t" rotWithShape="0">
              <a:prstClr val="black">
                <a:alpha val="15000"/>
              </a:prstClr>
            </a:outerShdw>
          </a:effectLst>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130197"/>
      </p:ext>
    </p:extLst>
  </p:cSld>
  <p:clrMapOvr>
    <a:masterClrMapping/>
  </p:clrMapOvr>
  <p:extLst>
    <p:ext uri="{DCECCB84-F9BA-43D5-87BE-67443E8EF086}">
      <p15:sldGuideLst xmlns:p15="http://schemas.microsoft.com/office/powerpoint/2012/main">
        <p15:guide id="1" pos="3696">
          <p15:clr>
            <a:srgbClr val="FBAE40"/>
          </p15:clr>
        </p15:guide>
        <p15:guide id="2" pos="3984">
          <p15:clr>
            <a:srgbClr val="FBAE40"/>
          </p15:clr>
        </p15:guide>
        <p15:guide id="3" orient="horz" pos="1152">
          <p15:clr>
            <a:srgbClr val="FBAE40"/>
          </p15:clr>
        </p15:guide>
        <p15:guide id="6" orient="horz" pos="103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title - 3 Column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BFFAFF-CAE0-4BDA-8390-A5E39E827214}"/>
              </a:ext>
            </a:extLst>
          </p:cNvPr>
          <p:cNvGrpSpPr/>
          <p:nvPr userDrawn="1"/>
        </p:nvGrpSpPr>
        <p:grpSpPr>
          <a:xfrm>
            <a:off x="6057393" y="0"/>
            <a:ext cx="6134608" cy="6858000"/>
            <a:chOff x="6023126" y="-38308"/>
            <a:chExt cx="6168875" cy="6896308"/>
          </a:xfrm>
        </p:grpSpPr>
        <p:sp>
          <p:nvSpPr>
            <p:cNvPr id="28" name="Freeform: Shape 27">
              <a:extLst>
                <a:ext uri="{FF2B5EF4-FFF2-40B4-BE49-F238E27FC236}">
                  <a16:creationId xmlns:a16="http://schemas.microsoft.com/office/drawing/2014/main" id="{D164C35D-9CB5-44A3-BB23-1071892D77CB}"/>
                </a:ext>
              </a:extLst>
            </p:cNvPr>
            <p:cNvSpPr/>
            <p:nvPr userDrawn="1"/>
          </p:nvSpPr>
          <p:spPr>
            <a:xfrm>
              <a:off x="6486114" y="-38308"/>
              <a:ext cx="5705887" cy="6896308"/>
            </a:xfrm>
            <a:custGeom>
              <a:avLst/>
              <a:gdLst>
                <a:gd name="connsiteX0" fmla="*/ 0 w 5705887"/>
                <a:gd name="connsiteY0" fmla="*/ 0 h 6896308"/>
                <a:gd name="connsiteX1" fmla="*/ 5705887 w 5705887"/>
                <a:gd name="connsiteY1" fmla="*/ 0 h 6896308"/>
                <a:gd name="connsiteX2" fmla="*/ 5705887 w 5705887"/>
                <a:gd name="connsiteY2" fmla="*/ 1 h 6896308"/>
                <a:gd name="connsiteX3" fmla="*/ 3562552 w 5705887"/>
                <a:gd name="connsiteY3" fmla="*/ 1 h 6896308"/>
                <a:gd name="connsiteX4" fmla="*/ 5705887 w 5705887"/>
                <a:gd name="connsiteY4" fmla="*/ 3058718 h 6896308"/>
                <a:gd name="connsiteX5" fmla="*/ 5705887 w 5705887"/>
                <a:gd name="connsiteY5" fmla="*/ 6896308 h 6896308"/>
                <a:gd name="connsiteX6" fmla="*/ 4832450 w 5705887"/>
                <a:gd name="connsiteY6" fmla="*/ 6896308 h 6896308"/>
                <a:gd name="connsiteX7" fmla="*/ 1 w 5705887"/>
                <a:gd name="connsiteY7" fmla="*/ 2 h 6896308"/>
                <a:gd name="connsiteX8" fmla="*/ 1 w 5705887"/>
                <a:gd name="connsiteY8" fmla="*/ 6896308 h 6896308"/>
                <a:gd name="connsiteX9" fmla="*/ 0 w 5705887"/>
                <a:gd name="connsiteY9" fmla="*/ 6896308 h 68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5887" h="6896308">
                  <a:moveTo>
                    <a:pt x="0" y="0"/>
                  </a:moveTo>
                  <a:lnTo>
                    <a:pt x="5705887" y="0"/>
                  </a:lnTo>
                  <a:lnTo>
                    <a:pt x="5705887" y="1"/>
                  </a:lnTo>
                  <a:lnTo>
                    <a:pt x="3562552" y="1"/>
                  </a:lnTo>
                  <a:lnTo>
                    <a:pt x="5705887" y="3058718"/>
                  </a:lnTo>
                  <a:lnTo>
                    <a:pt x="5705887" y="6896308"/>
                  </a:lnTo>
                  <a:lnTo>
                    <a:pt x="4832450" y="6896308"/>
                  </a:lnTo>
                  <a:lnTo>
                    <a:pt x="1" y="2"/>
                  </a:lnTo>
                  <a:lnTo>
                    <a:pt x="1" y="6896308"/>
                  </a:lnTo>
                  <a:lnTo>
                    <a:pt x="0" y="6896308"/>
                  </a:lnTo>
                  <a:close/>
                </a:path>
              </a:pathLst>
            </a:custGeom>
            <a:solidFill>
              <a:schemeClr val="accent3"/>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26" name="Freeform: Shape 25">
              <a:extLst>
                <a:ext uri="{FF2B5EF4-FFF2-40B4-BE49-F238E27FC236}">
                  <a16:creationId xmlns:a16="http://schemas.microsoft.com/office/drawing/2014/main" id="{70DDCBE9-292C-4B37-B039-DCF0DACD66BD}"/>
                </a:ext>
              </a:extLst>
            </p:cNvPr>
            <p:cNvSpPr/>
            <p:nvPr userDrawn="1"/>
          </p:nvSpPr>
          <p:spPr>
            <a:xfrm>
              <a:off x="6023126" y="-38308"/>
              <a:ext cx="6168874" cy="6896308"/>
            </a:xfrm>
            <a:custGeom>
              <a:avLst/>
              <a:gdLst>
                <a:gd name="connsiteX0" fmla="*/ 0 w 6168874"/>
                <a:gd name="connsiteY0" fmla="*/ 0 h 6896308"/>
                <a:gd name="connsiteX1" fmla="*/ 6168874 w 6168874"/>
                <a:gd name="connsiteY1" fmla="*/ 0 h 6896308"/>
                <a:gd name="connsiteX2" fmla="*/ 6168874 w 6168874"/>
                <a:gd name="connsiteY2" fmla="*/ 1 h 6896308"/>
                <a:gd name="connsiteX3" fmla="*/ 3562552 w 6168874"/>
                <a:gd name="connsiteY3" fmla="*/ 1 h 6896308"/>
                <a:gd name="connsiteX4" fmla="*/ 6168874 w 6168874"/>
                <a:gd name="connsiteY4" fmla="*/ 3719439 h 6896308"/>
                <a:gd name="connsiteX5" fmla="*/ 6168874 w 6168874"/>
                <a:gd name="connsiteY5" fmla="*/ 6896308 h 6896308"/>
                <a:gd name="connsiteX6" fmla="*/ 4832450 w 6168874"/>
                <a:gd name="connsiteY6" fmla="*/ 6896308 h 6896308"/>
                <a:gd name="connsiteX7" fmla="*/ 1 w 6168874"/>
                <a:gd name="connsiteY7" fmla="*/ 2 h 6896308"/>
                <a:gd name="connsiteX8" fmla="*/ 1 w 6168874"/>
                <a:gd name="connsiteY8" fmla="*/ 6896308 h 6896308"/>
                <a:gd name="connsiteX9" fmla="*/ 0 w 6168874"/>
                <a:gd name="connsiteY9" fmla="*/ 6896308 h 68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8874" h="6896308">
                  <a:moveTo>
                    <a:pt x="0" y="0"/>
                  </a:moveTo>
                  <a:lnTo>
                    <a:pt x="6168874" y="0"/>
                  </a:lnTo>
                  <a:lnTo>
                    <a:pt x="6168874" y="1"/>
                  </a:lnTo>
                  <a:lnTo>
                    <a:pt x="3562552" y="1"/>
                  </a:lnTo>
                  <a:lnTo>
                    <a:pt x="6168874" y="3719439"/>
                  </a:lnTo>
                  <a:lnTo>
                    <a:pt x="6168874" y="6896308"/>
                  </a:lnTo>
                  <a:lnTo>
                    <a:pt x="4832450" y="6896308"/>
                  </a:lnTo>
                  <a:lnTo>
                    <a:pt x="1" y="2"/>
                  </a:lnTo>
                  <a:lnTo>
                    <a:pt x="1" y="6896308"/>
                  </a:lnTo>
                  <a:lnTo>
                    <a:pt x="0" y="6896308"/>
                  </a:lnTo>
                  <a:close/>
                </a:path>
              </a:pathLst>
            </a:custGeom>
            <a:solidFill>
              <a:schemeClr val="accent1"/>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grpSp>
      <p:sp>
        <p:nvSpPr>
          <p:cNvPr id="2" name="Footer Placeholder 1">
            <a:extLst>
              <a:ext uri="{FF2B5EF4-FFF2-40B4-BE49-F238E27FC236}">
                <a16:creationId xmlns:a16="http://schemas.microsoft.com/office/drawing/2014/main" id="{357D2AAA-F3EF-4B67-97CD-41AC6D39AE78}"/>
              </a:ext>
            </a:extLst>
          </p:cNvPr>
          <p:cNvSpPr>
            <a:spLocks noGrp="1"/>
          </p:cNvSpPr>
          <p:nvPr userDrawn="1">
            <p:ph type="ftr" sz="quarter" idx="12"/>
          </p:nvPr>
        </p:nvSpPr>
        <p:spPr/>
        <p:txBody>
          <a:bodyPr/>
          <a:lstStyle/>
          <a:p>
            <a:r>
              <a:rPr lang="en-US"/>
              <a:t>Managing Third-Party Risk in an Increasingly Distributed and Regulated World</a:t>
            </a:r>
          </a:p>
        </p:txBody>
      </p:sp>
      <p:sp>
        <p:nvSpPr>
          <p:cNvPr id="19" name="Content Placeholder 3">
            <a:extLst>
              <a:ext uri="{FF2B5EF4-FFF2-40B4-BE49-F238E27FC236}">
                <a16:creationId xmlns:a16="http://schemas.microsoft.com/office/drawing/2014/main" id="{A8FF1A55-5D12-46AA-BCCB-6339F04A0E94}"/>
              </a:ext>
            </a:extLst>
          </p:cNvPr>
          <p:cNvSpPr>
            <a:spLocks noGrp="1"/>
          </p:cNvSpPr>
          <p:nvPr userDrawn="1">
            <p:ph sz="quarter" idx="10"/>
          </p:nvPr>
        </p:nvSpPr>
        <p:spPr>
          <a:xfrm>
            <a:off x="457200" y="457200"/>
            <a:ext cx="3429000" cy="5486400"/>
          </a:xfrm>
          <a:prstGeom prst="rect">
            <a:avLst/>
          </a:prstGeom>
          <a:solidFill>
            <a:schemeClr val="bg1"/>
          </a:solidFill>
          <a:effectLst>
            <a:outerShdw blurRad="190500" algn="t" rotWithShape="0">
              <a:prstClr val="black">
                <a:alpha val="15000"/>
              </a:prstClr>
            </a:outerShdw>
          </a:effectLst>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AA64986C-2F5D-49EA-9871-AAC9FA758120}"/>
              </a:ext>
            </a:extLst>
          </p:cNvPr>
          <p:cNvSpPr>
            <a:spLocks noGrp="1"/>
          </p:cNvSpPr>
          <p:nvPr userDrawn="1">
            <p:ph sz="quarter" idx="11"/>
          </p:nvPr>
        </p:nvSpPr>
        <p:spPr>
          <a:xfrm>
            <a:off x="4381500" y="457200"/>
            <a:ext cx="3429000" cy="5486400"/>
          </a:xfrm>
          <a:prstGeom prst="rect">
            <a:avLst/>
          </a:prstGeom>
          <a:solidFill>
            <a:schemeClr val="bg1"/>
          </a:solidFill>
          <a:effectLst>
            <a:outerShdw blurRad="190500" algn="t" rotWithShape="0">
              <a:prstClr val="black">
                <a:alpha val="15000"/>
              </a:prstClr>
            </a:outerShdw>
          </a:effectLst>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5">
            <a:extLst>
              <a:ext uri="{FF2B5EF4-FFF2-40B4-BE49-F238E27FC236}">
                <a16:creationId xmlns:a16="http://schemas.microsoft.com/office/drawing/2014/main" id="{4BF9416F-2827-4446-BA54-CCCFCC2C6C6C}"/>
              </a:ext>
            </a:extLst>
          </p:cNvPr>
          <p:cNvSpPr>
            <a:spLocks noGrp="1"/>
          </p:cNvSpPr>
          <p:nvPr userDrawn="1">
            <p:ph sz="quarter" idx="13"/>
          </p:nvPr>
        </p:nvSpPr>
        <p:spPr>
          <a:xfrm>
            <a:off x="8305800" y="457200"/>
            <a:ext cx="3429000" cy="5486400"/>
          </a:xfrm>
          <a:prstGeom prst="rect">
            <a:avLst/>
          </a:prstGeom>
          <a:solidFill>
            <a:schemeClr val="bg1"/>
          </a:solidFill>
          <a:effectLst>
            <a:outerShdw blurRad="190500" algn="t" rotWithShape="0">
              <a:prstClr val="black">
                <a:alpha val="15000"/>
              </a:prstClr>
            </a:outerShdw>
          </a:effectLst>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79417"/>
      </p:ext>
    </p:extLst>
  </p:cSld>
  <p:clrMapOvr>
    <a:masterClrMapping/>
  </p:clrMapOvr>
  <p:extLst>
    <p:ext uri="{DCECCB84-F9BA-43D5-87BE-67443E8EF086}">
      <p15:sldGuideLst xmlns:p15="http://schemas.microsoft.com/office/powerpoint/2012/main">
        <p15:guide id="1" pos="2448">
          <p15:clr>
            <a:srgbClr val="FBAE40"/>
          </p15:clr>
        </p15:guide>
        <p15:guide id="2" pos="2760">
          <p15:clr>
            <a:srgbClr val="FBAE40"/>
          </p15:clr>
        </p15:guide>
        <p15:guide id="4" pos="4920">
          <p15:clr>
            <a:srgbClr val="FBAE40"/>
          </p15:clr>
        </p15:guide>
        <p15:guide id="5" pos="523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with 4 Columns">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5A084B39-3ACD-4A45-B79E-83A7E0260848}"/>
              </a:ext>
            </a:extLst>
          </p:cNvPr>
          <p:cNvSpPr>
            <a:spLocks noGrp="1"/>
          </p:cNvSpPr>
          <p:nvPr>
            <p:ph sz="quarter" idx="15"/>
          </p:nvPr>
        </p:nvSpPr>
        <p:spPr>
          <a:xfrm>
            <a:off x="457200" y="1828800"/>
            <a:ext cx="2468880" cy="4114800"/>
          </a:xfrm>
          <a:prstGeom prst="rect">
            <a:avLst/>
          </a:prstGeom>
          <a:solidFill>
            <a:schemeClr val="bg1"/>
          </a:solidFill>
          <a:effectLst>
            <a:outerShdw blurRad="190500" algn="t" rotWithShape="0">
              <a:prstClr val="black">
                <a:alpha val="15000"/>
              </a:prstClr>
            </a:outerShdw>
          </a:effectLst>
        </p:spPr>
        <p:txBody>
          <a:bodyPr lIns="182880" tIns="192024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FEDF728A-4D63-420A-BEDC-A83B3D95F3AA}"/>
              </a:ext>
            </a:extLst>
          </p:cNvPr>
          <p:cNvSpPr>
            <a:spLocks noGrp="1"/>
          </p:cNvSpPr>
          <p:nvPr>
            <p:ph sz="quarter" idx="16"/>
          </p:nvPr>
        </p:nvSpPr>
        <p:spPr>
          <a:xfrm>
            <a:off x="3393440" y="1828800"/>
            <a:ext cx="2468880" cy="4114800"/>
          </a:xfrm>
          <a:prstGeom prst="rect">
            <a:avLst/>
          </a:prstGeom>
          <a:solidFill>
            <a:schemeClr val="bg1"/>
          </a:solidFill>
          <a:effectLst>
            <a:outerShdw blurRad="190500" algn="t" rotWithShape="0">
              <a:prstClr val="black">
                <a:alpha val="15000"/>
              </a:prstClr>
            </a:outerShdw>
          </a:effectLst>
        </p:spPr>
        <p:txBody>
          <a:bodyPr lIns="182880" tIns="192024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a:extLst>
              <a:ext uri="{FF2B5EF4-FFF2-40B4-BE49-F238E27FC236}">
                <a16:creationId xmlns:a16="http://schemas.microsoft.com/office/drawing/2014/main" id="{734EE557-CA5C-4B6D-B6BA-18B3E1B79B05}"/>
              </a:ext>
            </a:extLst>
          </p:cNvPr>
          <p:cNvSpPr>
            <a:spLocks noGrp="1"/>
          </p:cNvSpPr>
          <p:nvPr>
            <p:ph sz="quarter" idx="17"/>
          </p:nvPr>
        </p:nvSpPr>
        <p:spPr>
          <a:xfrm>
            <a:off x="6329680" y="1828800"/>
            <a:ext cx="2468880" cy="4114800"/>
          </a:xfrm>
          <a:prstGeom prst="rect">
            <a:avLst/>
          </a:prstGeom>
          <a:solidFill>
            <a:schemeClr val="bg1"/>
          </a:solidFill>
          <a:effectLst>
            <a:outerShdw blurRad="190500" algn="t" rotWithShape="0">
              <a:prstClr val="black">
                <a:alpha val="15000"/>
              </a:prstClr>
            </a:outerShdw>
          </a:effectLst>
        </p:spPr>
        <p:txBody>
          <a:bodyPr lIns="182880" tIns="192024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5">
            <a:extLst>
              <a:ext uri="{FF2B5EF4-FFF2-40B4-BE49-F238E27FC236}">
                <a16:creationId xmlns:a16="http://schemas.microsoft.com/office/drawing/2014/main" id="{4C2F03AA-BF3A-49CB-966E-CDAE7491D97B}"/>
              </a:ext>
            </a:extLst>
          </p:cNvPr>
          <p:cNvSpPr>
            <a:spLocks noGrp="1"/>
          </p:cNvSpPr>
          <p:nvPr>
            <p:ph sz="quarter" idx="18"/>
          </p:nvPr>
        </p:nvSpPr>
        <p:spPr>
          <a:xfrm>
            <a:off x="9265920" y="1828800"/>
            <a:ext cx="2468880" cy="4114800"/>
          </a:xfrm>
          <a:prstGeom prst="rect">
            <a:avLst/>
          </a:prstGeom>
          <a:solidFill>
            <a:schemeClr val="bg1"/>
          </a:solidFill>
          <a:effectLst>
            <a:outerShdw blurRad="190500" algn="t" rotWithShape="0">
              <a:prstClr val="black">
                <a:alpha val="15000"/>
              </a:prstClr>
            </a:outerShdw>
          </a:effectLst>
        </p:spPr>
        <p:txBody>
          <a:bodyPr lIns="182880" tIns="192024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Managing Third-Party Risk in an Increasingly Distributed and Regulated World</a:t>
            </a:r>
          </a:p>
        </p:txBody>
      </p:sp>
      <p:sp>
        <p:nvSpPr>
          <p:cNvPr id="10" name="Picture Placeholder 9">
            <a:extLst>
              <a:ext uri="{FF2B5EF4-FFF2-40B4-BE49-F238E27FC236}">
                <a16:creationId xmlns:a16="http://schemas.microsoft.com/office/drawing/2014/main" id="{62B4E01F-309C-44C5-91AF-D9245E51D8F5}"/>
              </a:ext>
            </a:extLst>
          </p:cNvPr>
          <p:cNvSpPr>
            <a:spLocks noGrp="1"/>
          </p:cNvSpPr>
          <p:nvPr>
            <p:ph type="pic" sz="quarter" idx="11"/>
          </p:nvPr>
        </p:nvSpPr>
        <p:spPr>
          <a:xfrm>
            <a:off x="457200" y="1828800"/>
            <a:ext cx="2468880" cy="1828800"/>
          </a:xfrm>
          <a:solidFill>
            <a:schemeClr val="bg2"/>
          </a:solidFill>
          <a:ln>
            <a:noFill/>
          </a:ln>
        </p:spPr>
        <p:txBody>
          <a:bodyPr/>
          <a:lstStyle>
            <a:lvl1pPr algn="ctr">
              <a:defRPr/>
            </a:lvl1pPr>
          </a:lstStyle>
          <a:p>
            <a:r>
              <a:rPr lang="en-US"/>
              <a:t>Click icon to add picture</a:t>
            </a:r>
          </a:p>
        </p:txBody>
      </p:sp>
      <p:sp>
        <p:nvSpPr>
          <p:cNvPr id="12" name="Picture Placeholder 9">
            <a:extLst>
              <a:ext uri="{FF2B5EF4-FFF2-40B4-BE49-F238E27FC236}">
                <a16:creationId xmlns:a16="http://schemas.microsoft.com/office/drawing/2014/main" id="{8E27B8FC-5886-443A-809C-351376E240D2}"/>
              </a:ext>
            </a:extLst>
          </p:cNvPr>
          <p:cNvSpPr>
            <a:spLocks noGrp="1"/>
          </p:cNvSpPr>
          <p:nvPr>
            <p:ph type="pic" sz="quarter" idx="12"/>
          </p:nvPr>
        </p:nvSpPr>
        <p:spPr>
          <a:xfrm>
            <a:off x="3393440" y="1828800"/>
            <a:ext cx="2468880" cy="1828800"/>
          </a:xfrm>
          <a:solidFill>
            <a:schemeClr val="bg2"/>
          </a:solidFill>
          <a:ln>
            <a:noFill/>
          </a:ln>
        </p:spPr>
        <p:txBody>
          <a:bodyPr/>
          <a:lstStyle>
            <a:lvl1pPr algn="ctr">
              <a:defRPr/>
            </a:lvl1pPr>
          </a:lstStyle>
          <a:p>
            <a:r>
              <a:rPr lang="en-US"/>
              <a:t>Click icon to add picture</a:t>
            </a:r>
          </a:p>
        </p:txBody>
      </p:sp>
      <p:sp>
        <p:nvSpPr>
          <p:cNvPr id="14" name="Picture Placeholder 9">
            <a:extLst>
              <a:ext uri="{FF2B5EF4-FFF2-40B4-BE49-F238E27FC236}">
                <a16:creationId xmlns:a16="http://schemas.microsoft.com/office/drawing/2014/main" id="{2C5975D9-3F6B-4DC9-9A95-82C889B438F1}"/>
              </a:ext>
            </a:extLst>
          </p:cNvPr>
          <p:cNvSpPr>
            <a:spLocks noGrp="1"/>
          </p:cNvSpPr>
          <p:nvPr>
            <p:ph type="pic" sz="quarter" idx="13"/>
          </p:nvPr>
        </p:nvSpPr>
        <p:spPr>
          <a:xfrm>
            <a:off x="6329680" y="1828800"/>
            <a:ext cx="2468880" cy="1828800"/>
          </a:xfrm>
          <a:solidFill>
            <a:schemeClr val="bg2"/>
          </a:solidFill>
          <a:ln>
            <a:noFill/>
          </a:ln>
        </p:spPr>
        <p:txBody>
          <a:bodyPr/>
          <a:lstStyle>
            <a:lvl1pPr algn="ctr">
              <a:defRPr/>
            </a:lvl1pPr>
          </a:lstStyle>
          <a:p>
            <a:r>
              <a:rPr lang="en-US"/>
              <a:t>Click icon to add picture</a:t>
            </a:r>
          </a:p>
        </p:txBody>
      </p:sp>
      <p:sp>
        <p:nvSpPr>
          <p:cNvPr id="16" name="Picture Placeholder 9">
            <a:extLst>
              <a:ext uri="{FF2B5EF4-FFF2-40B4-BE49-F238E27FC236}">
                <a16:creationId xmlns:a16="http://schemas.microsoft.com/office/drawing/2014/main" id="{F4DC05BE-61C1-4CC4-A215-8EC4B7FF7741}"/>
              </a:ext>
            </a:extLst>
          </p:cNvPr>
          <p:cNvSpPr>
            <a:spLocks noGrp="1"/>
          </p:cNvSpPr>
          <p:nvPr>
            <p:ph type="pic" sz="quarter" idx="14"/>
          </p:nvPr>
        </p:nvSpPr>
        <p:spPr>
          <a:xfrm>
            <a:off x="9265920" y="1828800"/>
            <a:ext cx="2468880" cy="1828800"/>
          </a:xfrm>
          <a:solidFill>
            <a:schemeClr val="bg2"/>
          </a:solidFill>
          <a:ln>
            <a:noFill/>
          </a:ln>
        </p:spPr>
        <p:txBody>
          <a:bodyPr/>
          <a:lstStyle>
            <a:lvl1pPr algn="ctr">
              <a:defRPr/>
            </a:lvl1pPr>
          </a:lstStyle>
          <a:p>
            <a:r>
              <a:rPr lang="en-US"/>
              <a:t>Click icon to add picture</a:t>
            </a:r>
          </a:p>
        </p:txBody>
      </p:sp>
    </p:spTree>
    <p:extLst>
      <p:ext uri="{BB962C8B-B14F-4D97-AF65-F5344CB8AC3E}">
        <p14:creationId xmlns:p14="http://schemas.microsoft.com/office/powerpoint/2010/main" val="367577332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1152">
          <p15:clr>
            <a:srgbClr val="FBAE40"/>
          </p15:clr>
        </p15:guide>
        <p15:guide id="3" pos="1848">
          <p15:clr>
            <a:srgbClr val="FBAE40"/>
          </p15:clr>
        </p15:guide>
        <p15:guide id="4" pos="2136">
          <p15:clr>
            <a:srgbClr val="FBAE40"/>
          </p15:clr>
        </p15:guide>
        <p15:guide id="5" pos="3696">
          <p15:clr>
            <a:srgbClr val="FBAE40"/>
          </p15:clr>
        </p15:guide>
        <p15:guide id="6" pos="3984">
          <p15:clr>
            <a:srgbClr val="FBAE40"/>
          </p15:clr>
        </p15:guide>
        <p15:guide id="7" pos="5544">
          <p15:clr>
            <a:srgbClr val="FBAE40"/>
          </p15:clr>
        </p15:guide>
        <p15:guide id="8" pos="583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ertically Centered Title with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5AE70787-E858-439D-9038-3A8F4FBBFB5D}"/>
              </a:ext>
            </a:extLst>
          </p:cNvPr>
          <p:cNvSpPr>
            <a:spLocks noChangeAspect="1"/>
          </p:cNvSpPr>
          <p:nvPr userDrawn="1"/>
        </p:nvSpPr>
        <p:spPr>
          <a:xfrm rot="10800000" flipV="1">
            <a:off x="2746469" y="-3"/>
            <a:ext cx="7102595" cy="6858002"/>
          </a:xfrm>
          <a:custGeom>
            <a:avLst/>
            <a:gdLst>
              <a:gd name="connsiteX0" fmla="*/ 2198255 w 7102595"/>
              <a:gd name="connsiteY0" fmla="*/ 0 h 6858002"/>
              <a:gd name="connsiteX1" fmla="*/ 0 w 7102595"/>
              <a:gd name="connsiteY1" fmla="*/ 0 h 6858002"/>
              <a:gd name="connsiteX2" fmla="*/ 4904340 w 7102595"/>
              <a:gd name="connsiteY2" fmla="*/ 6858002 h 6858002"/>
              <a:gd name="connsiteX3" fmla="*/ 7102595 w 7102595"/>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7102595" h="6858002">
                <a:moveTo>
                  <a:pt x="2198255" y="0"/>
                </a:moveTo>
                <a:lnTo>
                  <a:pt x="0" y="0"/>
                </a:lnTo>
                <a:lnTo>
                  <a:pt x="4904340" y="6858002"/>
                </a:lnTo>
                <a:lnTo>
                  <a:pt x="7102595" y="6858002"/>
                </a:lnTo>
                <a:close/>
              </a:path>
            </a:pathLst>
          </a:custGeom>
          <a:solidFill>
            <a:schemeClr val="bg2">
              <a:alpha val="40000"/>
            </a:schemeClr>
          </a:solidFill>
        </p:spPr>
        <p:txBody>
          <a:bodyPr wrap="square"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Managing Third-Party Risk in an Increasingly Distributed and Regulated World</a:t>
            </a:r>
          </a:p>
        </p:txBody>
      </p:sp>
      <p:sp>
        <p:nvSpPr>
          <p:cNvPr id="2" name="Title 1">
            <a:extLst>
              <a:ext uri="{FF2B5EF4-FFF2-40B4-BE49-F238E27FC236}">
                <a16:creationId xmlns:a16="http://schemas.microsoft.com/office/drawing/2014/main" id="{4CEAFB43-19EB-4C13-94FD-EAF1D7D004D6}"/>
              </a:ext>
            </a:extLst>
          </p:cNvPr>
          <p:cNvSpPr>
            <a:spLocks noGrp="1"/>
          </p:cNvSpPr>
          <p:nvPr>
            <p:ph type="title"/>
          </p:nvPr>
        </p:nvSpPr>
        <p:spPr>
          <a:xfrm>
            <a:off x="457201" y="457200"/>
            <a:ext cx="3352799" cy="5486400"/>
          </a:xfrm>
        </p:spPr>
        <p:txBody>
          <a:bodyPr anchor="ctr"/>
          <a:lstStyle/>
          <a:p>
            <a:r>
              <a:rPr lang="en-US"/>
              <a:t>Click to edit Master title style</a:t>
            </a:r>
          </a:p>
        </p:txBody>
      </p:sp>
      <p:sp>
        <p:nvSpPr>
          <p:cNvPr id="8" name="Picture Placeholder 5">
            <a:extLst>
              <a:ext uri="{FF2B5EF4-FFF2-40B4-BE49-F238E27FC236}">
                <a16:creationId xmlns:a16="http://schemas.microsoft.com/office/drawing/2014/main" id="{6E97B810-14C5-4280-81DA-61BCBBD9EAE8}"/>
              </a:ext>
            </a:extLst>
          </p:cNvPr>
          <p:cNvSpPr>
            <a:spLocks noGrp="1"/>
          </p:cNvSpPr>
          <p:nvPr>
            <p:ph type="pic" sz="quarter" idx="14"/>
          </p:nvPr>
        </p:nvSpPr>
        <p:spPr>
          <a:xfrm>
            <a:off x="3421734" y="0"/>
            <a:ext cx="8770267" cy="6858000"/>
          </a:xfrm>
          <a:custGeom>
            <a:avLst/>
            <a:gdLst>
              <a:gd name="connsiteX0" fmla="*/ 4824523 w 8770267"/>
              <a:gd name="connsiteY0" fmla="*/ 0 h 6858000"/>
              <a:gd name="connsiteX1" fmla="*/ 8770267 w 8770267"/>
              <a:gd name="connsiteY1" fmla="*/ 0 h 6858000"/>
              <a:gd name="connsiteX2" fmla="*/ 8770267 w 8770267"/>
              <a:gd name="connsiteY2" fmla="*/ 6858000 h 6858000"/>
              <a:gd name="connsiteX3" fmla="*/ 0 w 87702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70267" h="6858000">
                <a:moveTo>
                  <a:pt x="4824523" y="0"/>
                </a:moveTo>
                <a:lnTo>
                  <a:pt x="8770267" y="0"/>
                </a:lnTo>
                <a:lnTo>
                  <a:pt x="8770267" y="6858000"/>
                </a:lnTo>
                <a:lnTo>
                  <a:pt x="0" y="6858000"/>
                </a:lnTo>
                <a:close/>
              </a:path>
            </a:pathLst>
          </a:custGeom>
          <a:solidFill>
            <a:schemeClr val="bg2"/>
          </a:solidFill>
        </p:spPr>
        <p:txBody>
          <a:bodyPr wrap="square" lIns="4572000" anchor="ctr">
            <a:noAutofit/>
          </a:bodyPr>
          <a:lstStyle>
            <a:lvl1pPr algn="ctr">
              <a:defRPr/>
            </a:lvl1pPr>
          </a:lstStyle>
          <a:p>
            <a:r>
              <a:rPr lang="en-US"/>
              <a:t>Click icon to add picture</a:t>
            </a:r>
          </a:p>
        </p:txBody>
      </p:sp>
    </p:spTree>
    <p:extLst>
      <p:ext uri="{BB962C8B-B14F-4D97-AF65-F5344CB8AC3E}">
        <p14:creationId xmlns:p14="http://schemas.microsoft.com/office/powerpoint/2010/main" val="2103406576"/>
      </p:ext>
    </p:extLst>
  </p:cSld>
  <p:clrMapOvr>
    <a:masterClrMapping/>
  </p:clrMapOvr>
  <p:extLst>
    <p:ext uri="{DCECCB84-F9BA-43D5-87BE-67443E8EF086}">
      <p15:sldGuideLst xmlns:p15="http://schemas.microsoft.com/office/powerpoint/2012/main">
        <p15:guide id="2" pos="240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ertically Centered Title with Content - 3">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94AF276-0620-42C1-848A-E9B708E66CBF}"/>
              </a:ext>
            </a:extLst>
          </p:cNvPr>
          <p:cNvSpPr>
            <a:spLocks noChangeAspect="1"/>
          </p:cNvSpPr>
          <p:nvPr userDrawn="1"/>
        </p:nvSpPr>
        <p:spPr>
          <a:xfrm rot="10800000" flipH="1" flipV="1">
            <a:off x="2408864" y="-3"/>
            <a:ext cx="5627644" cy="6858002"/>
          </a:xfrm>
          <a:custGeom>
            <a:avLst/>
            <a:gdLst>
              <a:gd name="connsiteX0" fmla="*/ 0 w 5627644"/>
              <a:gd name="connsiteY0" fmla="*/ 0 h 6858002"/>
              <a:gd name="connsiteX1" fmla="*/ 822036 w 5627644"/>
              <a:gd name="connsiteY1" fmla="*/ 0 h 6858002"/>
              <a:gd name="connsiteX2" fmla="*/ 5627644 w 5627644"/>
              <a:gd name="connsiteY2" fmla="*/ 6858002 h 6858002"/>
              <a:gd name="connsiteX3" fmla="*/ 4805608 w 562764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627644" h="6858002">
                <a:moveTo>
                  <a:pt x="0" y="0"/>
                </a:moveTo>
                <a:lnTo>
                  <a:pt x="822036" y="0"/>
                </a:lnTo>
                <a:lnTo>
                  <a:pt x="5627644" y="6858002"/>
                </a:lnTo>
                <a:lnTo>
                  <a:pt x="4805608" y="6858002"/>
                </a:lnTo>
                <a:close/>
              </a:path>
            </a:pathLst>
          </a:custGeom>
          <a:solidFill>
            <a:schemeClr val="bg2">
              <a:alpha val="40000"/>
            </a:schemeClr>
          </a:solidFill>
        </p:spPr>
        <p:txBody>
          <a:bodyPr wrap="square"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16" name="Picture Placeholder 15">
            <a:extLst>
              <a:ext uri="{FF2B5EF4-FFF2-40B4-BE49-F238E27FC236}">
                <a16:creationId xmlns:a16="http://schemas.microsoft.com/office/drawing/2014/main" id="{4F86CF4F-D61E-4360-9633-8AED447244E6}"/>
              </a:ext>
            </a:extLst>
          </p:cNvPr>
          <p:cNvSpPr>
            <a:spLocks noGrp="1"/>
          </p:cNvSpPr>
          <p:nvPr>
            <p:ph type="pic" sz="quarter" idx="11"/>
          </p:nvPr>
        </p:nvSpPr>
        <p:spPr>
          <a:xfrm>
            <a:off x="3031850" y="0"/>
            <a:ext cx="9160150" cy="6858000"/>
          </a:xfrm>
          <a:custGeom>
            <a:avLst/>
            <a:gdLst>
              <a:gd name="connsiteX0" fmla="*/ 0 w 9160150"/>
              <a:gd name="connsiteY0" fmla="*/ 0 h 6858000"/>
              <a:gd name="connsiteX1" fmla="*/ 9160150 w 9160150"/>
              <a:gd name="connsiteY1" fmla="*/ 0 h 6858000"/>
              <a:gd name="connsiteX2" fmla="*/ 9160150 w 9160150"/>
              <a:gd name="connsiteY2" fmla="*/ 6858000 h 6858000"/>
              <a:gd name="connsiteX3" fmla="*/ 4805607 w 91601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60150" h="6858000">
                <a:moveTo>
                  <a:pt x="0" y="0"/>
                </a:moveTo>
                <a:lnTo>
                  <a:pt x="9160150" y="0"/>
                </a:lnTo>
                <a:lnTo>
                  <a:pt x="9160150" y="6858000"/>
                </a:lnTo>
                <a:lnTo>
                  <a:pt x="4805607" y="6858000"/>
                </a:lnTo>
                <a:close/>
              </a:path>
            </a:pathLst>
          </a:custGeom>
          <a:solidFill>
            <a:schemeClr val="bg2"/>
          </a:solidFill>
        </p:spPr>
        <p:txBody>
          <a:bodyPr wrap="square" anchor="ctr">
            <a:noAutofit/>
          </a:bodyPr>
          <a:lstStyle>
            <a:lvl1pPr algn="ctr">
              <a:defRPr/>
            </a:lvl1pPr>
          </a:lstStyle>
          <a:p>
            <a:r>
              <a:rPr lang="en-US"/>
              <a:t>Click icon to add picture</a:t>
            </a:r>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Managing Third-Party Risk in an Increasingly Distributed and Regulated World</a:t>
            </a:r>
          </a:p>
        </p:txBody>
      </p:sp>
      <p:sp>
        <p:nvSpPr>
          <p:cNvPr id="2" name="Title 1">
            <a:extLst>
              <a:ext uri="{FF2B5EF4-FFF2-40B4-BE49-F238E27FC236}">
                <a16:creationId xmlns:a16="http://schemas.microsoft.com/office/drawing/2014/main" id="{4CEAFB43-19EB-4C13-94FD-EAF1D7D004D6}"/>
              </a:ext>
            </a:extLst>
          </p:cNvPr>
          <p:cNvSpPr>
            <a:spLocks noGrp="1"/>
          </p:cNvSpPr>
          <p:nvPr>
            <p:ph type="title"/>
          </p:nvPr>
        </p:nvSpPr>
        <p:spPr>
          <a:xfrm>
            <a:off x="457201" y="457200"/>
            <a:ext cx="3352799" cy="5486400"/>
          </a:xfrm>
        </p:spPr>
        <p:txBody>
          <a:bodyPr anchor="ctr"/>
          <a:lstStyle/>
          <a:p>
            <a:r>
              <a:rPr lang="en-US"/>
              <a:t>Click to edit Master title style</a:t>
            </a:r>
          </a:p>
        </p:txBody>
      </p:sp>
    </p:spTree>
    <p:extLst>
      <p:ext uri="{BB962C8B-B14F-4D97-AF65-F5344CB8AC3E}">
        <p14:creationId xmlns:p14="http://schemas.microsoft.com/office/powerpoint/2010/main" val="3439223421"/>
      </p:ext>
    </p:extLst>
  </p:cSld>
  <p:clrMapOvr>
    <a:masterClrMapping/>
  </p:clrMapOvr>
  <p:extLst>
    <p:ext uri="{DCECCB84-F9BA-43D5-87BE-67443E8EF086}">
      <p15:sldGuideLst xmlns:p15="http://schemas.microsoft.com/office/powerpoint/2012/main">
        <p15:guide id="2" pos="24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Agenda A">
    <p:bg>
      <p:bgPr>
        <a:solidFill>
          <a:schemeClr val="accent3"/>
        </a:solidFill>
        <a:effectLst/>
      </p:bgPr>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1BCC76-4DEE-4942-9E3B-F63F6CD6B57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1998" cy="6858000"/>
          </a:xfrm>
          <a:prstGeom prst="rect">
            <a:avLst/>
          </a:prstGeom>
        </p:spPr>
      </p:pic>
      <p:sp>
        <p:nvSpPr>
          <p:cNvPr id="2" name="Right Triangle 1">
            <a:extLst>
              <a:ext uri="{FF2B5EF4-FFF2-40B4-BE49-F238E27FC236}">
                <a16:creationId xmlns:a16="http://schemas.microsoft.com/office/drawing/2014/main" id="{EDAF2C23-3DE3-C3A4-A085-BF1DDF3988D9}"/>
              </a:ext>
            </a:extLst>
          </p:cNvPr>
          <p:cNvSpPr/>
          <p:nvPr userDrawn="1"/>
        </p:nvSpPr>
        <p:spPr>
          <a:xfrm flipH="1">
            <a:off x="5021798" y="1828799"/>
            <a:ext cx="7177088" cy="5029201"/>
          </a:xfrm>
          <a:prstGeom prst="rtTriangle">
            <a:avLst/>
          </a:prstGeom>
          <a:solidFill>
            <a:schemeClr val="accent1"/>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14" name="Rectangle 2">
            <a:extLst>
              <a:ext uri="{FF2B5EF4-FFF2-40B4-BE49-F238E27FC236}">
                <a16:creationId xmlns:a16="http://schemas.microsoft.com/office/drawing/2014/main" id="{A6516383-3B54-45A9-9542-33904DB78706}"/>
              </a:ext>
            </a:extLst>
          </p:cNvPr>
          <p:cNvSpPr>
            <a:spLocks noGrp="1" noChangeArrowheads="1"/>
          </p:cNvSpPr>
          <p:nvPr>
            <p:ph type="ctrTitle" hasCustomPrompt="1"/>
          </p:nvPr>
        </p:nvSpPr>
        <p:spPr bwMode="gray">
          <a:xfrm>
            <a:off x="457200" y="457200"/>
            <a:ext cx="2647950" cy="5486399"/>
          </a:xfrm>
        </p:spPr>
        <p:txBody>
          <a:bodyPr anchor="ctr"/>
          <a:lstStyle>
            <a:lvl1pPr>
              <a:defRPr sz="2800" b="0" i="0">
                <a:solidFill>
                  <a:schemeClr val="bg1"/>
                </a:solidFill>
              </a:defRPr>
            </a:lvl1pPr>
          </a:lstStyle>
          <a:p>
            <a:r>
              <a:rPr lang="en-US"/>
              <a:t>Click To Edit Master Title Style</a:t>
            </a:r>
            <a:endParaRPr lang="en-GB"/>
          </a:p>
        </p:txBody>
      </p:sp>
      <p:sp>
        <p:nvSpPr>
          <p:cNvPr id="17" name="Slide Number Placeholder 5">
            <a:extLst>
              <a:ext uri="{FF2B5EF4-FFF2-40B4-BE49-F238E27FC236}">
                <a16:creationId xmlns:a16="http://schemas.microsoft.com/office/drawing/2014/main" id="{6F669615-FA8A-42BD-85FD-3168506EF381}"/>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8" name="Footer Placeholder 1">
            <a:extLst>
              <a:ext uri="{FF2B5EF4-FFF2-40B4-BE49-F238E27FC236}">
                <a16:creationId xmlns:a16="http://schemas.microsoft.com/office/drawing/2014/main" id="{939C2BE7-C68E-44F3-982D-3EB741BABA8E}"/>
              </a:ext>
            </a:extLst>
          </p:cNvPr>
          <p:cNvSpPr>
            <a:spLocks noGrp="1"/>
          </p:cNvSpPr>
          <p:nvPr>
            <p:ph type="ftr" sz="quarter" idx="3"/>
          </p:nvPr>
        </p:nvSpPr>
        <p:spPr>
          <a:xfrm>
            <a:off x="457199" y="6400800"/>
            <a:ext cx="4951141"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
        <p:nvSpPr>
          <p:cNvPr id="10" name="Content Placeholder 9">
            <a:extLst>
              <a:ext uri="{FF2B5EF4-FFF2-40B4-BE49-F238E27FC236}">
                <a16:creationId xmlns:a16="http://schemas.microsoft.com/office/drawing/2014/main" id="{50402D26-6557-43AB-8A85-1B0ADDA6BF4D}"/>
              </a:ext>
            </a:extLst>
          </p:cNvPr>
          <p:cNvSpPr>
            <a:spLocks noGrp="1"/>
          </p:cNvSpPr>
          <p:nvPr>
            <p:ph sz="quarter" idx="10"/>
          </p:nvPr>
        </p:nvSpPr>
        <p:spPr>
          <a:xfrm>
            <a:off x="3581400" y="457200"/>
            <a:ext cx="8153400" cy="5486400"/>
          </a:xfrm>
          <a:solidFill>
            <a:schemeClr val="bg1"/>
          </a:solidFill>
          <a:effectLst>
            <a:outerShdw blurRad="190500" algn="t" rotWithShape="0">
              <a:prstClr val="black">
                <a:alpha val="15000"/>
              </a:prstClr>
            </a:outerShdw>
          </a:effectLst>
        </p:spPr>
        <p:txBody>
          <a:bodyPr vert="horz" lIns="182880" tIns="182880" rIns="182880" bIns="182880" rtlCol="0" anchor="ctr">
            <a:noAutofit/>
          </a:bodyPr>
          <a:lstStyle>
            <a:lvl1pPr>
              <a:defRPr lang="en-US" sz="1800" smtClean="0"/>
            </a:lvl1pPr>
            <a:lvl2pPr>
              <a:defRPr lang="en-US" sz="1800" smtClean="0"/>
            </a:lvl2pPr>
            <a:lvl3pPr>
              <a:defRPr lang="en-US" smtClean="0"/>
            </a:lvl3pPr>
            <a:lvl4pPr>
              <a:defRPr lang="en-US" sz="1400" smtClean="0"/>
            </a:lvl4pPr>
            <a:lvl5pPr>
              <a:defRPr lang="en-US" sz="1400"/>
            </a:lvl5pPr>
          </a:lstStyle>
          <a:p>
            <a:pPr lvl="0">
              <a:spcBef>
                <a:spcPts val="1200"/>
              </a:spcBef>
            </a:pPr>
            <a:r>
              <a:rPr lang="en-US"/>
              <a:t>Click to edit Master text styles</a:t>
            </a:r>
          </a:p>
          <a:p>
            <a:pPr lvl="1">
              <a:spcBef>
                <a:spcPts val="1200"/>
              </a:spcBef>
            </a:pPr>
            <a:r>
              <a:rPr lang="en-US"/>
              <a:t>Second level</a:t>
            </a:r>
          </a:p>
          <a:p>
            <a:pPr lvl="2">
              <a:spcBef>
                <a:spcPts val="1200"/>
              </a:spcBef>
            </a:pPr>
            <a:r>
              <a:rPr lang="en-US"/>
              <a:t>Third level</a:t>
            </a:r>
          </a:p>
          <a:p>
            <a:pPr lvl="3">
              <a:spcBef>
                <a:spcPts val="1200"/>
              </a:spcBef>
            </a:pPr>
            <a:r>
              <a:rPr lang="en-US"/>
              <a:t>Fourth level</a:t>
            </a:r>
          </a:p>
          <a:p>
            <a:pPr lvl="4">
              <a:spcBef>
                <a:spcPts val="1200"/>
              </a:spcBef>
            </a:pPr>
            <a:r>
              <a:rPr lang="en-US"/>
              <a:t>Fifth level</a:t>
            </a:r>
          </a:p>
        </p:txBody>
      </p:sp>
    </p:spTree>
    <p:extLst>
      <p:ext uri="{BB962C8B-B14F-4D97-AF65-F5344CB8AC3E}">
        <p14:creationId xmlns:p14="http://schemas.microsoft.com/office/powerpoint/2010/main" val="3527604123"/>
      </p:ext>
    </p:extLst>
  </p:cSld>
  <p:clrMapOvr>
    <a:masterClrMapping/>
  </p:clrMapOvr>
  <p:extLst>
    <p:ext uri="{DCECCB84-F9BA-43D5-87BE-67443E8EF086}">
      <p15:sldGuideLst xmlns:p15="http://schemas.microsoft.com/office/powerpoint/2012/main">
        <p15:guide id="1" pos="1968">
          <p15:clr>
            <a:srgbClr val="FBAE40"/>
          </p15:clr>
        </p15:guide>
        <p15:guide id="3" pos="225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block">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34F609C-51BB-4778-9557-66F09BDB0616}"/>
              </a:ext>
            </a:extLst>
          </p:cNvPr>
          <p:cNvGrpSpPr/>
          <p:nvPr userDrawn="1"/>
        </p:nvGrpSpPr>
        <p:grpSpPr>
          <a:xfrm>
            <a:off x="6057393" y="0"/>
            <a:ext cx="6134608" cy="6858000"/>
            <a:chOff x="6023126" y="-38308"/>
            <a:chExt cx="6168875" cy="6896308"/>
          </a:xfrm>
        </p:grpSpPr>
        <p:sp>
          <p:nvSpPr>
            <p:cNvPr id="18" name="Freeform: Shape 17">
              <a:extLst>
                <a:ext uri="{FF2B5EF4-FFF2-40B4-BE49-F238E27FC236}">
                  <a16:creationId xmlns:a16="http://schemas.microsoft.com/office/drawing/2014/main" id="{CAEB3830-DAB9-4A00-A013-9E2A73705D17}"/>
                </a:ext>
              </a:extLst>
            </p:cNvPr>
            <p:cNvSpPr/>
            <p:nvPr userDrawn="1"/>
          </p:nvSpPr>
          <p:spPr>
            <a:xfrm>
              <a:off x="6486114" y="-38308"/>
              <a:ext cx="5705887" cy="6896308"/>
            </a:xfrm>
            <a:custGeom>
              <a:avLst/>
              <a:gdLst>
                <a:gd name="connsiteX0" fmla="*/ 0 w 5705887"/>
                <a:gd name="connsiteY0" fmla="*/ 0 h 6896308"/>
                <a:gd name="connsiteX1" fmla="*/ 5705887 w 5705887"/>
                <a:gd name="connsiteY1" fmla="*/ 0 h 6896308"/>
                <a:gd name="connsiteX2" fmla="*/ 5705887 w 5705887"/>
                <a:gd name="connsiteY2" fmla="*/ 1 h 6896308"/>
                <a:gd name="connsiteX3" fmla="*/ 3562552 w 5705887"/>
                <a:gd name="connsiteY3" fmla="*/ 1 h 6896308"/>
                <a:gd name="connsiteX4" fmla="*/ 5705887 w 5705887"/>
                <a:gd name="connsiteY4" fmla="*/ 3058718 h 6896308"/>
                <a:gd name="connsiteX5" fmla="*/ 5705887 w 5705887"/>
                <a:gd name="connsiteY5" fmla="*/ 6896308 h 6896308"/>
                <a:gd name="connsiteX6" fmla="*/ 4832450 w 5705887"/>
                <a:gd name="connsiteY6" fmla="*/ 6896308 h 6896308"/>
                <a:gd name="connsiteX7" fmla="*/ 1 w 5705887"/>
                <a:gd name="connsiteY7" fmla="*/ 2 h 6896308"/>
                <a:gd name="connsiteX8" fmla="*/ 1 w 5705887"/>
                <a:gd name="connsiteY8" fmla="*/ 6896308 h 6896308"/>
                <a:gd name="connsiteX9" fmla="*/ 0 w 5705887"/>
                <a:gd name="connsiteY9" fmla="*/ 6896308 h 68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5887" h="6896308">
                  <a:moveTo>
                    <a:pt x="0" y="0"/>
                  </a:moveTo>
                  <a:lnTo>
                    <a:pt x="5705887" y="0"/>
                  </a:lnTo>
                  <a:lnTo>
                    <a:pt x="5705887" y="1"/>
                  </a:lnTo>
                  <a:lnTo>
                    <a:pt x="3562552" y="1"/>
                  </a:lnTo>
                  <a:lnTo>
                    <a:pt x="5705887" y="3058718"/>
                  </a:lnTo>
                  <a:lnTo>
                    <a:pt x="5705887" y="6896308"/>
                  </a:lnTo>
                  <a:lnTo>
                    <a:pt x="4832450" y="6896308"/>
                  </a:lnTo>
                  <a:lnTo>
                    <a:pt x="1" y="2"/>
                  </a:lnTo>
                  <a:lnTo>
                    <a:pt x="1" y="6896308"/>
                  </a:lnTo>
                  <a:lnTo>
                    <a:pt x="0" y="6896308"/>
                  </a:lnTo>
                  <a:close/>
                </a:path>
              </a:pathLst>
            </a:custGeom>
            <a:solidFill>
              <a:schemeClr val="bg1">
                <a:lumMod val="95000"/>
              </a:schemeClr>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19" name="Freeform: Shape 18">
              <a:extLst>
                <a:ext uri="{FF2B5EF4-FFF2-40B4-BE49-F238E27FC236}">
                  <a16:creationId xmlns:a16="http://schemas.microsoft.com/office/drawing/2014/main" id="{4AEEDDF5-B121-4406-B4A1-B40E791FB31A}"/>
                </a:ext>
              </a:extLst>
            </p:cNvPr>
            <p:cNvSpPr/>
            <p:nvPr userDrawn="1"/>
          </p:nvSpPr>
          <p:spPr>
            <a:xfrm>
              <a:off x="6023126" y="-38308"/>
              <a:ext cx="6168874" cy="6896308"/>
            </a:xfrm>
            <a:custGeom>
              <a:avLst/>
              <a:gdLst>
                <a:gd name="connsiteX0" fmla="*/ 0 w 6168874"/>
                <a:gd name="connsiteY0" fmla="*/ 0 h 6896308"/>
                <a:gd name="connsiteX1" fmla="*/ 6168874 w 6168874"/>
                <a:gd name="connsiteY1" fmla="*/ 0 h 6896308"/>
                <a:gd name="connsiteX2" fmla="*/ 6168874 w 6168874"/>
                <a:gd name="connsiteY2" fmla="*/ 1 h 6896308"/>
                <a:gd name="connsiteX3" fmla="*/ 3562552 w 6168874"/>
                <a:gd name="connsiteY3" fmla="*/ 1 h 6896308"/>
                <a:gd name="connsiteX4" fmla="*/ 6168874 w 6168874"/>
                <a:gd name="connsiteY4" fmla="*/ 3719439 h 6896308"/>
                <a:gd name="connsiteX5" fmla="*/ 6168874 w 6168874"/>
                <a:gd name="connsiteY5" fmla="*/ 6896308 h 6896308"/>
                <a:gd name="connsiteX6" fmla="*/ 4832450 w 6168874"/>
                <a:gd name="connsiteY6" fmla="*/ 6896308 h 6896308"/>
                <a:gd name="connsiteX7" fmla="*/ 1 w 6168874"/>
                <a:gd name="connsiteY7" fmla="*/ 2 h 6896308"/>
                <a:gd name="connsiteX8" fmla="*/ 1 w 6168874"/>
                <a:gd name="connsiteY8" fmla="*/ 6896308 h 6896308"/>
                <a:gd name="connsiteX9" fmla="*/ 0 w 6168874"/>
                <a:gd name="connsiteY9" fmla="*/ 6896308 h 689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8874" h="6896308">
                  <a:moveTo>
                    <a:pt x="0" y="0"/>
                  </a:moveTo>
                  <a:lnTo>
                    <a:pt x="6168874" y="0"/>
                  </a:lnTo>
                  <a:lnTo>
                    <a:pt x="6168874" y="1"/>
                  </a:lnTo>
                  <a:lnTo>
                    <a:pt x="3562552" y="1"/>
                  </a:lnTo>
                  <a:lnTo>
                    <a:pt x="6168874" y="3719439"/>
                  </a:lnTo>
                  <a:lnTo>
                    <a:pt x="6168874" y="6896308"/>
                  </a:lnTo>
                  <a:lnTo>
                    <a:pt x="4832450" y="6896308"/>
                  </a:lnTo>
                  <a:lnTo>
                    <a:pt x="1" y="2"/>
                  </a:lnTo>
                  <a:lnTo>
                    <a:pt x="1" y="6896308"/>
                  </a:lnTo>
                  <a:lnTo>
                    <a:pt x="0" y="6896308"/>
                  </a:lnTo>
                  <a:close/>
                </a:path>
              </a:pathLst>
            </a:custGeom>
            <a:solidFill>
              <a:schemeClr val="bg2"/>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grpSp>
      <p:sp>
        <p:nvSpPr>
          <p:cNvPr id="14" name="Content Placeholder 15">
            <a:extLst>
              <a:ext uri="{FF2B5EF4-FFF2-40B4-BE49-F238E27FC236}">
                <a16:creationId xmlns:a16="http://schemas.microsoft.com/office/drawing/2014/main" id="{4E4EFC46-79B4-4ABB-B065-3E21F9F2AED2}"/>
              </a:ext>
            </a:extLst>
          </p:cNvPr>
          <p:cNvSpPr>
            <a:spLocks noGrp="1"/>
          </p:cNvSpPr>
          <p:nvPr userDrawn="1">
            <p:ph sz="quarter" idx="12"/>
          </p:nvPr>
        </p:nvSpPr>
        <p:spPr>
          <a:xfrm>
            <a:off x="3810001" y="457200"/>
            <a:ext cx="7924800" cy="5486400"/>
          </a:xfrm>
          <a:solidFill>
            <a:schemeClr val="bg1"/>
          </a:solidFill>
          <a:effectLst>
            <a:outerShdw blurRad="190500" algn="t" rotWithShape="0">
              <a:prstClr val="black">
                <a:alpha val="15000"/>
              </a:prstClr>
            </a:outerShdw>
          </a:effectLst>
        </p:spPr>
        <p:txBody>
          <a:bodyPr vert="horz" wrap="square" lIns="182880" tIns="182880" rIns="182880" bIns="182880" rtlCol="0" anchor="ctr">
            <a:noAutofit/>
          </a:bodyPr>
          <a:lstStyle>
            <a:lvl1pPr>
              <a:defRPr lang="en-US" sz="1800" dirty="0"/>
            </a:lvl1pPr>
            <a:lvl2pPr>
              <a:defRPr lang="en-US" sz="1800" dirty="0"/>
            </a:lvl2pPr>
            <a:lvl3pPr>
              <a:defRPr lang="en-US" dirty="0"/>
            </a:lvl3pPr>
            <a:lvl4pPr>
              <a:defRPr lang="en-US" sz="1400" dirty="0"/>
            </a:lvl4pPr>
            <a:lvl5pPr>
              <a:defRPr lang="en-US" sz="1400" dirty="0"/>
            </a:lvl5pPr>
          </a:lstStyle>
          <a:p>
            <a:pPr lvl="0">
              <a:spcBef>
                <a:spcPts val="1200"/>
              </a:spcBef>
            </a:pPr>
            <a:r>
              <a:rPr lang="en-US"/>
              <a:t>Click to edit Master text styles</a:t>
            </a:r>
          </a:p>
          <a:p>
            <a:pPr lvl="1">
              <a:spcBef>
                <a:spcPts val="1200"/>
              </a:spcBef>
            </a:pPr>
            <a:r>
              <a:rPr lang="en-US"/>
              <a:t>Second level</a:t>
            </a:r>
          </a:p>
          <a:p>
            <a:pPr lvl="2">
              <a:spcBef>
                <a:spcPts val="1200"/>
              </a:spcBef>
            </a:pPr>
            <a:r>
              <a:rPr lang="en-US"/>
              <a:t>Third level</a:t>
            </a:r>
          </a:p>
          <a:p>
            <a:pPr lvl="3">
              <a:spcBef>
                <a:spcPts val="1200"/>
              </a:spcBef>
            </a:pPr>
            <a:r>
              <a:rPr lang="en-US"/>
              <a:t>Fourth level</a:t>
            </a:r>
          </a:p>
          <a:p>
            <a:pPr lvl="4">
              <a:spcBef>
                <a:spcPts val="1200"/>
              </a:spcBef>
            </a:pPr>
            <a:r>
              <a:rPr lang="en-US"/>
              <a:t>Fifth level</a:t>
            </a:r>
          </a:p>
        </p:txBody>
      </p:sp>
      <p:sp>
        <p:nvSpPr>
          <p:cNvPr id="3" name="Footer Placeholder 2">
            <a:extLst>
              <a:ext uri="{FF2B5EF4-FFF2-40B4-BE49-F238E27FC236}">
                <a16:creationId xmlns:a16="http://schemas.microsoft.com/office/drawing/2014/main" id="{D981B7F3-6B42-7990-350D-AED31FAD6A22}"/>
              </a:ext>
            </a:extLst>
          </p:cNvPr>
          <p:cNvSpPr>
            <a:spLocks noGrp="1"/>
          </p:cNvSpPr>
          <p:nvPr>
            <p:ph type="ftr" sz="quarter" idx="14"/>
          </p:nvPr>
        </p:nvSpPr>
        <p:spPr/>
        <p:txBody>
          <a:bodyPr/>
          <a:lstStyle/>
          <a:p>
            <a:r>
              <a:rPr lang="en-US"/>
              <a:t>Managing Third-Party Risk in an Increasingly Distributed and Regulated World</a:t>
            </a:r>
          </a:p>
        </p:txBody>
      </p:sp>
      <p:sp>
        <p:nvSpPr>
          <p:cNvPr id="4" name="Title 3">
            <a:extLst>
              <a:ext uri="{FF2B5EF4-FFF2-40B4-BE49-F238E27FC236}">
                <a16:creationId xmlns:a16="http://schemas.microsoft.com/office/drawing/2014/main" id="{50478049-ED07-4F7D-B446-CEE9CB83F1F6}"/>
              </a:ext>
            </a:extLst>
          </p:cNvPr>
          <p:cNvSpPr>
            <a:spLocks noGrp="1"/>
          </p:cNvSpPr>
          <p:nvPr>
            <p:ph type="title"/>
          </p:nvPr>
        </p:nvSpPr>
        <p:spPr>
          <a:xfrm>
            <a:off x="457201" y="457200"/>
            <a:ext cx="2895599" cy="5486400"/>
          </a:xfrm>
        </p:spPr>
        <p:txBody>
          <a:bodyPr/>
          <a:lstStyle/>
          <a:p>
            <a:r>
              <a:rPr lang="en-US"/>
              <a:t>Click to edit Master title style</a:t>
            </a:r>
          </a:p>
        </p:txBody>
      </p:sp>
    </p:spTree>
    <p:extLst>
      <p:ext uri="{BB962C8B-B14F-4D97-AF65-F5344CB8AC3E}">
        <p14:creationId xmlns:p14="http://schemas.microsoft.com/office/powerpoint/2010/main" val="2246049765"/>
      </p:ext>
    </p:extLst>
  </p:cSld>
  <p:clrMapOvr>
    <a:masterClrMapping/>
  </p:clrMapOvr>
  <p:extLst>
    <p:ext uri="{DCECCB84-F9BA-43D5-87BE-67443E8EF086}">
      <p15:sldGuideLst xmlns:p15="http://schemas.microsoft.com/office/powerpoint/2012/main">
        <p15:guide id="1" orient="horz" pos="1038">
          <p15:clr>
            <a:srgbClr val="FBAE40"/>
          </p15:clr>
        </p15:guide>
        <p15:guide id="2" orient="horz" pos="1152">
          <p15:clr>
            <a:srgbClr val="FBAE40"/>
          </p15:clr>
        </p15:guide>
        <p15:guide id="3" pos="2112">
          <p15:clr>
            <a:srgbClr val="FBAE40"/>
          </p15:clr>
        </p15:guide>
        <p15:guide id="4" pos="240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with Layered Content Over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C7D7709-154C-4B19-8AA8-BC22A7721E65}"/>
              </a:ext>
            </a:extLst>
          </p:cNvPr>
          <p:cNvSpPr>
            <a:spLocks noGrp="1"/>
          </p:cNvSpPr>
          <p:nvPr>
            <p:ph type="pic" sz="quarter" idx="14"/>
          </p:nvPr>
        </p:nvSpPr>
        <p:spPr>
          <a:xfrm>
            <a:off x="3421734" y="0"/>
            <a:ext cx="8770267" cy="6858000"/>
          </a:xfrm>
          <a:custGeom>
            <a:avLst/>
            <a:gdLst>
              <a:gd name="connsiteX0" fmla="*/ 4824523 w 8770267"/>
              <a:gd name="connsiteY0" fmla="*/ 0 h 6858000"/>
              <a:gd name="connsiteX1" fmla="*/ 8770267 w 8770267"/>
              <a:gd name="connsiteY1" fmla="*/ 0 h 6858000"/>
              <a:gd name="connsiteX2" fmla="*/ 8770267 w 8770267"/>
              <a:gd name="connsiteY2" fmla="*/ 6858000 h 6858000"/>
              <a:gd name="connsiteX3" fmla="*/ 0 w 87702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70267" h="6858000">
                <a:moveTo>
                  <a:pt x="4824523" y="0"/>
                </a:moveTo>
                <a:lnTo>
                  <a:pt x="8770267" y="0"/>
                </a:lnTo>
                <a:lnTo>
                  <a:pt x="8770267" y="6858000"/>
                </a:lnTo>
                <a:lnTo>
                  <a:pt x="0" y="6858000"/>
                </a:lnTo>
                <a:close/>
              </a:path>
            </a:pathLst>
          </a:custGeom>
          <a:solidFill>
            <a:schemeClr val="bg2"/>
          </a:solidFill>
        </p:spPr>
        <p:txBody>
          <a:bodyPr wrap="square" lIns="4572000" anchor="ctr">
            <a:noAutofit/>
          </a:bodyPr>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A26408B2-5804-4145-8694-08EFF89914B9}"/>
              </a:ext>
            </a:extLst>
          </p:cNvPr>
          <p:cNvSpPr>
            <a:spLocks noGrp="1"/>
          </p:cNvSpPr>
          <p:nvPr>
            <p:ph type="ftr" sz="quarter" idx="10"/>
          </p:nvPr>
        </p:nvSpPr>
        <p:spPr/>
        <p:txBody>
          <a:bodyPr/>
          <a:lstStyle/>
          <a:p>
            <a:r>
              <a:rPr lang="en-US"/>
              <a:t>Managing Third-Party Risk in an Increasingly Distributed and Regulated World</a:t>
            </a:r>
          </a:p>
        </p:txBody>
      </p:sp>
      <p:sp>
        <p:nvSpPr>
          <p:cNvPr id="3" name="Title 2">
            <a:extLst>
              <a:ext uri="{FF2B5EF4-FFF2-40B4-BE49-F238E27FC236}">
                <a16:creationId xmlns:a16="http://schemas.microsoft.com/office/drawing/2014/main" id="{A03E7013-E831-4398-9880-7D39E6388BF4}"/>
              </a:ext>
            </a:extLst>
          </p:cNvPr>
          <p:cNvSpPr>
            <a:spLocks noGrp="1"/>
          </p:cNvSpPr>
          <p:nvPr>
            <p:ph type="title"/>
          </p:nvPr>
        </p:nvSpPr>
        <p:spPr>
          <a:xfrm>
            <a:off x="457201" y="457200"/>
            <a:ext cx="4724399" cy="1187450"/>
          </a:xfrm>
        </p:spPr>
        <p:txBody>
          <a:bodyPr/>
          <a:lstStyle/>
          <a:p>
            <a:r>
              <a:rPr lang="en-US"/>
              <a:t>Click to edit Master title style</a:t>
            </a:r>
          </a:p>
        </p:txBody>
      </p:sp>
      <p:sp>
        <p:nvSpPr>
          <p:cNvPr id="9" name="Content Placeholder 3">
            <a:extLst>
              <a:ext uri="{FF2B5EF4-FFF2-40B4-BE49-F238E27FC236}">
                <a16:creationId xmlns:a16="http://schemas.microsoft.com/office/drawing/2014/main" id="{16F5D66D-4F1B-40F8-A990-AF94C0687422}"/>
              </a:ext>
            </a:extLst>
          </p:cNvPr>
          <p:cNvSpPr>
            <a:spLocks noGrp="1"/>
          </p:cNvSpPr>
          <p:nvPr>
            <p:ph sz="quarter" idx="15"/>
          </p:nvPr>
        </p:nvSpPr>
        <p:spPr>
          <a:xfrm>
            <a:off x="457200" y="2286000"/>
            <a:ext cx="6553200" cy="1938992"/>
          </a:xfrm>
          <a:prstGeom prst="rect">
            <a:avLst/>
          </a:prstGeom>
          <a:solidFill>
            <a:schemeClr val="bg1"/>
          </a:solidFill>
          <a:effectLst>
            <a:outerShdw blurRad="190500" algn="t" rotWithShape="0">
              <a:prstClr val="black">
                <a:alpha val="15000"/>
              </a:prstClr>
            </a:outerShdw>
          </a:effectLst>
        </p:spPr>
        <p:txBody>
          <a:bodyPr vert="horz" wrap="square" lIns="182880" tIns="182880" rIns="182880" bIns="182880" rtlCol="0" anchor="ctr">
            <a:noAutofit/>
          </a:bodyPr>
          <a:lstStyle>
            <a:lvl1pPr>
              <a:defRPr lang="en-US" sz="1800" dirty="0"/>
            </a:lvl1pPr>
            <a:lvl2pPr>
              <a:defRPr lang="en-US" sz="1800" dirty="0"/>
            </a:lvl2pPr>
            <a:lvl3pPr>
              <a:defRPr lang="en-US" dirty="0"/>
            </a:lvl3pPr>
            <a:lvl4pPr>
              <a:defRPr lang="en-US" sz="1400" dirty="0"/>
            </a:lvl4pPr>
            <a:lvl5pPr>
              <a:defRPr lang="en-US" sz="1400" dirty="0"/>
            </a:lvl5pPr>
          </a:lstStyle>
          <a:p>
            <a:pPr lvl="0">
              <a:spcBef>
                <a:spcPts val="1200"/>
              </a:spcBef>
            </a:pPr>
            <a:r>
              <a:rPr lang="en-US"/>
              <a:t>Click to edit Master text styles</a:t>
            </a:r>
          </a:p>
          <a:p>
            <a:pPr lvl="1">
              <a:spcBef>
                <a:spcPts val="1200"/>
              </a:spcBef>
            </a:pPr>
            <a:r>
              <a:rPr lang="en-US"/>
              <a:t>Second level</a:t>
            </a:r>
          </a:p>
          <a:p>
            <a:pPr lvl="2">
              <a:spcBef>
                <a:spcPts val="1200"/>
              </a:spcBef>
            </a:pPr>
            <a:r>
              <a:rPr lang="en-US"/>
              <a:t>Third level</a:t>
            </a:r>
          </a:p>
          <a:p>
            <a:pPr lvl="3">
              <a:spcBef>
                <a:spcPts val="1200"/>
              </a:spcBef>
            </a:pPr>
            <a:r>
              <a:rPr lang="en-US"/>
              <a:t>Fourth level</a:t>
            </a:r>
          </a:p>
          <a:p>
            <a:pPr lvl="4">
              <a:spcBef>
                <a:spcPts val="1200"/>
              </a:spcBef>
            </a:pPr>
            <a:r>
              <a:rPr lang="en-US"/>
              <a:t>Fifth level</a:t>
            </a:r>
          </a:p>
        </p:txBody>
      </p:sp>
      <p:sp>
        <p:nvSpPr>
          <p:cNvPr id="6" name="Rectangle 5">
            <a:extLst>
              <a:ext uri="{FF2B5EF4-FFF2-40B4-BE49-F238E27FC236}">
                <a16:creationId xmlns:a16="http://schemas.microsoft.com/office/drawing/2014/main" id="{DC531113-C7E9-4D27-A1CB-D1C14F4DA2EF}"/>
              </a:ext>
            </a:extLst>
          </p:cNvPr>
          <p:cNvSpPr/>
          <p:nvPr userDrawn="1"/>
        </p:nvSpPr>
        <p:spPr>
          <a:xfrm>
            <a:off x="5250426" y="-810883"/>
            <a:ext cx="6484374" cy="663399"/>
          </a:xfrm>
          <a:prstGeom prst="rect">
            <a:avLst/>
          </a:prstGeom>
          <a:solidFill>
            <a:schemeClr val="accent5"/>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ct val="20000"/>
              </a:spcBef>
            </a:pPr>
            <a:r>
              <a:rPr lang="en-US" sz="2000" b="0" kern="0">
                <a:solidFill>
                  <a:schemeClr val="bg1"/>
                </a:solidFill>
                <a:latin typeface="Trebuchet MS"/>
              </a:rPr>
              <a:t>Send the picture to the back after your make your selection on the live slide.</a:t>
            </a:r>
          </a:p>
        </p:txBody>
      </p:sp>
    </p:spTree>
    <p:extLst>
      <p:ext uri="{BB962C8B-B14F-4D97-AF65-F5344CB8AC3E}">
        <p14:creationId xmlns:p14="http://schemas.microsoft.com/office/powerpoint/2010/main" val="3960395870"/>
      </p:ext>
    </p:extLst>
  </p:cSld>
  <p:clrMapOvr>
    <a:masterClrMapping/>
  </p:clrMapOvr>
  <p:extLst>
    <p:ext uri="{DCECCB84-F9BA-43D5-87BE-67443E8EF086}">
      <p15:sldGuideLst xmlns:p15="http://schemas.microsoft.com/office/powerpoint/2012/main">
        <p15:guide id="1" orient="horz" pos="1440">
          <p15:clr>
            <a:srgbClr val="FBAE40"/>
          </p15:clr>
        </p15:guide>
        <p15:guide id="2" pos="4416">
          <p15:clr>
            <a:srgbClr val="FBAE40"/>
          </p15:clr>
        </p15:guide>
        <p15:guide id="3" pos="32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ayered Content Over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DFACC58-31FC-48D5-AE14-1F10878A2852}"/>
              </a:ext>
            </a:extLst>
          </p:cNvPr>
          <p:cNvSpPr>
            <a:spLocks noGrp="1"/>
          </p:cNvSpPr>
          <p:nvPr>
            <p:ph type="pic" sz="quarter" idx="14"/>
          </p:nvPr>
        </p:nvSpPr>
        <p:spPr>
          <a:xfrm>
            <a:off x="3421734" y="0"/>
            <a:ext cx="8770267" cy="6858000"/>
          </a:xfrm>
          <a:custGeom>
            <a:avLst/>
            <a:gdLst>
              <a:gd name="connsiteX0" fmla="*/ 4824523 w 8770267"/>
              <a:gd name="connsiteY0" fmla="*/ 0 h 6858000"/>
              <a:gd name="connsiteX1" fmla="*/ 8770267 w 8770267"/>
              <a:gd name="connsiteY1" fmla="*/ 0 h 6858000"/>
              <a:gd name="connsiteX2" fmla="*/ 8770267 w 8770267"/>
              <a:gd name="connsiteY2" fmla="*/ 6858000 h 6858000"/>
              <a:gd name="connsiteX3" fmla="*/ 0 w 87702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70267" h="6858000">
                <a:moveTo>
                  <a:pt x="4824523" y="0"/>
                </a:moveTo>
                <a:lnTo>
                  <a:pt x="8770267" y="0"/>
                </a:lnTo>
                <a:lnTo>
                  <a:pt x="8770267" y="6858000"/>
                </a:lnTo>
                <a:lnTo>
                  <a:pt x="0" y="6858000"/>
                </a:lnTo>
                <a:close/>
              </a:path>
            </a:pathLst>
          </a:custGeom>
          <a:solidFill>
            <a:schemeClr val="bg2"/>
          </a:solidFill>
        </p:spPr>
        <p:txBody>
          <a:bodyPr wrap="square" lIns="4572000" anchor="ctr">
            <a:noAutofit/>
          </a:bodyPr>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A26408B2-5804-4145-8694-08EFF89914B9}"/>
              </a:ext>
            </a:extLst>
          </p:cNvPr>
          <p:cNvSpPr>
            <a:spLocks noGrp="1"/>
          </p:cNvSpPr>
          <p:nvPr>
            <p:ph type="ftr" sz="quarter" idx="10"/>
          </p:nvPr>
        </p:nvSpPr>
        <p:spPr/>
        <p:txBody>
          <a:bodyPr/>
          <a:lstStyle/>
          <a:p>
            <a:r>
              <a:rPr lang="en-US"/>
              <a:t>Managing Third-Party Risk in an Increasingly Distributed and Regulated World</a:t>
            </a:r>
          </a:p>
        </p:txBody>
      </p:sp>
      <p:sp>
        <p:nvSpPr>
          <p:cNvPr id="9" name="Content Placeholder 3">
            <a:extLst>
              <a:ext uri="{FF2B5EF4-FFF2-40B4-BE49-F238E27FC236}">
                <a16:creationId xmlns:a16="http://schemas.microsoft.com/office/drawing/2014/main" id="{16F5D66D-4F1B-40F8-A990-AF94C0687422}"/>
              </a:ext>
            </a:extLst>
          </p:cNvPr>
          <p:cNvSpPr>
            <a:spLocks noGrp="1"/>
          </p:cNvSpPr>
          <p:nvPr>
            <p:ph sz="quarter" idx="15"/>
          </p:nvPr>
        </p:nvSpPr>
        <p:spPr>
          <a:xfrm>
            <a:off x="457200" y="457200"/>
            <a:ext cx="6553200" cy="5486400"/>
          </a:xfrm>
          <a:prstGeom prst="rect">
            <a:avLst/>
          </a:prstGeom>
          <a:solidFill>
            <a:schemeClr val="bg1"/>
          </a:solidFill>
          <a:effectLst>
            <a:outerShdw blurRad="190500" algn="t" rotWithShape="0">
              <a:prstClr val="black">
                <a:alpha val="15000"/>
              </a:prstClr>
            </a:outerShdw>
          </a:effectLst>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707D489-E645-488B-8EA3-EDCE2B3E0060}"/>
              </a:ext>
            </a:extLst>
          </p:cNvPr>
          <p:cNvSpPr/>
          <p:nvPr userDrawn="1"/>
        </p:nvSpPr>
        <p:spPr>
          <a:xfrm>
            <a:off x="5250426" y="-810883"/>
            <a:ext cx="6484374" cy="663399"/>
          </a:xfrm>
          <a:prstGeom prst="rect">
            <a:avLst/>
          </a:prstGeom>
          <a:solidFill>
            <a:schemeClr val="accent5"/>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ct val="20000"/>
              </a:spcBef>
            </a:pPr>
            <a:r>
              <a:rPr lang="en-US" sz="2000" b="0" kern="0">
                <a:solidFill>
                  <a:schemeClr val="bg1"/>
                </a:solidFill>
                <a:latin typeface="Trebuchet MS"/>
              </a:rPr>
              <a:t>Send the picture to the back after your make your selection on the live slide.</a:t>
            </a:r>
          </a:p>
        </p:txBody>
      </p:sp>
    </p:spTree>
    <p:extLst>
      <p:ext uri="{BB962C8B-B14F-4D97-AF65-F5344CB8AC3E}">
        <p14:creationId xmlns:p14="http://schemas.microsoft.com/office/powerpoint/2010/main" val="1816541270"/>
      </p:ext>
    </p:extLst>
  </p:cSld>
  <p:clrMapOvr>
    <a:masterClrMapping/>
  </p:clrMapOvr>
  <p:extLst>
    <p:ext uri="{DCECCB84-F9BA-43D5-87BE-67443E8EF086}">
      <p15:sldGuideLst xmlns:p15="http://schemas.microsoft.com/office/powerpoint/2012/main">
        <p15:guide id="1" orient="horz" pos="1440">
          <p15:clr>
            <a:srgbClr val="FBAE40"/>
          </p15:clr>
        </p15:guide>
        <p15:guide id="2" pos="4416">
          <p15:clr>
            <a:srgbClr val="FBAE40"/>
          </p15:clr>
        </p15:guide>
        <p15:guide id="3" pos="326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with Charcoal Layered Content Over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F64FD7-E04C-4BDB-887D-277BA0F5B5AF}"/>
              </a:ext>
            </a:extLst>
          </p:cNvPr>
          <p:cNvSpPr>
            <a:spLocks noGrp="1"/>
          </p:cNvSpPr>
          <p:nvPr>
            <p:ph type="pic" sz="quarter" idx="14"/>
          </p:nvPr>
        </p:nvSpPr>
        <p:spPr>
          <a:xfrm>
            <a:off x="3421734" y="0"/>
            <a:ext cx="8770267" cy="6858000"/>
          </a:xfrm>
          <a:custGeom>
            <a:avLst/>
            <a:gdLst>
              <a:gd name="connsiteX0" fmla="*/ 4824523 w 8770267"/>
              <a:gd name="connsiteY0" fmla="*/ 0 h 6858000"/>
              <a:gd name="connsiteX1" fmla="*/ 8770267 w 8770267"/>
              <a:gd name="connsiteY1" fmla="*/ 0 h 6858000"/>
              <a:gd name="connsiteX2" fmla="*/ 8770267 w 8770267"/>
              <a:gd name="connsiteY2" fmla="*/ 6858000 h 6858000"/>
              <a:gd name="connsiteX3" fmla="*/ 0 w 87702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70267" h="6858000">
                <a:moveTo>
                  <a:pt x="4824523" y="0"/>
                </a:moveTo>
                <a:lnTo>
                  <a:pt x="8770267" y="0"/>
                </a:lnTo>
                <a:lnTo>
                  <a:pt x="8770267" y="6858000"/>
                </a:lnTo>
                <a:lnTo>
                  <a:pt x="0" y="6858000"/>
                </a:lnTo>
                <a:close/>
              </a:path>
            </a:pathLst>
          </a:custGeom>
          <a:solidFill>
            <a:schemeClr val="bg2"/>
          </a:solidFill>
        </p:spPr>
        <p:txBody>
          <a:bodyPr wrap="square" lIns="4572000" anchor="ctr">
            <a:noAutofit/>
          </a:bodyPr>
          <a:lstStyle>
            <a:lvl1pPr algn="ctr">
              <a:defRPr/>
            </a:lvl1pPr>
          </a:lstStyle>
          <a:p>
            <a:r>
              <a:rPr lang="en-US"/>
              <a:t>Click icon to add picture</a:t>
            </a:r>
          </a:p>
        </p:txBody>
      </p:sp>
      <p:sp>
        <p:nvSpPr>
          <p:cNvPr id="9" name="Footer Placeholder 1">
            <a:extLst>
              <a:ext uri="{FF2B5EF4-FFF2-40B4-BE49-F238E27FC236}">
                <a16:creationId xmlns:a16="http://schemas.microsoft.com/office/drawing/2014/main" id="{8F6F0319-F1DA-4C39-B33D-ADED87664EDC}"/>
              </a:ext>
            </a:extLst>
          </p:cNvPr>
          <p:cNvSpPr>
            <a:spLocks noGrp="1"/>
          </p:cNvSpPr>
          <p:nvPr>
            <p:ph type="ftr" sz="quarter" idx="10"/>
          </p:nvPr>
        </p:nvSpPr>
        <p:spPr>
          <a:xfrm>
            <a:off x="457200" y="6398790"/>
            <a:ext cx="4793226" cy="230610"/>
          </a:xfrm>
        </p:spPr>
        <p:txBody>
          <a:bodyPr/>
          <a:lstStyle/>
          <a:p>
            <a:r>
              <a:rPr lang="en-US"/>
              <a:t>Managing Third-Party Risk in an Increasingly Distributed and Regulated World</a:t>
            </a:r>
          </a:p>
        </p:txBody>
      </p:sp>
      <p:sp>
        <p:nvSpPr>
          <p:cNvPr id="10" name="Title 2">
            <a:extLst>
              <a:ext uri="{FF2B5EF4-FFF2-40B4-BE49-F238E27FC236}">
                <a16:creationId xmlns:a16="http://schemas.microsoft.com/office/drawing/2014/main" id="{B549106C-937D-456D-97DB-379B198C8CFD}"/>
              </a:ext>
            </a:extLst>
          </p:cNvPr>
          <p:cNvSpPr>
            <a:spLocks noGrp="1"/>
          </p:cNvSpPr>
          <p:nvPr>
            <p:ph type="title"/>
          </p:nvPr>
        </p:nvSpPr>
        <p:spPr>
          <a:xfrm>
            <a:off x="457201" y="457200"/>
            <a:ext cx="4724399" cy="1187450"/>
          </a:xfrm>
        </p:spPr>
        <p:txBody>
          <a:bodyPr/>
          <a:lstStyle/>
          <a:p>
            <a:r>
              <a:rPr lang="en-US"/>
              <a:t>Click to edit Master title style</a:t>
            </a:r>
          </a:p>
        </p:txBody>
      </p:sp>
      <p:sp>
        <p:nvSpPr>
          <p:cNvPr id="11" name="Content Placeholder 3">
            <a:extLst>
              <a:ext uri="{FF2B5EF4-FFF2-40B4-BE49-F238E27FC236}">
                <a16:creationId xmlns:a16="http://schemas.microsoft.com/office/drawing/2014/main" id="{61DF483D-1AEA-42E2-B23A-38FE51FE67FD}"/>
              </a:ext>
            </a:extLst>
          </p:cNvPr>
          <p:cNvSpPr>
            <a:spLocks noGrp="1"/>
          </p:cNvSpPr>
          <p:nvPr>
            <p:ph sz="quarter" idx="15"/>
          </p:nvPr>
        </p:nvSpPr>
        <p:spPr>
          <a:xfrm>
            <a:off x="457200" y="2286000"/>
            <a:ext cx="6553200" cy="3657600"/>
          </a:xfrm>
          <a:prstGeom prst="rect">
            <a:avLst/>
          </a:prstGeom>
          <a:solidFill>
            <a:schemeClr val="bg1"/>
          </a:solidFill>
          <a:effectLst>
            <a:outerShdw blurRad="190500" algn="t" rotWithShape="0">
              <a:prstClr val="black">
                <a:alpha val="15000"/>
              </a:prstClr>
            </a:outerShdw>
          </a:effectLst>
        </p:spPr>
        <p:txBody>
          <a:bodyPr vert="horz" wrap="square" lIns="182880" tIns="182880" rIns="182880" bIns="182880" rtlCol="0" anchor="t" anchorCtr="0">
            <a:noAutofit/>
          </a:bodyPr>
          <a:lstStyle>
            <a:lvl1pPr>
              <a:defRPr lang="en-US" sz="1800" dirty="0"/>
            </a:lvl1pPr>
            <a:lvl2pPr>
              <a:defRPr lang="en-US" sz="1800" dirty="0"/>
            </a:lvl2pPr>
            <a:lvl3pPr>
              <a:defRPr lang="en-US" dirty="0"/>
            </a:lvl3pPr>
            <a:lvl4pPr>
              <a:defRPr lang="en-US" sz="1400" dirty="0"/>
            </a:lvl4pPr>
            <a:lvl5pPr>
              <a:defRPr lang="en-US" sz="1400" dirty="0"/>
            </a:lvl5pPr>
          </a:lstStyle>
          <a:p>
            <a:pPr lvl="0">
              <a:spcBef>
                <a:spcPts val="1200"/>
              </a:spcBef>
            </a:pPr>
            <a:r>
              <a:rPr lang="en-US"/>
              <a:t>Click to edit Master text styles</a:t>
            </a:r>
          </a:p>
          <a:p>
            <a:pPr lvl="1">
              <a:spcBef>
                <a:spcPts val="1200"/>
              </a:spcBef>
            </a:pPr>
            <a:r>
              <a:rPr lang="en-US"/>
              <a:t>Second level</a:t>
            </a:r>
          </a:p>
          <a:p>
            <a:pPr lvl="2">
              <a:spcBef>
                <a:spcPts val="1200"/>
              </a:spcBef>
            </a:pPr>
            <a:r>
              <a:rPr lang="en-US"/>
              <a:t>Third level</a:t>
            </a:r>
          </a:p>
          <a:p>
            <a:pPr lvl="3">
              <a:spcBef>
                <a:spcPts val="1200"/>
              </a:spcBef>
            </a:pPr>
            <a:r>
              <a:rPr lang="en-US"/>
              <a:t>Fourth level</a:t>
            </a:r>
          </a:p>
          <a:p>
            <a:pPr lvl="4">
              <a:spcBef>
                <a:spcPts val="1200"/>
              </a:spcBef>
            </a:pPr>
            <a:r>
              <a:rPr lang="en-US"/>
              <a:t>Fifth level</a:t>
            </a:r>
          </a:p>
        </p:txBody>
      </p:sp>
      <p:sp>
        <p:nvSpPr>
          <p:cNvPr id="7" name="Rectangle 6">
            <a:extLst>
              <a:ext uri="{FF2B5EF4-FFF2-40B4-BE49-F238E27FC236}">
                <a16:creationId xmlns:a16="http://schemas.microsoft.com/office/drawing/2014/main" id="{47FBB0E4-DCDA-4E0A-A3DA-5974ED8340E6}"/>
              </a:ext>
            </a:extLst>
          </p:cNvPr>
          <p:cNvSpPr/>
          <p:nvPr userDrawn="1"/>
        </p:nvSpPr>
        <p:spPr>
          <a:xfrm>
            <a:off x="5250426" y="-810883"/>
            <a:ext cx="6484374" cy="663399"/>
          </a:xfrm>
          <a:prstGeom prst="rect">
            <a:avLst/>
          </a:prstGeom>
          <a:solidFill>
            <a:schemeClr val="accent5"/>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ct val="20000"/>
              </a:spcBef>
            </a:pPr>
            <a:r>
              <a:rPr lang="en-US" sz="2000" b="0" kern="0">
                <a:solidFill>
                  <a:schemeClr val="bg1"/>
                </a:solidFill>
                <a:latin typeface="Trebuchet MS"/>
              </a:rPr>
              <a:t>Send the picture to the back after your make your selection on the live slide.</a:t>
            </a:r>
          </a:p>
        </p:txBody>
      </p:sp>
    </p:spTree>
    <p:extLst>
      <p:ext uri="{BB962C8B-B14F-4D97-AF65-F5344CB8AC3E}">
        <p14:creationId xmlns:p14="http://schemas.microsoft.com/office/powerpoint/2010/main" val="1273368429"/>
      </p:ext>
    </p:extLst>
  </p:cSld>
  <p:clrMapOvr>
    <a:masterClrMapping/>
  </p:clrMapOvr>
  <p:extLst>
    <p:ext uri="{DCECCB84-F9BA-43D5-87BE-67443E8EF086}">
      <p15:sldGuideLst xmlns:p15="http://schemas.microsoft.com/office/powerpoint/2012/main">
        <p15:guide id="1" pos="3264">
          <p15:clr>
            <a:srgbClr val="FBAE40"/>
          </p15:clr>
        </p15:guide>
        <p15:guide id="2" pos="4416">
          <p15:clr>
            <a:srgbClr val="FBAE40"/>
          </p15:clr>
        </p15:guide>
        <p15:guide id="3" orient="horz" pos="14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Vertically Centered Title with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8FB0AE-CA09-438D-A0D9-9E58FAF7A412}"/>
              </a:ext>
            </a:extLst>
          </p:cNvPr>
          <p:cNvSpPr/>
          <p:nvPr userDrawn="1"/>
        </p:nvSpPr>
        <p:spPr>
          <a:xfrm>
            <a:off x="3124200" y="0"/>
            <a:ext cx="9067800" cy="6869339"/>
          </a:xfrm>
          <a:prstGeom prst="rect">
            <a:avLst/>
          </a:prstGeom>
          <a:blipFill dpi="0" rotWithShape="1">
            <a:blip r:embed="rId2"/>
            <a:srcRect/>
            <a:stretch>
              <a:fillRect/>
            </a:stretch>
          </a:blip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2" name="Title 1"/>
          <p:cNvSpPr>
            <a:spLocks noGrp="1"/>
          </p:cNvSpPr>
          <p:nvPr>
            <p:ph type="title"/>
          </p:nvPr>
        </p:nvSpPr>
        <p:spPr>
          <a:xfrm>
            <a:off x="457199" y="457200"/>
            <a:ext cx="2211919" cy="5486400"/>
          </a:xfrm>
        </p:spPr>
        <p:txBody>
          <a:bodyPr anchor="ctr"/>
          <a:lstStyle/>
          <a:p>
            <a:r>
              <a:rPr lang="en-US"/>
              <a:t>Click to edit Master title style</a:t>
            </a:r>
            <a:endParaRPr lang="en-GB"/>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Managing Third-Party Risk in an Increasingly Distributed and Regulated World</a:t>
            </a:r>
          </a:p>
        </p:txBody>
      </p:sp>
      <p:sp>
        <p:nvSpPr>
          <p:cNvPr id="4" name="Content Placeholder 14">
            <a:extLst>
              <a:ext uri="{FF2B5EF4-FFF2-40B4-BE49-F238E27FC236}">
                <a16:creationId xmlns:a16="http://schemas.microsoft.com/office/drawing/2014/main" id="{BACBC756-A558-099D-1719-317EA69BAE25}"/>
              </a:ext>
            </a:extLst>
          </p:cNvPr>
          <p:cNvSpPr>
            <a:spLocks noGrp="1"/>
          </p:cNvSpPr>
          <p:nvPr>
            <p:ph sz="quarter" idx="11"/>
          </p:nvPr>
        </p:nvSpPr>
        <p:spPr>
          <a:xfrm>
            <a:off x="3581401" y="457200"/>
            <a:ext cx="8153400" cy="54864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067661"/>
      </p:ext>
    </p:extLst>
  </p:cSld>
  <p:clrMapOvr>
    <a:masterClrMapping/>
  </p:clrMapOvr>
  <p:extLst>
    <p:ext uri="{DCECCB84-F9BA-43D5-87BE-67443E8EF086}">
      <p15:sldGuideLst xmlns:p15="http://schemas.microsoft.com/office/powerpoint/2012/main">
        <p15:guide id="1" pos="1680">
          <p15:clr>
            <a:srgbClr val="FBAE40"/>
          </p15:clr>
        </p15:guide>
        <p15:guide id="2" pos="1968">
          <p15:clr>
            <a:srgbClr val="FBAE40"/>
          </p15:clr>
        </p15:guide>
        <p15:guide id="3" pos="225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Vertically Centered Title with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8FB0AE-CA09-438D-A0D9-9E58FAF7A412}"/>
              </a:ext>
            </a:extLst>
          </p:cNvPr>
          <p:cNvSpPr/>
          <p:nvPr userDrawn="1"/>
        </p:nvSpPr>
        <p:spPr>
          <a:xfrm>
            <a:off x="3124200" y="0"/>
            <a:ext cx="9067800" cy="6869339"/>
          </a:xfrm>
          <a:prstGeom prst="rect">
            <a:avLst/>
          </a:prstGeom>
          <a:blipFill dpi="0" rotWithShape="1">
            <a:blip r:embed="rId2"/>
            <a:srcRect/>
            <a:stretch>
              <a:fillRect/>
            </a:stretch>
          </a:blip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2" name="Title 1"/>
          <p:cNvSpPr>
            <a:spLocks noGrp="1"/>
          </p:cNvSpPr>
          <p:nvPr>
            <p:ph type="title"/>
          </p:nvPr>
        </p:nvSpPr>
        <p:spPr>
          <a:xfrm>
            <a:off x="457199" y="457200"/>
            <a:ext cx="2211919" cy="5486400"/>
          </a:xfrm>
        </p:spPr>
        <p:txBody>
          <a:bodyPr anchor="ctr"/>
          <a:lstStyle/>
          <a:p>
            <a:r>
              <a:rPr lang="en-US"/>
              <a:t>Click to edit Master title style</a:t>
            </a:r>
            <a:endParaRPr lang="en-GB"/>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Managing Third-Party Risk in an Increasingly Distributed and Regulated World</a:t>
            </a:r>
          </a:p>
        </p:txBody>
      </p:sp>
      <p:sp>
        <p:nvSpPr>
          <p:cNvPr id="15" name="Content Placeholder 14">
            <a:extLst>
              <a:ext uri="{FF2B5EF4-FFF2-40B4-BE49-F238E27FC236}">
                <a16:creationId xmlns:a16="http://schemas.microsoft.com/office/drawing/2014/main" id="{B3D498BB-F60A-44B4-9612-B59AFAB85C05}"/>
              </a:ext>
            </a:extLst>
          </p:cNvPr>
          <p:cNvSpPr>
            <a:spLocks noGrp="1"/>
          </p:cNvSpPr>
          <p:nvPr>
            <p:ph sz="quarter" idx="11"/>
          </p:nvPr>
        </p:nvSpPr>
        <p:spPr>
          <a:xfrm>
            <a:off x="3581401" y="457200"/>
            <a:ext cx="8153400" cy="54864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6896889"/>
      </p:ext>
    </p:extLst>
  </p:cSld>
  <p:clrMapOvr>
    <a:masterClrMapping/>
  </p:clrMapOvr>
  <p:extLst>
    <p:ext uri="{DCECCB84-F9BA-43D5-87BE-67443E8EF086}">
      <p15:sldGuideLst xmlns:p15="http://schemas.microsoft.com/office/powerpoint/2012/main">
        <p15:guide id="1" pos="1680">
          <p15:clr>
            <a:srgbClr val="FBAE40"/>
          </p15:clr>
        </p15:guide>
        <p15:guide id="2" pos="1968">
          <p15:clr>
            <a:srgbClr val="FBAE40"/>
          </p15:clr>
        </p15:guide>
        <p15:guide id="3" pos="225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rrow Pointing to Photo">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5248E850-8330-48CC-A14A-7A82E5753D89}"/>
              </a:ext>
            </a:extLst>
          </p:cNvPr>
          <p:cNvSpPr>
            <a:spLocks noGrp="1"/>
          </p:cNvSpPr>
          <p:nvPr>
            <p:ph type="pic" sz="quarter" idx="14"/>
          </p:nvPr>
        </p:nvSpPr>
        <p:spPr>
          <a:xfrm>
            <a:off x="2354095" y="1828800"/>
            <a:ext cx="9837906" cy="4114801"/>
          </a:xfrm>
          <a:solidFill>
            <a:schemeClr val="bg2"/>
          </a:solidFill>
        </p:spPr>
        <p:txBody>
          <a:bodyPr anchor="ctr"/>
          <a:lstStyle>
            <a:lvl1pPr algn="ctr">
              <a:defRPr/>
            </a:lvl1pPr>
          </a:lstStyle>
          <a:p>
            <a:r>
              <a:rPr lang="en-US"/>
              <a:t>Click icon to add picture</a:t>
            </a:r>
          </a:p>
        </p:txBody>
      </p:sp>
      <p:sp>
        <p:nvSpPr>
          <p:cNvPr id="13" name="Content Placeholder 12">
            <a:extLst>
              <a:ext uri="{FF2B5EF4-FFF2-40B4-BE49-F238E27FC236}">
                <a16:creationId xmlns:a16="http://schemas.microsoft.com/office/drawing/2014/main" id="{F0025B26-86A1-2BE2-E784-F679799C293F}"/>
              </a:ext>
            </a:extLst>
          </p:cNvPr>
          <p:cNvSpPr>
            <a:spLocks noGrp="1"/>
          </p:cNvSpPr>
          <p:nvPr>
            <p:ph sz="quarter" idx="13"/>
          </p:nvPr>
        </p:nvSpPr>
        <p:spPr>
          <a:xfrm>
            <a:off x="0" y="1828800"/>
            <a:ext cx="6903223" cy="4114800"/>
          </a:xfrm>
          <a:custGeom>
            <a:avLst/>
            <a:gdLst>
              <a:gd name="connsiteX0" fmla="*/ 0 w 6903223"/>
              <a:gd name="connsiteY0" fmla="*/ 0 h 4114800"/>
              <a:gd name="connsiteX1" fmla="*/ 6903223 w 6903223"/>
              <a:gd name="connsiteY1" fmla="*/ 0 h 4114800"/>
              <a:gd name="connsiteX2" fmla="*/ 6903223 w 6903223"/>
              <a:gd name="connsiteY2" fmla="*/ 1 h 4114800"/>
              <a:gd name="connsiteX3" fmla="*/ 2900758 w 6903223"/>
              <a:gd name="connsiteY3" fmla="*/ 4114800 h 4114800"/>
              <a:gd name="connsiteX4" fmla="*/ 0 w 6903223"/>
              <a:gd name="connsiteY4" fmla="*/ 411480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3223" h="4114800">
                <a:moveTo>
                  <a:pt x="0" y="0"/>
                </a:moveTo>
                <a:lnTo>
                  <a:pt x="6903223" y="0"/>
                </a:lnTo>
                <a:lnTo>
                  <a:pt x="6903223" y="1"/>
                </a:lnTo>
                <a:lnTo>
                  <a:pt x="2900758" y="4114800"/>
                </a:lnTo>
                <a:lnTo>
                  <a:pt x="0" y="4114800"/>
                </a:lnTo>
                <a:close/>
              </a:path>
            </a:pathLst>
          </a:custGeom>
          <a:solidFill>
            <a:schemeClr val="tx1"/>
          </a:solidFill>
          <a:effectLst>
            <a:outerShdw blurRad="254000" algn="ctr" rotWithShape="0">
              <a:prstClr val="black">
                <a:alpha val="10000"/>
              </a:prstClr>
            </a:outerShdw>
          </a:effectLst>
        </p:spPr>
        <p:txBody>
          <a:bodyPr rot="0" spcFirstLastPara="0" vertOverflow="overflow" horzOverflow="overflow" vert="horz" wrap="square" lIns="457200" tIns="274320" rIns="274320" bIns="274320" numCol="1" spcCol="0" rtlCol="0" fromWordArt="0" anchor="ctr" anchorCtr="0" forceAA="0" compatLnSpc="1">
            <a:prstTxWarp prst="textNoShape">
              <a:avLst/>
            </a:prstTxWarp>
            <a:noAutofit/>
          </a:bodyPr>
          <a:lstStyle>
            <a:lvl1pPr>
              <a:spcBef>
                <a:spcPts val="0"/>
              </a:spcBef>
              <a:defRPr lang="en-US" sz="1800" b="0" kern="0" smtClean="0">
                <a:solidFill>
                  <a:schemeClr val="bg1"/>
                </a:solidFill>
                <a:latin typeface="Trebuchet MS"/>
              </a:defRPr>
            </a:lvl1pPr>
            <a:lvl2pPr marL="285750" indent="-285750">
              <a:spcBef>
                <a:spcPts val="0"/>
              </a:spcBef>
              <a:buClr>
                <a:schemeClr val="bg1"/>
              </a:buClr>
              <a:defRPr lang="en-US" dirty="0" smtClean="0">
                <a:solidFill>
                  <a:schemeClr val="bg1"/>
                </a:solidFill>
                <a:latin typeface="+mn-lt"/>
              </a:defRPr>
            </a:lvl2pPr>
            <a:lvl3pPr marL="460375" indent="-185738">
              <a:spcBef>
                <a:spcPts val="0"/>
              </a:spcBef>
              <a:tabLst/>
              <a:defRPr lang="en-US" sz="1800" kern="1200" smtClean="0">
                <a:solidFill>
                  <a:schemeClr val="bg1"/>
                </a:solidFill>
                <a:ea typeface="+mn-ea"/>
                <a:cs typeface="+mn-cs"/>
              </a:defRPr>
            </a:lvl3pPr>
            <a:lvl4pPr marL="752475" indent="-203200">
              <a:spcBef>
                <a:spcPts val="0"/>
              </a:spcBef>
              <a:tabLst/>
              <a:defRPr lang="en-US" sz="1600" kern="1200" smtClean="0">
                <a:solidFill>
                  <a:schemeClr val="bg1"/>
                </a:solidFill>
                <a:ea typeface="+mn-ea"/>
                <a:cs typeface="+mn-cs"/>
              </a:defRPr>
            </a:lvl4pPr>
            <a:lvl5pPr marL="1089025" indent="-265113">
              <a:spcBef>
                <a:spcPts val="0"/>
              </a:spcBef>
              <a:tabLst/>
              <a:defRPr lang="en-US" sz="1600" kern="1200">
                <a:solidFill>
                  <a:schemeClr val="bg1"/>
                </a:solidFill>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DD906BD5-9568-7F54-41FA-6CE3AE39A394}"/>
              </a:ext>
            </a:extLst>
          </p:cNvPr>
          <p:cNvSpPr>
            <a:spLocks noGrp="1"/>
          </p:cNvSpPr>
          <p:nvPr>
            <p:ph type="ftr" sz="quarter" idx="15"/>
          </p:nvPr>
        </p:nvSpPr>
        <p:spPr/>
        <p:txBody>
          <a:bodyPr/>
          <a:lstStyle/>
          <a:p>
            <a:r>
              <a:rPr lang="en-US"/>
              <a:t>Managing Third-Party Risk in an Increasingly Distributed and Regulated World</a:t>
            </a:r>
          </a:p>
        </p:txBody>
      </p:sp>
      <p:sp>
        <p:nvSpPr>
          <p:cNvPr id="3" name="Title 2">
            <a:extLst>
              <a:ext uri="{FF2B5EF4-FFF2-40B4-BE49-F238E27FC236}">
                <a16:creationId xmlns:a16="http://schemas.microsoft.com/office/drawing/2014/main" id="{AC0D55CC-1EB2-483F-8713-CBA1DED335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9115994"/>
      </p:ext>
    </p:extLst>
  </p:cSld>
  <p:clrMapOvr>
    <a:masterClrMapping/>
  </p:clrMapOvr>
  <p:extLst>
    <p:ext uri="{DCECCB84-F9BA-43D5-87BE-67443E8EF086}">
      <p15:sldGuideLst xmlns:p15="http://schemas.microsoft.com/office/powerpoint/2012/main">
        <p15:guide id="4" orient="horz" pos="115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Circular Photo">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9A89C17F-8C31-48CF-A3D1-393C366CAD38}"/>
              </a:ext>
            </a:extLst>
          </p:cNvPr>
          <p:cNvSpPr>
            <a:spLocks noGrp="1"/>
          </p:cNvSpPr>
          <p:nvPr>
            <p:ph type="body" sz="quarter" idx="12"/>
          </p:nvPr>
        </p:nvSpPr>
        <p:spPr>
          <a:xfrm>
            <a:off x="457200" y="1828800"/>
            <a:ext cx="5638800" cy="41148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ight Triangle 16">
            <a:extLst>
              <a:ext uri="{FF2B5EF4-FFF2-40B4-BE49-F238E27FC236}">
                <a16:creationId xmlns:a16="http://schemas.microsoft.com/office/drawing/2014/main" id="{8F8B177D-613C-435A-8CEB-233F082353DD}"/>
              </a:ext>
            </a:extLst>
          </p:cNvPr>
          <p:cNvSpPr>
            <a:spLocks noChangeAspect="1"/>
          </p:cNvSpPr>
          <p:nvPr userDrawn="1"/>
        </p:nvSpPr>
        <p:spPr>
          <a:xfrm flipH="1" flipV="1">
            <a:off x="5654416" y="-10402"/>
            <a:ext cx="6537579" cy="5738102"/>
          </a:xfrm>
          <a:prstGeom prst="rtTriangle">
            <a:avLst/>
          </a:prstGeom>
          <a:solidFill>
            <a:schemeClr val="accent1"/>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19" name="Right Triangle 18">
            <a:extLst>
              <a:ext uri="{FF2B5EF4-FFF2-40B4-BE49-F238E27FC236}">
                <a16:creationId xmlns:a16="http://schemas.microsoft.com/office/drawing/2014/main" id="{0DC5F311-08FC-4876-9709-9BA8583DB189}"/>
              </a:ext>
            </a:extLst>
          </p:cNvPr>
          <p:cNvSpPr>
            <a:spLocks noChangeAspect="1"/>
          </p:cNvSpPr>
          <p:nvPr userDrawn="1"/>
        </p:nvSpPr>
        <p:spPr>
          <a:xfrm rot="10800000" flipV="1">
            <a:off x="7518400" y="3234502"/>
            <a:ext cx="4673598" cy="3629165"/>
          </a:xfrm>
          <a:prstGeom prst="rtTriangle">
            <a:avLst/>
          </a:prstGeom>
          <a:solidFill>
            <a:schemeClr val="tx2"/>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22" name="Picture Placeholder 21">
            <a:extLst>
              <a:ext uri="{FF2B5EF4-FFF2-40B4-BE49-F238E27FC236}">
                <a16:creationId xmlns:a16="http://schemas.microsoft.com/office/drawing/2014/main" id="{9CF87268-3877-41A1-A91F-63EA058CA7C2}"/>
              </a:ext>
            </a:extLst>
          </p:cNvPr>
          <p:cNvSpPr>
            <a:spLocks noGrp="1"/>
          </p:cNvSpPr>
          <p:nvPr>
            <p:ph type="pic" sz="quarter" idx="13"/>
          </p:nvPr>
        </p:nvSpPr>
        <p:spPr>
          <a:xfrm>
            <a:off x="6553201" y="756005"/>
            <a:ext cx="5181600" cy="5187595"/>
          </a:xfrm>
          <a:prstGeom prst="ellipse">
            <a:avLst/>
          </a:prstGeom>
          <a:solidFill>
            <a:schemeClr val="bg2"/>
          </a:solidFill>
          <a:ln w="38100">
            <a:noFill/>
          </a:ln>
        </p:spPr>
        <p:txBody>
          <a:bodyPr anchor="ctr"/>
          <a:lstStyle>
            <a:lvl1pPr algn="ctr">
              <a:defRPr/>
            </a:lvl1pPr>
          </a:lstStyle>
          <a:p>
            <a:r>
              <a:rPr lang="en-US"/>
              <a:t>Click icon to add picture</a:t>
            </a:r>
          </a:p>
        </p:txBody>
      </p:sp>
      <p:sp>
        <p:nvSpPr>
          <p:cNvPr id="2" name="Title 1">
            <a:extLst>
              <a:ext uri="{FF2B5EF4-FFF2-40B4-BE49-F238E27FC236}">
                <a16:creationId xmlns:a16="http://schemas.microsoft.com/office/drawing/2014/main" id="{4EA8FE4E-A700-4EB0-8C60-E551B3845014}"/>
              </a:ext>
            </a:extLst>
          </p:cNvPr>
          <p:cNvSpPr>
            <a:spLocks noGrp="1"/>
          </p:cNvSpPr>
          <p:nvPr>
            <p:ph type="title"/>
          </p:nvPr>
        </p:nvSpPr>
        <p:spPr>
          <a:xfrm>
            <a:off x="457201" y="457200"/>
            <a:ext cx="5638799" cy="118745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6D23C731-7533-4DE9-9BD4-5A6EBBEE2265}"/>
              </a:ext>
            </a:extLst>
          </p:cNvPr>
          <p:cNvSpPr>
            <a:spLocks noGrp="1"/>
          </p:cNvSpPr>
          <p:nvPr>
            <p:ph type="ftr" sz="quarter" idx="14"/>
          </p:nvPr>
        </p:nvSpPr>
        <p:spPr/>
        <p:txBody>
          <a:bodyPr/>
          <a:lstStyle/>
          <a:p>
            <a:r>
              <a:rPr lang="en-US"/>
              <a:t>Managing Third-Party Risk in an Increasingly Distributed and Regulated World</a:t>
            </a:r>
          </a:p>
        </p:txBody>
      </p:sp>
    </p:spTree>
    <p:extLst>
      <p:ext uri="{BB962C8B-B14F-4D97-AF65-F5344CB8AC3E}">
        <p14:creationId xmlns:p14="http://schemas.microsoft.com/office/powerpoint/2010/main" val="836820088"/>
      </p:ext>
    </p:extLst>
  </p:cSld>
  <p:clrMapOvr>
    <a:masterClrMapping/>
  </p:clrMapOvr>
  <p:extLst>
    <p:ext uri="{DCECCB84-F9BA-43D5-87BE-67443E8EF086}">
      <p15:sldGuideLst xmlns:p15="http://schemas.microsoft.com/office/powerpoint/2012/main">
        <p15:guide id="5" pos="3840">
          <p15:clr>
            <a:srgbClr val="FBAE40"/>
          </p15:clr>
        </p15:guide>
        <p15:guide id="6" pos="4128">
          <p15:clr>
            <a:srgbClr val="FBAE40"/>
          </p15:clr>
        </p15:guide>
        <p15:guide id="7" pos="7152">
          <p15:clr>
            <a:srgbClr val="FBAE40"/>
          </p15:clr>
        </p15:guide>
        <p15:guide id="8" pos="7680">
          <p15:clr>
            <a:srgbClr val="FBAE40"/>
          </p15:clr>
        </p15:guide>
        <p15:guide id="9" orient="horz" pos="1152">
          <p15:clr>
            <a:srgbClr val="FBAE40"/>
          </p15:clr>
        </p15:guide>
        <p15:guide id="10" orient="horz" pos="103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ertical Title with Computer Screen Red">
    <p:spTree>
      <p:nvGrpSpPr>
        <p:cNvPr id="1" name=""/>
        <p:cNvGrpSpPr/>
        <p:nvPr/>
      </p:nvGrpSpPr>
      <p:grpSpPr>
        <a:xfrm>
          <a:off x="0" y="0"/>
          <a:ext cx="0" cy="0"/>
          <a:chOff x="0" y="0"/>
          <a:chExt cx="0" cy="0"/>
        </a:xfrm>
      </p:grpSpPr>
      <p:sp>
        <p:nvSpPr>
          <p:cNvPr id="18" name="Right Triangle 20">
            <a:extLst>
              <a:ext uri="{FF2B5EF4-FFF2-40B4-BE49-F238E27FC236}">
                <a16:creationId xmlns:a16="http://schemas.microsoft.com/office/drawing/2014/main" id="{B9F6264C-34C6-4792-BCDA-CF1CB477C322}"/>
              </a:ext>
            </a:extLst>
          </p:cNvPr>
          <p:cNvSpPr/>
          <p:nvPr userDrawn="1"/>
        </p:nvSpPr>
        <p:spPr>
          <a:xfrm flipH="1">
            <a:off x="6537960" y="1045283"/>
            <a:ext cx="5654027" cy="5812714"/>
          </a:xfrm>
          <a:custGeom>
            <a:avLst/>
            <a:gdLst>
              <a:gd name="connsiteX0" fmla="*/ 0 w 6507187"/>
              <a:gd name="connsiteY0" fmla="*/ 6530195 h 6530195"/>
              <a:gd name="connsiteX1" fmla="*/ 0 w 6507187"/>
              <a:gd name="connsiteY1" fmla="*/ 0 h 6530195"/>
              <a:gd name="connsiteX2" fmla="*/ 6507187 w 6507187"/>
              <a:gd name="connsiteY2" fmla="*/ 6530195 h 6530195"/>
              <a:gd name="connsiteX3" fmla="*/ 0 w 6507187"/>
              <a:gd name="connsiteY3" fmla="*/ 6530195 h 6530195"/>
              <a:gd name="connsiteX0" fmla="*/ 0 w 6507187"/>
              <a:gd name="connsiteY0" fmla="*/ 6530195 h 6530195"/>
              <a:gd name="connsiteX1" fmla="*/ 0 w 6507187"/>
              <a:gd name="connsiteY1" fmla="*/ 0 h 6530195"/>
              <a:gd name="connsiteX2" fmla="*/ 313420 w 6507187"/>
              <a:gd name="connsiteY2" fmla="*/ 293298 h 6530195"/>
              <a:gd name="connsiteX3" fmla="*/ 6507187 w 6507187"/>
              <a:gd name="connsiteY3" fmla="*/ 6530195 h 6530195"/>
              <a:gd name="connsiteX4" fmla="*/ 0 w 6507187"/>
              <a:gd name="connsiteY4" fmla="*/ 6530195 h 6530195"/>
              <a:gd name="connsiteX0" fmla="*/ 0 w 6507187"/>
              <a:gd name="connsiteY0" fmla="*/ 6763108 h 6763108"/>
              <a:gd name="connsiteX1" fmla="*/ 0 w 6507187"/>
              <a:gd name="connsiteY1" fmla="*/ 232913 h 6763108"/>
              <a:gd name="connsiteX2" fmla="*/ 54627 w 6507187"/>
              <a:gd name="connsiteY2" fmla="*/ 0 h 6763108"/>
              <a:gd name="connsiteX3" fmla="*/ 6507187 w 6507187"/>
              <a:gd name="connsiteY3" fmla="*/ 6763108 h 6763108"/>
              <a:gd name="connsiteX4" fmla="*/ 0 w 6507187"/>
              <a:gd name="connsiteY4" fmla="*/ 6763108 h 6763108"/>
              <a:gd name="connsiteX0" fmla="*/ 0 w 6507187"/>
              <a:gd name="connsiteY0" fmla="*/ 6883877 h 6883877"/>
              <a:gd name="connsiteX1" fmla="*/ 0 w 6507187"/>
              <a:gd name="connsiteY1" fmla="*/ 353682 h 6883877"/>
              <a:gd name="connsiteX2" fmla="*/ 175397 w 6507187"/>
              <a:gd name="connsiteY2" fmla="*/ 0 h 6883877"/>
              <a:gd name="connsiteX3" fmla="*/ 6507187 w 6507187"/>
              <a:gd name="connsiteY3" fmla="*/ 6883877 h 6883877"/>
              <a:gd name="connsiteX4" fmla="*/ 0 w 6507187"/>
              <a:gd name="connsiteY4" fmla="*/ 6883877 h 6883877"/>
              <a:gd name="connsiteX0" fmla="*/ 0 w 6507187"/>
              <a:gd name="connsiteY0" fmla="*/ 6883877 h 6883877"/>
              <a:gd name="connsiteX1" fmla="*/ 0 w 6507187"/>
              <a:gd name="connsiteY1" fmla="*/ 51757 h 6883877"/>
              <a:gd name="connsiteX2" fmla="*/ 175397 w 6507187"/>
              <a:gd name="connsiteY2" fmla="*/ 0 h 6883877"/>
              <a:gd name="connsiteX3" fmla="*/ 6507187 w 6507187"/>
              <a:gd name="connsiteY3" fmla="*/ 6883877 h 6883877"/>
              <a:gd name="connsiteX4" fmla="*/ 0 w 6507187"/>
              <a:gd name="connsiteY4" fmla="*/ 6883877 h 6883877"/>
              <a:gd name="connsiteX0" fmla="*/ 0 w 6507187"/>
              <a:gd name="connsiteY0" fmla="*/ 6833601 h 6833601"/>
              <a:gd name="connsiteX1" fmla="*/ 0 w 6507187"/>
              <a:gd name="connsiteY1" fmla="*/ 1481 h 6833601"/>
              <a:gd name="connsiteX2" fmla="*/ 134547 w 6507187"/>
              <a:gd name="connsiteY2" fmla="*/ 0 h 6833601"/>
              <a:gd name="connsiteX3" fmla="*/ 6507187 w 6507187"/>
              <a:gd name="connsiteY3" fmla="*/ 6833601 h 6833601"/>
              <a:gd name="connsiteX4" fmla="*/ 0 w 6507187"/>
              <a:gd name="connsiteY4" fmla="*/ 6833601 h 6833601"/>
              <a:gd name="connsiteX0" fmla="*/ 0 w 6507187"/>
              <a:gd name="connsiteY0" fmla="*/ 6869827 h 6869827"/>
              <a:gd name="connsiteX1" fmla="*/ 0 w 6507187"/>
              <a:gd name="connsiteY1" fmla="*/ 0 h 6869827"/>
              <a:gd name="connsiteX2" fmla="*/ 134547 w 6507187"/>
              <a:gd name="connsiteY2" fmla="*/ 36226 h 6869827"/>
              <a:gd name="connsiteX3" fmla="*/ 6507187 w 6507187"/>
              <a:gd name="connsiteY3" fmla="*/ 6869827 h 6869827"/>
              <a:gd name="connsiteX4" fmla="*/ 0 w 6507187"/>
              <a:gd name="connsiteY4" fmla="*/ 6869827 h 6869827"/>
              <a:gd name="connsiteX0" fmla="*/ 0 w 6507187"/>
              <a:gd name="connsiteY0" fmla="*/ 6869827 h 6869827"/>
              <a:gd name="connsiteX1" fmla="*/ 0 w 6507187"/>
              <a:gd name="connsiteY1" fmla="*/ 0 h 6869827"/>
              <a:gd name="connsiteX2" fmla="*/ 115693 w 6507187"/>
              <a:gd name="connsiteY2" fmla="*/ 11087 h 6869827"/>
              <a:gd name="connsiteX3" fmla="*/ 6507187 w 6507187"/>
              <a:gd name="connsiteY3" fmla="*/ 6869827 h 6869827"/>
              <a:gd name="connsiteX4" fmla="*/ 0 w 6507187"/>
              <a:gd name="connsiteY4" fmla="*/ 6869827 h 6869827"/>
              <a:gd name="connsiteX0" fmla="*/ 0 w 6507187"/>
              <a:gd name="connsiteY0" fmla="*/ 6874451 h 6874451"/>
              <a:gd name="connsiteX1" fmla="*/ 0 w 6507187"/>
              <a:gd name="connsiteY1" fmla="*/ 4624 h 6874451"/>
              <a:gd name="connsiteX2" fmla="*/ 115693 w 6507187"/>
              <a:gd name="connsiteY2" fmla="*/ 0 h 6874451"/>
              <a:gd name="connsiteX3" fmla="*/ 6507187 w 6507187"/>
              <a:gd name="connsiteY3" fmla="*/ 6874451 h 6874451"/>
              <a:gd name="connsiteX4" fmla="*/ 0 w 6507187"/>
              <a:gd name="connsiteY4" fmla="*/ 6874451 h 6874451"/>
              <a:gd name="connsiteX0" fmla="*/ 0 w 6507187"/>
              <a:gd name="connsiteY0" fmla="*/ 6876126 h 6876126"/>
              <a:gd name="connsiteX1" fmla="*/ 0 w 6507187"/>
              <a:gd name="connsiteY1" fmla="*/ 0 h 6876126"/>
              <a:gd name="connsiteX2" fmla="*/ 115693 w 6507187"/>
              <a:gd name="connsiteY2" fmla="*/ 1675 h 6876126"/>
              <a:gd name="connsiteX3" fmla="*/ 6507187 w 6507187"/>
              <a:gd name="connsiteY3" fmla="*/ 6876126 h 6876126"/>
              <a:gd name="connsiteX4" fmla="*/ 0 w 6507187"/>
              <a:gd name="connsiteY4" fmla="*/ 6876126 h 6876126"/>
              <a:gd name="connsiteX0" fmla="*/ 0 w 6507187"/>
              <a:gd name="connsiteY0" fmla="*/ 6876126 h 6876126"/>
              <a:gd name="connsiteX1" fmla="*/ 0 w 6507187"/>
              <a:gd name="connsiteY1" fmla="*/ 0 h 6876126"/>
              <a:gd name="connsiteX2" fmla="*/ 6507187 w 6507187"/>
              <a:gd name="connsiteY2" fmla="*/ 6876126 h 6876126"/>
              <a:gd name="connsiteX3" fmla="*/ 0 w 6507187"/>
              <a:gd name="connsiteY3" fmla="*/ 6876126 h 6876126"/>
            </a:gdLst>
            <a:ahLst/>
            <a:cxnLst>
              <a:cxn ang="0">
                <a:pos x="connsiteX0" y="connsiteY0"/>
              </a:cxn>
              <a:cxn ang="0">
                <a:pos x="connsiteX1" y="connsiteY1"/>
              </a:cxn>
              <a:cxn ang="0">
                <a:pos x="connsiteX2" y="connsiteY2"/>
              </a:cxn>
              <a:cxn ang="0">
                <a:pos x="connsiteX3" y="connsiteY3"/>
              </a:cxn>
            </a:cxnLst>
            <a:rect l="l" t="t" r="r" b="b"/>
            <a:pathLst>
              <a:path w="6507187" h="6876126">
                <a:moveTo>
                  <a:pt x="0" y="6876126"/>
                </a:moveTo>
                <a:lnTo>
                  <a:pt x="0" y="0"/>
                </a:lnTo>
                <a:lnTo>
                  <a:pt x="6507187" y="6876126"/>
                </a:lnTo>
                <a:lnTo>
                  <a:pt x="0" y="6876126"/>
                </a:lnTo>
                <a:close/>
              </a:path>
            </a:pathLst>
          </a:custGeom>
          <a:solidFill>
            <a:schemeClr val="accent1"/>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r>
              <a:rPr lang="en-US" sz="2000" b="0" kern="0">
                <a:solidFill>
                  <a:srgbClr val="404040"/>
                </a:solidFill>
                <a:latin typeface="Trebuchet MS"/>
              </a:rPr>
              <a:t>c</a:t>
            </a:r>
          </a:p>
        </p:txBody>
      </p:sp>
      <p:sp>
        <p:nvSpPr>
          <p:cNvPr id="2" name="Title 1"/>
          <p:cNvSpPr>
            <a:spLocks noGrp="1"/>
          </p:cNvSpPr>
          <p:nvPr>
            <p:ph type="title"/>
          </p:nvPr>
        </p:nvSpPr>
        <p:spPr>
          <a:xfrm>
            <a:off x="457199" y="457200"/>
            <a:ext cx="2211919" cy="5486400"/>
          </a:xfrm>
        </p:spPr>
        <p:txBody>
          <a:bodyPr anchor="ctr"/>
          <a:lstStyle/>
          <a:p>
            <a:r>
              <a:rPr lang="en-US"/>
              <a:t>Click to edit Master title style</a:t>
            </a:r>
            <a:endParaRPr lang="en-GB"/>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Managing Third-Party Risk in an Increasingly Distributed and Regulated World</a:t>
            </a:r>
          </a:p>
        </p:txBody>
      </p:sp>
      <p:pic>
        <p:nvPicPr>
          <p:cNvPr id="15" name="Picture 14" descr="A picture containing text, monitor, indoor, screen&#10;&#10;Description automatically generated">
            <a:extLst>
              <a:ext uri="{FF2B5EF4-FFF2-40B4-BE49-F238E27FC236}">
                <a16:creationId xmlns:a16="http://schemas.microsoft.com/office/drawing/2014/main" id="{07B48754-FDAF-4E8F-AA5A-DB43BBD546B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074" t="12463" r="12170"/>
          <a:stretch/>
        </p:blipFill>
        <p:spPr>
          <a:xfrm>
            <a:off x="3035300" y="457200"/>
            <a:ext cx="8773581" cy="5671215"/>
          </a:xfrm>
          <a:prstGeom prst="rect">
            <a:avLst/>
          </a:prstGeom>
        </p:spPr>
      </p:pic>
      <p:sp>
        <p:nvSpPr>
          <p:cNvPr id="20" name="Picture Placeholder 19">
            <a:extLst>
              <a:ext uri="{FF2B5EF4-FFF2-40B4-BE49-F238E27FC236}">
                <a16:creationId xmlns:a16="http://schemas.microsoft.com/office/drawing/2014/main" id="{2314307E-CE3F-4F1E-90FC-16A60623D15C}"/>
              </a:ext>
            </a:extLst>
          </p:cNvPr>
          <p:cNvSpPr>
            <a:spLocks noGrp="1"/>
          </p:cNvSpPr>
          <p:nvPr>
            <p:ph type="pic" sz="quarter" idx="11"/>
          </p:nvPr>
        </p:nvSpPr>
        <p:spPr>
          <a:xfrm>
            <a:off x="3277869" y="651043"/>
            <a:ext cx="8299865" cy="4469598"/>
          </a:xfrm>
          <a:prstGeom prst="roundRect">
            <a:avLst>
              <a:gd name="adj" fmla="val 1275"/>
            </a:avLst>
          </a:prstGeom>
          <a:solidFill>
            <a:schemeClr val="bg2"/>
          </a:solidFill>
        </p:spPr>
        <p:txBody>
          <a:bodyPr tIns="822960"/>
          <a:lstStyle>
            <a:lvl1pPr algn="ctr">
              <a:defRPr/>
            </a:lvl1pPr>
          </a:lstStyle>
          <a:p>
            <a:r>
              <a:rPr lang="en-US"/>
              <a:t>Click icon to add picture</a:t>
            </a:r>
          </a:p>
        </p:txBody>
      </p:sp>
    </p:spTree>
    <p:extLst>
      <p:ext uri="{BB962C8B-B14F-4D97-AF65-F5344CB8AC3E}">
        <p14:creationId xmlns:p14="http://schemas.microsoft.com/office/powerpoint/2010/main" val="2795586536"/>
      </p:ext>
    </p:extLst>
  </p:cSld>
  <p:clrMapOvr>
    <a:masterClrMapping/>
  </p:clrMapOvr>
  <p:extLst>
    <p:ext uri="{DCECCB84-F9BA-43D5-87BE-67443E8EF086}">
      <p15:sldGuideLst xmlns:p15="http://schemas.microsoft.com/office/powerpoint/2012/main">
        <p15:guide id="1" pos="1680">
          <p15:clr>
            <a:srgbClr val="FBAE40"/>
          </p15:clr>
        </p15:guide>
        <p15:guide id="2" pos="196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ertical Title with Computer Screen Pale Charcoal">
    <p:spTree>
      <p:nvGrpSpPr>
        <p:cNvPr id="1" name=""/>
        <p:cNvGrpSpPr/>
        <p:nvPr/>
      </p:nvGrpSpPr>
      <p:grpSpPr>
        <a:xfrm>
          <a:off x="0" y="0"/>
          <a:ext cx="0" cy="0"/>
          <a:chOff x="0" y="0"/>
          <a:chExt cx="0" cy="0"/>
        </a:xfrm>
      </p:grpSpPr>
      <p:sp>
        <p:nvSpPr>
          <p:cNvPr id="18" name="Right Triangle 20">
            <a:extLst>
              <a:ext uri="{FF2B5EF4-FFF2-40B4-BE49-F238E27FC236}">
                <a16:creationId xmlns:a16="http://schemas.microsoft.com/office/drawing/2014/main" id="{B9F6264C-34C6-4792-BCDA-CF1CB477C322}"/>
              </a:ext>
            </a:extLst>
          </p:cNvPr>
          <p:cNvSpPr/>
          <p:nvPr userDrawn="1"/>
        </p:nvSpPr>
        <p:spPr>
          <a:xfrm flipH="1">
            <a:off x="6537960" y="1045283"/>
            <a:ext cx="5654027" cy="5812714"/>
          </a:xfrm>
          <a:custGeom>
            <a:avLst/>
            <a:gdLst>
              <a:gd name="connsiteX0" fmla="*/ 0 w 6507187"/>
              <a:gd name="connsiteY0" fmla="*/ 6530195 h 6530195"/>
              <a:gd name="connsiteX1" fmla="*/ 0 w 6507187"/>
              <a:gd name="connsiteY1" fmla="*/ 0 h 6530195"/>
              <a:gd name="connsiteX2" fmla="*/ 6507187 w 6507187"/>
              <a:gd name="connsiteY2" fmla="*/ 6530195 h 6530195"/>
              <a:gd name="connsiteX3" fmla="*/ 0 w 6507187"/>
              <a:gd name="connsiteY3" fmla="*/ 6530195 h 6530195"/>
              <a:gd name="connsiteX0" fmla="*/ 0 w 6507187"/>
              <a:gd name="connsiteY0" fmla="*/ 6530195 h 6530195"/>
              <a:gd name="connsiteX1" fmla="*/ 0 w 6507187"/>
              <a:gd name="connsiteY1" fmla="*/ 0 h 6530195"/>
              <a:gd name="connsiteX2" fmla="*/ 313420 w 6507187"/>
              <a:gd name="connsiteY2" fmla="*/ 293298 h 6530195"/>
              <a:gd name="connsiteX3" fmla="*/ 6507187 w 6507187"/>
              <a:gd name="connsiteY3" fmla="*/ 6530195 h 6530195"/>
              <a:gd name="connsiteX4" fmla="*/ 0 w 6507187"/>
              <a:gd name="connsiteY4" fmla="*/ 6530195 h 6530195"/>
              <a:gd name="connsiteX0" fmla="*/ 0 w 6507187"/>
              <a:gd name="connsiteY0" fmla="*/ 6763108 h 6763108"/>
              <a:gd name="connsiteX1" fmla="*/ 0 w 6507187"/>
              <a:gd name="connsiteY1" fmla="*/ 232913 h 6763108"/>
              <a:gd name="connsiteX2" fmla="*/ 54627 w 6507187"/>
              <a:gd name="connsiteY2" fmla="*/ 0 h 6763108"/>
              <a:gd name="connsiteX3" fmla="*/ 6507187 w 6507187"/>
              <a:gd name="connsiteY3" fmla="*/ 6763108 h 6763108"/>
              <a:gd name="connsiteX4" fmla="*/ 0 w 6507187"/>
              <a:gd name="connsiteY4" fmla="*/ 6763108 h 6763108"/>
              <a:gd name="connsiteX0" fmla="*/ 0 w 6507187"/>
              <a:gd name="connsiteY0" fmla="*/ 6883877 h 6883877"/>
              <a:gd name="connsiteX1" fmla="*/ 0 w 6507187"/>
              <a:gd name="connsiteY1" fmla="*/ 353682 h 6883877"/>
              <a:gd name="connsiteX2" fmla="*/ 175397 w 6507187"/>
              <a:gd name="connsiteY2" fmla="*/ 0 h 6883877"/>
              <a:gd name="connsiteX3" fmla="*/ 6507187 w 6507187"/>
              <a:gd name="connsiteY3" fmla="*/ 6883877 h 6883877"/>
              <a:gd name="connsiteX4" fmla="*/ 0 w 6507187"/>
              <a:gd name="connsiteY4" fmla="*/ 6883877 h 6883877"/>
              <a:gd name="connsiteX0" fmla="*/ 0 w 6507187"/>
              <a:gd name="connsiteY0" fmla="*/ 6883877 h 6883877"/>
              <a:gd name="connsiteX1" fmla="*/ 0 w 6507187"/>
              <a:gd name="connsiteY1" fmla="*/ 51757 h 6883877"/>
              <a:gd name="connsiteX2" fmla="*/ 175397 w 6507187"/>
              <a:gd name="connsiteY2" fmla="*/ 0 h 6883877"/>
              <a:gd name="connsiteX3" fmla="*/ 6507187 w 6507187"/>
              <a:gd name="connsiteY3" fmla="*/ 6883877 h 6883877"/>
              <a:gd name="connsiteX4" fmla="*/ 0 w 6507187"/>
              <a:gd name="connsiteY4" fmla="*/ 6883877 h 6883877"/>
              <a:gd name="connsiteX0" fmla="*/ 0 w 6507187"/>
              <a:gd name="connsiteY0" fmla="*/ 6833601 h 6833601"/>
              <a:gd name="connsiteX1" fmla="*/ 0 w 6507187"/>
              <a:gd name="connsiteY1" fmla="*/ 1481 h 6833601"/>
              <a:gd name="connsiteX2" fmla="*/ 134547 w 6507187"/>
              <a:gd name="connsiteY2" fmla="*/ 0 h 6833601"/>
              <a:gd name="connsiteX3" fmla="*/ 6507187 w 6507187"/>
              <a:gd name="connsiteY3" fmla="*/ 6833601 h 6833601"/>
              <a:gd name="connsiteX4" fmla="*/ 0 w 6507187"/>
              <a:gd name="connsiteY4" fmla="*/ 6833601 h 6833601"/>
              <a:gd name="connsiteX0" fmla="*/ 0 w 6507187"/>
              <a:gd name="connsiteY0" fmla="*/ 6869827 h 6869827"/>
              <a:gd name="connsiteX1" fmla="*/ 0 w 6507187"/>
              <a:gd name="connsiteY1" fmla="*/ 0 h 6869827"/>
              <a:gd name="connsiteX2" fmla="*/ 134547 w 6507187"/>
              <a:gd name="connsiteY2" fmla="*/ 36226 h 6869827"/>
              <a:gd name="connsiteX3" fmla="*/ 6507187 w 6507187"/>
              <a:gd name="connsiteY3" fmla="*/ 6869827 h 6869827"/>
              <a:gd name="connsiteX4" fmla="*/ 0 w 6507187"/>
              <a:gd name="connsiteY4" fmla="*/ 6869827 h 6869827"/>
              <a:gd name="connsiteX0" fmla="*/ 0 w 6507187"/>
              <a:gd name="connsiteY0" fmla="*/ 6869827 h 6869827"/>
              <a:gd name="connsiteX1" fmla="*/ 0 w 6507187"/>
              <a:gd name="connsiteY1" fmla="*/ 0 h 6869827"/>
              <a:gd name="connsiteX2" fmla="*/ 115693 w 6507187"/>
              <a:gd name="connsiteY2" fmla="*/ 11087 h 6869827"/>
              <a:gd name="connsiteX3" fmla="*/ 6507187 w 6507187"/>
              <a:gd name="connsiteY3" fmla="*/ 6869827 h 6869827"/>
              <a:gd name="connsiteX4" fmla="*/ 0 w 6507187"/>
              <a:gd name="connsiteY4" fmla="*/ 6869827 h 6869827"/>
              <a:gd name="connsiteX0" fmla="*/ 0 w 6507187"/>
              <a:gd name="connsiteY0" fmla="*/ 6874451 h 6874451"/>
              <a:gd name="connsiteX1" fmla="*/ 0 w 6507187"/>
              <a:gd name="connsiteY1" fmla="*/ 4624 h 6874451"/>
              <a:gd name="connsiteX2" fmla="*/ 115693 w 6507187"/>
              <a:gd name="connsiteY2" fmla="*/ 0 h 6874451"/>
              <a:gd name="connsiteX3" fmla="*/ 6507187 w 6507187"/>
              <a:gd name="connsiteY3" fmla="*/ 6874451 h 6874451"/>
              <a:gd name="connsiteX4" fmla="*/ 0 w 6507187"/>
              <a:gd name="connsiteY4" fmla="*/ 6874451 h 6874451"/>
              <a:gd name="connsiteX0" fmla="*/ 0 w 6507187"/>
              <a:gd name="connsiteY0" fmla="*/ 6876126 h 6876126"/>
              <a:gd name="connsiteX1" fmla="*/ 0 w 6507187"/>
              <a:gd name="connsiteY1" fmla="*/ 0 h 6876126"/>
              <a:gd name="connsiteX2" fmla="*/ 115693 w 6507187"/>
              <a:gd name="connsiteY2" fmla="*/ 1675 h 6876126"/>
              <a:gd name="connsiteX3" fmla="*/ 6507187 w 6507187"/>
              <a:gd name="connsiteY3" fmla="*/ 6876126 h 6876126"/>
              <a:gd name="connsiteX4" fmla="*/ 0 w 6507187"/>
              <a:gd name="connsiteY4" fmla="*/ 6876126 h 6876126"/>
              <a:gd name="connsiteX0" fmla="*/ 0 w 6507187"/>
              <a:gd name="connsiteY0" fmla="*/ 6876126 h 6876126"/>
              <a:gd name="connsiteX1" fmla="*/ 0 w 6507187"/>
              <a:gd name="connsiteY1" fmla="*/ 0 h 6876126"/>
              <a:gd name="connsiteX2" fmla="*/ 6507187 w 6507187"/>
              <a:gd name="connsiteY2" fmla="*/ 6876126 h 6876126"/>
              <a:gd name="connsiteX3" fmla="*/ 0 w 6507187"/>
              <a:gd name="connsiteY3" fmla="*/ 6876126 h 6876126"/>
            </a:gdLst>
            <a:ahLst/>
            <a:cxnLst>
              <a:cxn ang="0">
                <a:pos x="connsiteX0" y="connsiteY0"/>
              </a:cxn>
              <a:cxn ang="0">
                <a:pos x="connsiteX1" y="connsiteY1"/>
              </a:cxn>
              <a:cxn ang="0">
                <a:pos x="connsiteX2" y="connsiteY2"/>
              </a:cxn>
              <a:cxn ang="0">
                <a:pos x="connsiteX3" y="connsiteY3"/>
              </a:cxn>
            </a:cxnLst>
            <a:rect l="l" t="t" r="r" b="b"/>
            <a:pathLst>
              <a:path w="6507187" h="6876126">
                <a:moveTo>
                  <a:pt x="0" y="6876126"/>
                </a:moveTo>
                <a:lnTo>
                  <a:pt x="0" y="0"/>
                </a:lnTo>
                <a:lnTo>
                  <a:pt x="6507187" y="6876126"/>
                </a:lnTo>
                <a:lnTo>
                  <a:pt x="0" y="6876126"/>
                </a:lnTo>
                <a:close/>
              </a:path>
            </a:pathLst>
          </a:custGeom>
          <a:solidFill>
            <a:schemeClr val="bg1">
              <a:lumMod val="95000"/>
            </a:schemeClr>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Managing Third-Party Risk in an Increasingly Distributed and Regulated World</a:t>
            </a:r>
          </a:p>
        </p:txBody>
      </p:sp>
      <p:sp>
        <p:nvSpPr>
          <p:cNvPr id="7" name="Title 1">
            <a:extLst>
              <a:ext uri="{FF2B5EF4-FFF2-40B4-BE49-F238E27FC236}">
                <a16:creationId xmlns:a16="http://schemas.microsoft.com/office/drawing/2014/main" id="{251621B4-38AD-4A19-B670-C52F9FF7CA51}"/>
              </a:ext>
            </a:extLst>
          </p:cNvPr>
          <p:cNvSpPr>
            <a:spLocks noGrp="1"/>
          </p:cNvSpPr>
          <p:nvPr>
            <p:ph type="title"/>
          </p:nvPr>
        </p:nvSpPr>
        <p:spPr>
          <a:xfrm>
            <a:off x="457199" y="457200"/>
            <a:ext cx="2211919" cy="5486400"/>
          </a:xfrm>
        </p:spPr>
        <p:txBody>
          <a:bodyPr anchor="ctr"/>
          <a:lstStyle/>
          <a:p>
            <a:r>
              <a:rPr lang="en-US"/>
              <a:t>Click to edit Master title style</a:t>
            </a:r>
            <a:endParaRPr lang="en-GB"/>
          </a:p>
        </p:txBody>
      </p:sp>
      <p:pic>
        <p:nvPicPr>
          <p:cNvPr id="8" name="Picture 7" descr="A picture containing text, monitor, indoor, screen&#10;&#10;Description automatically generated">
            <a:extLst>
              <a:ext uri="{FF2B5EF4-FFF2-40B4-BE49-F238E27FC236}">
                <a16:creationId xmlns:a16="http://schemas.microsoft.com/office/drawing/2014/main" id="{CAC64391-213B-461B-9FA0-618D02FFD54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074" t="12463" r="12170"/>
          <a:stretch/>
        </p:blipFill>
        <p:spPr>
          <a:xfrm>
            <a:off x="3035300" y="457200"/>
            <a:ext cx="8773581" cy="5671215"/>
          </a:xfrm>
          <a:prstGeom prst="rect">
            <a:avLst/>
          </a:prstGeom>
        </p:spPr>
      </p:pic>
      <p:sp>
        <p:nvSpPr>
          <p:cNvPr id="10" name="Picture Placeholder 19">
            <a:extLst>
              <a:ext uri="{FF2B5EF4-FFF2-40B4-BE49-F238E27FC236}">
                <a16:creationId xmlns:a16="http://schemas.microsoft.com/office/drawing/2014/main" id="{EA3E56C4-A8FD-49CF-9214-B077AACBA17B}"/>
              </a:ext>
            </a:extLst>
          </p:cNvPr>
          <p:cNvSpPr>
            <a:spLocks noGrp="1"/>
          </p:cNvSpPr>
          <p:nvPr>
            <p:ph type="pic" sz="quarter" idx="11"/>
          </p:nvPr>
        </p:nvSpPr>
        <p:spPr>
          <a:xfrm>
            <a:off x="3277869" y="651043"/>
            <a:ext cx="8299865" cy="4469598"/>
          </a:xfrm>
          <a:prstGeom prst="roundRect">
            <a:avLst>
              <a:gd name="adj" fmla="val 1275"/>
            </a:avLst>
          </a:prstGeom>
          <a:solidFill>
            <a:schemeClr val="bg2"/>
          </a:solidFill>
        </p:spPr>
        <p:txBody>
          <a:bodyPr tIns="822960"/>
          <a:lstStyle>
            <a:lvl1pPr algn="ctr">
              <a:defRPr/>
            </a:lvl1pPr>
          </a:lstStyle>
          <a:p>
            <a:r>
              <a:rPr lang="en-US"/>
              <a:t>Click icon to add picture</a:t>
            </a:r>
          </a:p>
        </p:txBody>
      </p:sp>
    </p:spTree>
    <p:extLst>
      <p:ext uri="{BB962C8B-B14F-4D97-AF65-F5344CB8AC3E}">
        <p14:creationId xmlns:p14="http://schemas.microsoft.com/office/powerpoint/2010/main" val="2329733822"/>
      </p:ext>
    </p:extLst>
  </p:cSld>
  <p:clrMapOvr>
    <a:masterClrMapping/>
  </p:clrMapOvr>
  <p:extLst>
    <p:ext uri="{DCECCB84-F9BA-43D5-87BE-67443E8EF086}">
      <p15:sldGuideLst xmlns:p15="http://schemas.microsoft.com/office/powerpoint/2012/main">
        <p15:guide id="1" pos="1680">
          <p15:clr>
            <a:srgbClr val="FBAE40"/>
          </p15:clr>
        </p15:guide>
        <p15:guide id="2" pos="19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B">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4E7AB3-FDD0-4FD8-8DEB-365387231B96}"/>
              </a:ext>
            </a:extLst>
          </p:cNvPr>
          <p:cNvPicPr>
            <a:picLocks noChangeAspect="1"/>
          </p:cNvPicPr>
          <p:nvPr userDrawn="1"/>
        </p:nvPicPr>
        <p:blipFill>
          <a:blip r:embed="rId2" cstate="print">
            <a:extLst>
              <a:ext uri="{28A0092B-C50C-407E-A947-70E740481C1C}">
                <a14:useLocalDpi xmlns:a14="http://schemas.microsoft.com/office/drawing/2010/main"/>
              </a:ext>
            </a:extLst>
          </a:blip>
          <a:srcRect t="122" b="122"/>
          <a:stretch/>
        </p:blipFill>
        <p:spPr>
          <a:xfrm>
            <a:off x="1" y="0"/>
            <a:ext cx="12191998" cy="6858000"/>
          </a:xfrm>
          <a:prstGeom prst="rect">
            <a:avLst/>
          </a:prstGeom>
        </p:spPr>
      </p:pic>
      <p:sp>
        <p:nvSpPr>
          <p:cNvPr id="13" name="Rectangle 2">
            <a:extLst>
              <a:ext uri="{FF2B5EF4-FFF2-40B4-BE49-F238E27FC236}">
                <a16:creationId xmlns:a16="http://schemas.microsoft.com/office/drawing/2014/main" id="{F368EC02-D2CE-4465-91A9-059A58742A38}"/>
              </a:ext>
            </a:extLst>
          </p:cNvPr>
          <p:cNvSpPr>
            <a:spLocks noGrp="1" noChangeArrowheads="1"/>
          </p:cNvSpPr>
          <p:nvPr>
            <p:ph type="ctrTitle" hasCustomPrompt="1"/>
          </p:nvPr>
        </p:nvSpPr>
        <p:spPr bwMode="gray">
          <a:xfrm>
            <a:off x="457200" y="457200"/>
            <a:ext cx="2647950" cy="5486399"/>
          </a:xfrm>
        </p:spPr>
        <p:txBody>
          <a:bodyPr anchor="ctr"/>
          <a:lstStyle>
            <a:lvl1pPr>
              <a:defRPr sz="2800" b="0" i="0">
                <a:solidFill>
                  <a:schemeClr val="bg1"/>
                </a:solidFill>
              </a:defRPr>
            </a:lvl1pPr>
          </a:lstStyle>
          <a:p>
            <a:r>
              <a:rPr lang="en-US"/>
              <a:t>Click To Edit Master Title Style</a:t>
            </a:r>
            <a:endParaRPr lang="en-GB"/>
          </a:p>
        </p:txBody>
      </p:sp>
      <p:sp>
        <p:nvSpPr>
          <p:cNvPr id="17" name="Slide Number Placeholder 5">
            <a:extLst>
              <a:ext uri="{FF2B5EF4-FFF2-40B4-BE49-F238E27FC236}">
                <a16:creationId xmlns:a16="http://schemas.microsoft.com/office/drawing/2014/main" id="{07CA162A-D269-4A14-A950-0385E87090E8}"/>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8" name="Footer Placeholder 1">
            <a:extLst>
              <a:ext uri="{FF2B5EF4-FFF2-40B4-BE49-F238E27FC236}">
                <a16:creationId xmlns:a16="http://schemas.microsoft.com/office/drawing/2014/main" id="{A97C5B16-E602-40CF-AB08-73E408179BA4}"/>
              </a:ext>
            </a:extLst>
          </p:cNvPr>
          <p:cNvSpPr>
            <a:spLocks noGrp="1"/>
          </p:cNvSpPr>
          <p:nvPr>
            <p:ph type="ftr" sz="quarter" idx="3"/>
          </p:nvPr>
        </p:nvSpPr>
        <p:spPr>
          <a:xfrm>
            <a:off x="457199" y="6400800"/>
            <a:ext cx="4895385"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
        <p:nvSpPr>
          <p:cNvPr id="19" name="Content Placeholder 9">
            <a:extLst>
              <a:ext uri="{FF2B5EF4-FFF2-40B4-BE49-F238E27FC236}">
                <a16:creationId xmlns:a16="http://schemas.microsoft.com/office/drawing/2014/main" id="{D8CF4839-0786-4244-B4B7-D62A4AC2A24C}"/>
              </a:ext>
            </a:extLst>
          </p:cNvPr>
          <p:cNvSpPr>
            <a:spLocks noGrp="1"/>
          </p:cNvSpPr>
          <p:nvPr>
            <p:ph sz="quarter" idx="10"/>
          </p:nvPr>
        </p:nvSpPr>
        <p:spPr>
          <a:xfrm>
            <a:off x="3581401" y="457200"/>
            <a:ext cx="8153399" cy="5486400"/>
          </a:xfrm>
          <a:solidFill>
            <a:schemeClr val="bg1"/>
          </a:solidFill>
          <a:effectLst>
            <a:outerShdw blurRad="190500" algn="t" rotWithShape="0">
              <a:prstClr val="black">
                <a:alpha val="15000"/>
              </a:prstClr>
            </a:outerShdw>
          </a:effectLst>
        </p:spPr>
        <p:txBody>
          <a:bodyPr vert="horz" lIns="182880" tIns="182880" rIns="182880" bIns="182880" rtlCol="0" anchor="ctr">
            <a:noAutofit/>
          </a:bodyPr>
          <a:lstStyle>
            <a:lvl1pPr>
              <a:defRPr lang="en-US" sz="1800" smtClean="0"/>
            </a:lvl1pPr>
            <a:lvl2pPr>
              <a:defRPr lang="en-US" sz="1800" smtClean="0"/>
            </a:lvl2pPr>
            <a:lvl3pPr>
              <a:defRPr lang="en-US" smtClean="0"/>
            </a:lvl3pPr>
            <a:lvl4pPr>
              <a:defRPr lang="en-US" sz="1400" smtClean="0"/>
            </a:lvl4pPr>
            <a:lvl5pPr>
              <a:defRPr lang="en-US" sz="1400"/>
            </a:lvl5pPr>
          </a:lstStyle>
          <a:p>
            <a:pPr lvl="0">
              <a:spcBef>
                <a:spcPts val="1200"/>
              </a:spcBef>
            </a:pPr>
            <a:r>
              <a:rPr lang="en-US"/>
              <a:t>Click to edit Master text styles</a:t>
            </a:r>
          </a:p>
          <a:p>
            <a:pPr lvl="1">
              <a:spcBef>
                <a:spcPts val="1200"/>
              </a:spcBef>
            </a:pPr>
            <a:r>
              <a:rPr lang="en-US"/>
              <a:t>Second level</a:t>
            </a:r>
          </a:p>
          <a:p>
            <a:pPr lvl="2">
              <a:spcBef>
                <a:spcPts val="1200"/>
              </a:spcBef>
            </a:pPr>
            <a:r>
              <a:rPr lang="en-US"/>
              <a:t>Third level</a:t>
            </a:r>
          </a:p>
          <a:p>
            <a:pPr lvl="3">
              <a:spcBef>
                <a:spcPts val="1200"/>
              </a:spcBef>
            </a:pPr>
            <a:r>
              <a:rPr lang="en-US"/>
              <a:t>Fourth level</a:t>
            </a:r>
          </a:p>
          <a:p>
            <a:pPr lvl="4">
              <a:spcBef>
                <a:spcPts val="1200"/>
              </a:spcBef>
            </a:pPr>
            <a:r>
              <a:rPr lang="en-US"/>
              <a:t>Fifth level</a:t>
            </a:r>
          </a:p>
        </p:txBody>
      </p:sp>
    </p:spTree>
    <p:extLst>
      <p:ext uri="{BB962C8B-B14F-4D97-AF65-F5344CB8AC3E}">
        <p14:creationId xmlns:p14="http://schemas.microsoft.com/office/powerpoint/2010/main" val="1503874408"/>
      </p:ext>
    </p:extLst>
  </p:cSld>
  <p:clrMapOvr>
    <a:masterClrMapping/>
  </p:clrMapOvr>
  <p:extLst>
    <p:ext uri="{DCECCB84-F9BA-43D5-87BE-67443E8EF086}">
      <p15:sldGuideLst xmlns:p15="http://schemas.microsoft.com/office/powerpoint/2012/main">
        <p15:guide id="1" pos="2256">
          <p15:clr>
            <a:srgbClr val="FBAE40"/>
          </p15:clr>
        </p15:guide>
        <p15:guide id="2" orient="horz" pos="1056">
          <p15:clr>
            <a:srgbClr val="FBAE40"/>
          </p15:clr>
        </p15:guide>
        <p15:guide id="3" pos="196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ertical Title with Computer Scree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Managing Third-Party Risk in an Increasingly Distributed and Regulated World</a:t>
            </a:r>
          </a:p>
        </p:txBody>
      </p:sp>
      <p:sp>
        <p:nvSpPr>
          <p:cNvPr id="7" name="Title 1">
            <a:extLst>
              <a:ext uri="{FF2B5EF4-FFF2-40B4-BE49-F238E27FC236}">
                <a16:creationId xmlns:a16="http://schemas.microsoft.com/office/drawing/2014/main" id="{B40D0CBE-27E0-4796-9DBA-FF731C63A568}"/>
              </a:ext>
            </a:extLst>
          </p:cNvPr>
          <p:cNvSpPr>
            <a:spLocks noGrp="1"/>
          </p:cNvSpPr>
          <p:nvPr>
            <p:ph type="title"/>
          </p:nvPr>
        </p:nvSpPr>
        <p:spPr>
          <a:xfrm>
            <a:off x="457199" y="457200"/>
            <a:ext cx="2211919" cy="5486400"/>
          </a:xfrm>
        </p:spPr>
        <p:txBody>
          <a:bodyPr anchor="ctr"/>
          <a:lstStyle/>
          <a:p>
            <a:r>
              <a:rPr lang="en-US"/>
              <a:t>Click to edit Master title style</a:t>
            </a:r>
            <a:endParaRPr lang="en-GB"/>
          </a:p>
        </p:txBody>
      </p:sp>
      <p:pic>
        <p:nvPicPr>
          <p:cNvPr id="8" name="Picture 7" descr="A picture containing text, monitor, indoor, screen&#10;&#10;Description automatically generated">
            <a:extLst>
              <a:ext uri="{FF2B5EF4-FFF2-40B4-BE49-F238E27FC236}">
                <a16:creationId xmlns:a16="http://schemas.microsoft.com/office/drawing/2014/main" id="{A2ECBF8D-80C7-46C8-8594-FC9BEE3B261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074" t="12463" r="12170"/>
          <a:stretch/>
        </p:blipFill>
        <p:spPr>
          <a:xfrm>
            <a:off x="3035300" y="457200"/>
            <a:ext cx="8773581" cy="5671215"/>
          </a:xfrm>
          <a:prstGeom prst="rect">
            <a:avLst/>
          </a:prstGeom>
        </p:spPr>
      </p:pic>
      <p:sp>
        <p:nvSpPr>
          <p:cNvPr id="10" name="Picture Placeholder 19">
            <a:extLst>
              <a:ext uri="{FF2B5EF4-FFF2-40B4-BE49-F238E27FC236}">
                <a16:creationId xmlns:a16="http://schemas.microsoft.com/office/drawing/2014/main" id="{5CC170AE-2C98-404D-B353-1531B6F9F1DC}"/>
              </a:ext>
            </a:extLst>
          </p:cNvPr>
          <p:cNvSpPr>
            <a:spLocks noGrp="1"/>
          </p:cNvSpPr>
          <p:nvPr>
            <p:ph type="pic" sz="quarter" idx="11"/>
          </p:nvPr>
        </p:nvSpPr>
        <p:spPr>
          <a:xfrm>
            <a:off x="3277869" y="651043"/>
            <a:ext cx="8299865" cy="4469598"/>
          </a:xfrm>
          <a:prstGeom prst="roundRect">
            <a:avLst>
              <a:gd name="adj" fmla="val 1275"/>
            </a:avLst>
          </a:prstGeom>
          <a:solidFill>
            <a:schemeClr val="bg2"/>
          </a:solidFill>
        </p:spPr>
        <p:txBody>
          <a:bodyPr tIns="822960"/>
          <a:lstStyle>
            <a:lvl1pPr algn="ctr">
              <a:defRPr/>
            </a:lvl1pPr>
          </a:lstStyle>
          <a:p>
            <a:r>
              <a:rPr lang="en-US"/>
              <a:t>Click icon to add picture</a:t>
            </a:r>
          </a:p>
        </p:txBody>
      </p:sp>
    </p:spTree>
    <p:extLst>
      <p:ext uri="{BB962C8B-B14F-4D97-AF65-F5344CB8AC3E}">
        <p14:creationId xmlns:p14="http://schemas.microsoft.com/office/powerpoint/2010/main" val="3274534435"/>
      </p:ext>
    </p:extLst>
  </p:cSld>
  <p:clrMapOvr>
    <a:masterClrMapping/>
  </p:clrMapOvr>
  <p:extLst>
    <p:ext uri="{DCECCB84-F9BA-43D5-87BE-67443E8EF086}">
      <p15:sldGuideLst xmlns:p15="http://schemas.microsoft.com/office/powerpoint/2012/main">
        <p15:guide id="1" pos="1680">
          <p15:clr>
            <a:srgbClr val="FBAE40"/>
          </p15:clr>
        </p15:guide>
        <p15:guide id="2" pos="196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with Content and Vertical Tablet">
    <p:spTree>
      <p:nvGrpSpPr>
        <p:cNvPr id="1" name=""/>
        <p:cNvGrpSpPr/>
        <p:nvPr/>
      </p:nvGrpSpPr>
      <p:grpSpPr>
        <a:xfrm>
          <a:off x="0" y="0"/>
          <a:ext cx="0" cy="0"/>
          <a:chOff x="0" y="0"/>
          <a:chExt cx="0" cy="0"/>
        </a:xfrm>
      </p:grpSpPr>
      <p:sp>
        <p:nvSpPr>
          <p:cNvPr id="21" name="Right Triangle 20">
            <a:extLst>
              <a:ext uri="{FF2B5EF4-FFF2-40B4-BE49-F238E27FC236}">
                <a16:creationId xmlns:a16="http://schemas.microsoft.com/office/drawing/2014/main" id="{E1471F60-6CB2-7071-1805-1800609BDC71}"/>
              </a:ext>
            </a:extLst>
          </p:cNvPr>
          <p:cNvSpPr>
            <a:spLocks noChangeAspect="1"/>
          </p:cNvSpPr>
          <p:nvPr userDrawn="1"/>
        </p:nvSpPr>
        <p:spPr>
          <a:xfrm flipH="1" flipV="1">
            <a:off x="6654245" y="0"/>
            <a:ext cx="5537753" cy="3880470"/>
          </a:xfrm>
          <a:prstGeom prst="rtTriangle">
            <a:avLst/>
          </a:prstGeom>
          <a:solidFill>
            <a:schemeClr val="bg1">
              <a:lumMod val="95000"/>
            </a:schemeClr>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10" name="Content Placeholder 9">
            <a:extLst>
              <a:ext uri="{FF2B5EF4-FFF2-40B4-BE49-F238E27FC236}">
                <a16:creationId xmlns:a16="http://schemas.microsoft.com/office/drawing/2014/main" id="{20F2F1C6-E82C-4948-8881-CACF0A5B4779}"/>
              </a:ext>
            </a:extLst>
          </p:cNvPr>
          <p:cNvSpPr>
            <a:spLocks noGrp="1"/>
          </p:cNvSpPr>
          <p:nvPr>
            <p:ph sz="quarter" idx="17"/>
          </p:nvPr>
        </p:nvSpPr>
        <p:spPr>
          <a:xfrm>
            <a:off x="457200" y="1828800"/>
            <a:ext cx="555999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descr="Shape, square&#10;&#10;Description automatically generated">
            <a:extLst>
              <a:ext uri="{FF2B5EF4-FFF2-40B4-BE49-F238E27FC236}">
                <a16:creationId xmlns:a16="http://schemas.microsoft.com/office/drawing/2014/main" id="{A67C8BC7-C29C-D4C6-3676-9391E7EAA4D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5904438" y="953559"/>
            <a:ext cx="6400800" cy="5408081"/>
          </a:xfrm>
          <a:prstGeom prst="rect">
            <a:avLst/>
          </a:prstGeom>
          <a:effectLst>
            <a:outerShdw blurRad="190500" algn="tl" rotWithShape="0">
              <a:prstClr val="black">
                <a:alpha val="15000"/>
              </a:prstClr>
            </a:outerShdw>
          </a:effectLst>
        </p:spPr>
      </p:pic>
      <p:sp>
        <p:nvSpPr>
          <p:cNvPr id="12" name="Picture Placeholder 11">
            <a:extLst>
              <a:ext uri="{FF2B5EF4-FFF2-40B4-BE49-F238E27FC236}">
                <a16:creationId xmlns:a16="http://schemas.microsoft.com/office/drawing/2014/main" id="{5B434589-C061-F393-AF75-FB37033BCB88}"/>
              </a:ext>
            </a:extLst>
          </p:cNvPr>
          <p:cNvSpPr>
            <a:spLocks noGrp="1"/>
          </p:cNvSpPr>
          <p:nvPr>
            <p:ph type="pic" sz="quarter" idx="18"/>
          </p:nvPr>
        </p:nvSpPr>
        <p:spPr>
          <a:xfrm>
            <a:off x="6654246" y="708038"/>
            <a:ext cx="4901184" cy="6149961"/>
          </a:xfrm>
          <a:custGeom>
            <a:avLst/>
            <a:gdLst>
              <a:gd name="connsiteX0" fmla="*/ 121892 w 4901184"/>
              <a:gd name="connsiteY0" fmla="*/ 0 h 5933614"/>
              <a:gd name="connsiteX1" fmla="*/ 4779292 w 4901184"/>
              <a:gd name="connsiteY1" fmla="*/ 0 h 5933614"/>
              <a:gd name="connsiteX2" fmla="*/ 4901184 w 4901184"/>
              <a:gd name="connsiteY2" fmla="*/ 121892 h 5933614"/>
              <a:gd name="connsiteX3" fmla="*/ 4901184 w 4901184"/>
              <a:gd name="connsiteY3" fmla="*/ 5933614 h 5933614"/>
              <a:gd name="connsiteX4" fmla="*/ 0 w 4901184"/>
              <a:gd name="connsiteY4" fmla="*/ 5933614 h 5933614"/>
              <a:gd name="connsiteX5" fmla="*/ 0 w 4901184"/>
              <a:gd name="connsiteY5" fmla="*/ 121892 h 5933614"/>
              <a:gd name="connsiteX6" fmla="*/ 121892 w 4901184"/>
              <a:gd name="connsiteY6" fmla="*/ 0 h 593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184" h="5933614">
                <a:moveTo>
                  <a:pt x="121892" y="0"/>
                </a:moveTo>
                <a:lnTo>
                  <a:pt x="4779292" y="0"/>
                </a:lnTo>
                <a:cubicBezTo>
                  <a:pt x="4846611" y="0"/>
                  <a:pt x="4901184" y="54573"/>
                  <a:pt x="4901184" y="121892"/>
                </a:cubicBezTo>
                <a:lnTo>
                  <a:pt x="4901184" y="5933614"/>
                </a:lnTo>
                <a:lnTo>
                  <a:pt x="0" y="5933614"/>
                </a:lnTo>
                <a:lnTo>
                  <a:pt x="0" y="121892"/>
                </a:lnTo>
                <a:cubicBezTo>
                  <a:pt x="0" y="54573"/>
                  <a:pt x="54573" y="0"/>
                  <a:pt x="121892" y="0"/>
                </a:cubicBezTo>
                <a:close/>
              </a:path>
            </a:pathLst>
          </a:custGeom>
          <a:solidFill>
            <a:schemeClr val="bg2"/>
          </a:solidFill>
        </p:spPr>
        <p:txBody>
          <a:bodyPr wrap="square">
            <a:noAutofit/>
          </a:bodyPr>
          <a:lstStyle/>
          <a:p>
            <a:r>
              <a:rPr lang="en-US"/>
              <a:t>Click icon to add picture</a:t>
            </a:r>
          </a:p>
        </p:txBody>
      </p:sp>
      <p:sp>
        <p:nvSpPr>
          <p:cNvPr id="3" name="Title 2">
            <a:extLst>
              <a:ext uri="{FF2B5EF4-FFF2-40B4-BE49-F238E27FC236}">
                <a16:creationId xmlns:a16="http://schemas.microsoft.com/office/drawing/2014/main" id="{7BF090CE-46EF-41B9-8797-D9A771780B52}"/>
              </a:ext>
            </a:extLst>
          </p:cNvPr>
          <p:cNvSpPr>
            <a:spLocks noGrp="1"/>
          </p:cNvSpPr>
          <p:nvPr>
            <p:ph type="title"/>
          </p:nvPr>
        </p:nvSpPr>
        <p:spPr>
          <a:xfrm>
            <a:off x="457201" y="457200"/>
            <a:ext cx="5562599" cy="118745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8ADC2A27-3C03-49AA-B439-E814E9ABE38A}"/>
              </a:ext>
            </a:extLst>
          </p:cNvPr>
          <p:cNvSpPr>
            <a:spLocks noGrp="1"/>
          </p:cNvSpPr>
          <p:nvPr>
            <p:ph type="ftr" sz="quarter" idx="19"/>
          </p:nvPr>
        </p:nvSpPr>
        <p:spPr/>
        <p:txBody>
          <a:bodyPr/>
          <a:lstStyle/>
          <a:p>
            <a:r>
              <a:rPr lang="en-US"/>
              <a:t>Managing Third-Party Risk in an Increasingly Distributed and Regulated World</a:t>
            </a:r>
          </a:p>
        </p:txBody>
      </p:sp>
    </p:spTree>
    <p:extLst>
      <p:ext uri="{BB962C8B-B14F-4D97-AF65-F5344CB8AC3E}">
        <p14:creationId xmlns:p14="http://schemas.microsoft.com/office/powerpoint/2010/main" val="1678726191"/>
      </p:ext>
    </p:extLst>
  </p:cSld>
  <p:clrMapOvr>
    <a:masterClrMapping/>
  </p:clrMapOvr>
  <p:extLst>
    <p:ext uri="{DCECCB84-F9BA-43D5-87BE-67443E8EF086}">
      <p15:sldGuideLst xmlns:p15="http://schemas.microsoft.com/office/powerpoint/2012/main">
        <p15:guide id="5" orient="horz" pos="1038">
          <p15:clr>
            <a:srgbClr val="FBAE40"/>
          </p15:clr>
        </p15:guide>
        <p15:guide id="6" pos="4056">
          <p15:clr>
            <a:srgbClr val="FBAE40"/>
          </p15:clr>
        </p15:guide>
        <p15:guide id="8" pos="3792">
          <p15:clr>
            <a:srgbClr val="FBAE40"/>
          </p15:clr>
        </p15:guide>
        <p15:guide id="9" orient="horz" pos="115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with Content and Mobile Phone">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31C18B82-83C3-A12A-BF9C-8B4ECAAC92C9}"/>
              </a:ext>
            </a:extLst>
          </p:cNvPr>
          <p:cNvSpPr>
            <a:spLocks noChangeAspect="1"/>
          </p:cNvSpPr>
          <p:nvPr userDrawn="1"/>
        </p:nvSpPr>
        <p:spPr>
          <a:xfrm flipH="1">
            <a:off x="6007789" y="2524539"/>
            <a:ext cx="6184210" cy="4333462"/>
          </a:xfrm>
          <a:prstGeom prst="rtTriangle">
            <a:avLst/>
          </a:prstGeom>
          <a:solidFill>
            <a:schemeClr val="accent2"/>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10" name="Content Placeholder 9">
            <a:extLst>
              <a:ext uri="{FF2B5EF4-FFF2-40B4-BE49-F238E27FC236}">
                <a16:creationId xmlns:a16="http://schemas.microsoft.com/office/drawing/2014/main" id="{20F2F1C6-E82C-4948-8881-CACF0A5B4779}"/>
              </a:ext>
            </a:extLst>
          </p:cNvPr>
          <p:cNvSpPr>
            <a:spLocks noGrp="1"/>
          </p:cNvSpPr>
          <p:nvPr>
            <p:ph sz="quarter" idx="17"/>
          </p:nvPr>
        </p:nvSpPr>
        <p:spPr>
          <a:xfrm>
            <a:off x="466602" y="1828800"/>
            <a:ext cx="6086598"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pplication&#10;&#10;Description automatically generated with low confidence">
            <a:extLst>
              <a:ext uri="{FF2B5EF4-FFF2-40B4-BE49-F238E27FC236}">
                <a16:creationId xmlns:a16="http://schemas.microsoft.com/office/drawing/2014/main" id="{12026142-AC7A-F640-FE0A-76C116B183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044739" y="-1"/>
            <a:ext cx="4667114" cy="6729413"/>
          </a:xfrm>
          <a:prstGeom prst="rect">
            <a:avLst/>
          </a:prstGeom>
        </p:spPr>
      </p:pic>
      <p:sp>
        <p:nvSpPr>
          <p:cNvPr id="4" name="Picture Placeholder 5">
            <a:extLst>
              <a:ext uri="{FF2B5EF4-FFF2-40B4-BE49-F238E27FC236}">
                <a16:creationId xmlns:a16="http://schemas.microsoft.com/office/drawing/2014/main" id="{261E7370-C6FB-7E77-21C9-8144EC95667F}"/>
              </a:ext>
            </a:extLst>
          </p:cNvPr>
          <p:cNvSpPr>
            <a:spLocks noGrp="1"/>
          </p:cNvSpPr>
          <p:nvPr>
            <p:ph type="pic" sz="quarter" idx="12"/>
          </p:nvPr>
        </p:nvSpPr>
        <p:spPr>
          <a:xfrm>
            <a:off x="7491577" y="0"/>
            <a:ext cx="3762210" cy="6467975"/>
          </a:xfrm>
          <a:custGeom>
            <a:avLst/>
            <a:gdLst>
              <a:gd name="connsiteX0" fmla="*/ 0 w 3370262"/>
              <a:gd name="connsiteY0" fmla="*/ 355259 h 6091084"/>
              <a:gd name="connsiteX1" fmla="*/ 355259 w 3370262"/>
              <a:gd name="connsiteY1" fmla="*/ 0 h 6091084"/>
              <a:gd name="connsiteX2" fmla="*/ 3015003 w 3370262"/>
              <a:gd name="connsiteY2" fmla="*/ 0 h 6091084"/>
              <a:gd name="connsiteX3" fmla="*/ 3370262 w 3370262"/>
              <a:gd name="connsiteY3" fmla="*/ 355259 h 6091084"/>
              <a:gd name="connsiteX4" fmla="*/ 3370262 w 3370262"/>
              <a:gd name="connsiteY4" fmla="*/ 5735825 h 6091084"/>
              <a:gd name="connsiteX5" fmla="*/ 3015003 w 3370262"/>
              <a:gd name="connsiteY5" fmla="*/ 6091084 h 6091084"/>
              <a:gd name="connsiteX6" fmla="*/ 355259 w 3370262"/>
              <a:gd name="connsiteY6" fmla="*/ 6091084 h 6091084"/>
              <a:gd name="connsiteX7" fmla="*/ 0 w 3370262"/>
              <a:gd name="connsiteY7" fmla="*/ 5735825 h 6091084"/>
              <a:gd name="connsiteX8" fmla="*/ 0 w 3370262"/>
              <a:gd name="connsiteY8" fmla="*/ 355259 h 6091084"/>
              <a:gd name="connsiteX0" fmla="*/ 0 w 3370262"/>
              <a:gd name="connsiteY0" fmla="*/ 541553 h 6277378"/>
              <a:gd name="connsiteX1" fmla="*/ 3015003 w 3370262"/>
              <a:gd name="connsiteY1" fmla="*/ 186294 h 6277378"/>
              <a:gd name="connsiteX2" fmla="*/ 3370262 w 3370262"/>
              <a:gd name="connsiteY2" fmla="*/ 541553 h 6277378"/>
              <a:gd name="connsiteX3" fmla="*/ 3370262 w 3370262"/>
              <a:gd name="connsiteY3" fmla="*/ 5922119 h 6277378"/>
              <a:gd name="connsiteX4" fmla="*/ 3015003 w 3370262"/>
              <a:gd name="connsiteY4" fmla="*/ 6277378 h 6277378"/>
              <a:gd name="connsiteX5" fmla="*/ 355259 w 3370262"/>
              <a:gd name="connsiteY5" fmla="*/ 6277378 h 6277378"/>
              <a:gd name="connsiteX6" fmla="*/ 0 w 3370262"/>
              <a:gd name="connsiteY6" fmla="*/ 5922119 h 6277378"/>
              <a:gd name="connsiteX7" fmla="*/ 0 w 3370262"/>
              <a:gd name="connsiteY7" fmla="*/ 541553 h 6277378"/>
              <a:gd name="connsiteX0" fmla="*/ 0 w 3370262"/>
              <a:gd name="connsiteY0" fmla="*/ 672570 h 6408395"/>
              <a:gd name="connsiteX1" fmla="*/ 3370262 w 3370262"/>
              <a:gd name="connsiteY1" fmla="*/ 672570 h 6408395"/>
              <a:gd name="connsiteX2" fmla="*/ 3370262 w 3370262"/>
              <a:gd name="connsiteY2" fmla="*/ 6053136 h 6408395"/>
              <a:gd name="connsiteX3" fmla="*/ 3015003 w 3370262"/>
              <a:gd name="connsiteY3" fmla="*/ 6408395 h 6408395"/>
              <a:gd name="connsiteX4" fmla="*/ 355259 w 3370262"/>
              <a:gd name="connsiteY4" fmla="*/ 6408395 h 6408395"/>
              <a:gd name="connsiteX5" fmla="*/ 0 w 3370262"/>
              <a:gd name="connsiteY5" fmla="*/ 6053136 h 6408395"/>
              <a:gd name="connsiteX6" fmla="*/ 0 w 3370262"/>
              <a:gd name="connsiteY6" fmla="*/ 672570 h 6408395"/>
              <a:gd name="connsiteX0" fmla="*/ 0 w 3370262"/>
              <a:gd name="connsiteY0" fmla="*/ 398561 h 6134386"/>
              <a:gd name="connsiteX1" fmla="*/ 3370262 w 3370262"/>
              <a:gd name="connsiteY1" fmla="*/ 398561 h 6134386"/>
              <a:gd name="connsiteX2" fmla="*/ 3370262 w 3370262"/>
              <a:gd name="connsiteY2" fmla="*/ 5779127 h 6134386"/>
              <a:gd name="connsiteX3" fmla="*/ 3015003 w 3370262"/>
              <a:gd name="connsiteY3" fmla="*/ 6134386 h 6134386"/>
              <a:gd name="connsiteX4" fmla="*/ 355259 w 3370262"/>
              <a:gd name="connsiteY4" fmla="*/ 6134386 h 6134386"/>
              <a:gd name="connsiteX5" fmla="*/ 0 w 3370262"/>
              <a:gd name="connsiteY5" fmla="*/ 5779127 h 6134386"/>
              <a:gd name="connsiteX6" fmla="*/ 0 w 3370262"/>
              <a:gd name="connsiteY6" fmla="*/ 398561 h 6134386"/>
              <a:gd name="connsiteX0" fmla="*/ 0 w 3370262"/>
              <a:gd name="connsiteY0" fmla="*/ 0 h 5735825"/>
              <a:gd name="connsiteX1" fmla="*/ 3370262 w 3370262"/>
              <a:gd name="connsiteY1" fmla="*/ 0 h 5735825"/>
              <a:gd name="connsiteX2" fmla="*/ 3370262 w 3370262"/>
              <a:gd name="connsiteY2" fmla="*/ 5380566 h 5735825"/>
              <a:gd name="connsiteX3" fmla="*/ 3015003 w 3370262"/>
              <a:gd name="connsiteY3" fmla="*/ 5735825 h 5735825"/>
              <a:gd name="connsiteX4" fmla="*/ 355259 w 3370262"/>
              <a:gd name="connsiteY4" fmla="*/ 5735825 h 5735825"/>
              <a:gd name="connsiteX5" fmla="*/ 0 w 3370262"/>
              <a:gd name="connsiteY5" fmla="*/ 5380566 h 5735825"/>
              <a:gd name="connsiteX6" fmla="*/ 0 w 3370262"/>
              <a:gd name="connsiteY6" fmla="*/ 0 h 573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0262" h="5735825">
                <a:moveTo>
                  <a:pt x="0" y="0"/>
                </a:moveTo>
                <a:lnTo>
                  <a:pt x="3370262" y="0"/>
                </a:lnTo>
                <a:lnTo>
                  <a:pt x="3370262" y="5380566"/>
                </a:lnTo>
                <a:cubicBezTo>
                  <a:pt x="3370262" y="5576770"/>
                  <a:pt x="3211207" y="5735825"/>
                  <a:pt x="3015003" y="5735825"/>
                </a:cubicBezTo>
                <a:lnTo>
                  <a:pt x="355259" y="5735825"/>
                </a:lnTo>
                <a:cubicBezTo>
                  <a:pt x="159055" y="5735825"/>
                  <a:pt x="0" y="5576770"/>
                  <a:pt x="0" y="5380566"/>
                </a:cubicBezTo>
                <a:lnTo>
                  <a:pt x="0" y="0"/>
                </a:lnTo>
                <a:close/>
              </a:path>
            </a:pathLst>
          </a:custGeom>
          <a:solidFill>
            <a:schemeClr val="bg2"/>
          </a:solidFill>
        </p:spPr>
        <p:txBody>
          <a:bodyPr tIns="457200"/>
          <a:lstStyle>
            <a:lvl1pPr algn="ctr">
              <a:defRPr/>
            </a:lvl1pPr>
          </a:lstStyle>
          <a:p>
            <a:r>
              <a:rPr lang="en-US"/>
              <a:t>Click icon to add picture</a:t>
            </a:r>
          </a:p>
        </p:txBody>
      </p:sp>
      <p:sp>
        <p:nvSpPr>
          <p:cNvPr id="6" name="Title 5">
            <a:extLst>
              <a:ext uri="{FF2B5EF4-FFF2-40B4-BE49-F238E27FC236}">
                <a16:creationId xmlns:a16="http://schemas.microsoft.com/office/drawing/2014/main" id="{FC9EA073-ABA7-4C76-B1AC-BEA3208166CC}"/>
              </a:ext>
            </a:extLst>
          </p:cNvPr>
          <p:cNvSpPr>
            <a:spLocks noGrp="1"/>
          </p:cNvSpPr>
          <p:nvPr>
            <p:ph type="title"/>
          </p:nvPr>
        </p:nvSpPr>
        <p:spPr>
          <a:xfrm>
            <a:off x="457201" y="457200"/>
            <a:ext cx="6086598" cy="1187450"/>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81E71720-A34C-4DC0-8FE2-5842D3EFA714}"/>
              </a:ext>
            </a:extLst>
          </p:cNvPr>
          <p:cNvSpPr>
            <a:spLocks noGrp="1"/>
          </p:cNvSpPr>
          <p:nvPr>
            <p:ph type="ftr" sz="quarter" idx="18"/>
          </p:nvPr>
        </p:nvSpPr>
        <p:spPr/>
        <p:txBody>
          <a:bodyPr/>
          <a:lstStyle/>
          <a:p>
            <a:r>
              <a:rPr lang="en-US"/>
              <a:t>Managing Third-Party Risk in an Increasingly Distributed and Regulated World</a:t>
            </a:r>
          </a:p>
        </p:txBody>
      </p:sp>
    </p:spTree>
    <p:extLst>
      <p:ext uri="{BB962C8B-B14F-4D97-AF65-F5344CB8AC3E}">
        <p14:creationId xmlns:p14="http://schemas.microsoft.com/office/powerpoint/2010/main" val="44448246"/>
      </p:ext>
    </p:extLst>
  </p:cSld>
  <p:clrMapOvr>
    <a:masterClrMapping/>
  </p:clrMapOvr>
  <p:extLst>
    <p:ext uri="{DCECCB84-F9BA-43D5-87BE-67443E8EF086}">
      <p15:sldGuideLst xmlns:p15="http://schemas.microsoft.com/office/powerpoint/2012/main">
        <p15:guide id="5" orient="horz" pos="1038">
          <p15:clr>
            <a:srgbClr val="FBAE40"/>
          </p15:clr>
        </p15:guide>
        <p15:guide id="6" pos="4416">
          <p15:clr>
            <a:srgbClr val="FBAE40"/>
          </p15:clr>
        </p15:guide>
        <p15:guide id="8" pos="4128">
          <p15:clr>
            <a:srgbClr val="FBAE40"/>
          </p15:clr>
        </p15:guide>
        <p15:guide id="9" orient="horz" pos="115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with Content and Horizontal Tablet">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A7037E53-FD24-5D88-AA6F-5B175918BAC6}"/>
              </a:ext>
            </a:extLst>
          </p:cNvPr>
          <p:cNvSpPr>
            <a:spLocks noChangeAspect="1"/>
          </p:cNvSpPr>
          <p:nvPr userDrawn="1"/>
        </p:nvSpPr>
        <p:spPr>
          <a:xfrm rot="16200000">
            <a:off x="5582622" y="248622"/>
            <a:ext cx="7772400" cy="5446355"/>
          </a:xfrm>
          <a:custGeom>
            <a:avLst/>
            <a:gdLst>
              <a:gd name="connsiteX0" fmla="*/ 7772400 w 7772400"/>
              <a:gd name="connsiteY0" fmla="*/ 5446355 h 5446355"/>
              <a:gd name="connsiteX1" fmla="*/ 0 w 7772400"/>
              <a:gd name="connsiteY1" fmla="*/ 5446354 h 5446355"/>
              <a:gd name="connsiteX2" fmla="*/ 0 w 7772400"/>
              <a:gd name="connsiteY2" fmla="*/ 0 h 5446355"/>
              <a:gd name="connsiteX3" fmla="*/ 6857999 w 7772400"/>
              <a:gd name="connsiteY3" fmla="*/ 4805607 h 5446355"/>
              <a:gd name="connsiteX4" fmla="*/ 6857999 w 7772400"/>
              <a:gd name="connsiteY4" fmla="*/ 5434157 h 5446355"/>
              <a:gd name="connsiteX5" fmla="*/ 7754992 w 7772400"/>
              <a:gd name="connsiteY5" fmla="*/ 5434157 h 54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5446355">
                <a:moveTo>
                  <a:pt x="7772400" y="5446355"/>
                </a:moveTo>
                <a:lnTo>
                  <a:pt x="0" y="5446354"/>
                </a:lnTo>
                <a:lnTo>
                  <a:pt x="0" y="0"/>
                </a:lnTo>
                <a:lnTo>
                  <a:pt x="6857999" y="4805607"/>
                </a:lnTo>
                <a:lnTo>
                  <a:pt x="6857999" y="5434157"/>
                </a:lnTo>
                <a:lnTo>
                  <a:pt x="7754992" y="5434157"/>
                </a:lnTo>
                <a:close/>
              </a:path>
            </a:pathLst>
          </a:custGeom>
          <a:solidFill>
            <a:schemeClr val="bg1">
              <a:lumMod val="95000"/>
            </a:schemeClr>
          </a:solidFill>
        </p:spPr>
        <p:txBody>
          <a:bodyPr wrap="square"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10" name="Content Placeholder 9">
            <a:extLst>
              <a:ext uri="{FF2B5EF4-FFF2-40B4-BE49-F238E27FC236}">
                <a16:creationId xmlns:a16="http://schemas.microsoft.com/office/drawing/2014/main" id="{20F2F1C6-E82C-4948-8881-CACF0A5B4779}"/>
              </a:ext>
            </a:extLst>
          </p:cNvPr>
          <p:cNvSpPr>
            <a:spLocks noGrp="1"/>
          </p:cNvSpPr>
          <p:nvPr>
            <p:ph sz="quarter" idx="17"/>
          </p:nvPr>
        </p:nvSpPr>
        <p:spPr>
          <a:xfrm>
            <a:off x="457200" y="1828800"/>
            <a:ext cx="4865914"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descr="Shape, square&#10;&#10;Description automatically generated">
            <a:extLst>
              <a:ext uri="{FF2B5EF4-FFF2-40B4-BE49-F238E27FC236}">
                <a16:creationId xmlns:a16="http://schemas.microsoft.com/office/drawing/2014/main" id="{2BA158B6-321C-7901-1214-0901F59909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700416" y="1123949"/>
            <a:ext cx="6491584" cy="5276851"/>
          </a:xfrm>
          <a:prstGeom prst="rect">
            <a:avLst/>
          </a:prstGeom>
          <a:effectLst>
            <a:outerShdw blurRad="190500" algn="ctr" rotWithShape="0">
              <a:schemeClr val="tx1">
                <a:alpha val="15000"/>
              </a:schemeClr>
            </a:outerShdw>
          </a:effectLst>
        </p:spPr>
      </p:pic>
      <p:sp>
        <p:nvSpPr>
          <p:cNvPr id="12" name="Picture Placeholder 11">
            <a:extLst>
              <a:ext uri="{FF2B5EF4-FFF2-40B4-BE49-F238E27FC236}">
                <a16:creationId xmlns:a16="http://schemas.microsoft.com/office/drawing/2014/main" id="{E1F015DF-3AAE-AD57-CE4D-59A109A1DDFE}"/>
              </a:ext>
            </a:extLst>
          </p:cNvPr>
          <p:cNvSpPr>
            <a:spLocks noGrp="1"/>
          </p:cNvSpPr>
          <p:nvPr>
            <p:ph type="pic" sz="quarter" idx="18"/>
          </p:nvPr>
        </p:nvSpPr>
        <p:spPr>
          <a:xfrm>
            <a:off x="5927199" y="1359923"/>
            <a:ext cx="6266923" cy="4804902"/>
          </a:xfrm>
          <a:custGeom>
            <a:avLst/>
            <a:gdLst>
              <a:gd name="connsiteX0" fmla="*/ 119498 w 6266923"/>
              <a:gd name="connsiteY0" fmla="*/ 0 h 4804902"/>
              <a:gd name="connsiteX1" fmla="*/ 6266923 w 6266923"/>
              <a:gd name="connsiteY1" fmla="*/ 0 h 4804902"/>
              <a:gd name="connsiteX2" fmla="*/ 6266923 w 6266923"/>
              <a:gd name="connsiteY2" fmla="*/ 4804902 h 4804902"/>
              <a:gd name="connsiteX3" fmla="*/ 119498 w 6266923"/>
              <a:gd name="connsiteY3" fmla="*/ 4804902 h 4804902"/>
              <a:gd name="connsiteX4" fmla="*/ 0 w 6266923"/>
              <a:gd name="connsiteY4" fmla="*/ 4685404 h 4804902"/>
              <a:gd name="connsiteX5" fmla="*/ 0 w 6266923"/>
              <a:gd name="connsiteY5" fmla="*/ 119498 h 4804902"/>
              <a:gd name="connsiteX6" fmla="*/ 119498 w 6266923"/>
              <a:gd name="connsiteY6" fmla="*/ 0 h 480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6923" h="4804902">
                <a:moveTo>
                  <a:pt x="119498" y="0"/>
                </a:moveTo>
                <a:lnTo>
                  <a:pt x="6266923" y="0"/>
                </a:lnTo>
                <a:lnTo>
                  <a:pt x="6266923" y="4804902"/>
                </a:lnTo>
                <a:lnTo>
                  <a:pt x="119498" y="4804902"/>
                </a:lnTo>
                <a:cubicBezTo>
                  <a:pt x="53501" y="4804902"/>
                  <a:pt x="0" y="4751401"/>
                  <a:pt x="0" y="4685404"/>
                </a:cubicBezTo>
                <a:lnTo>
                  <a:pt x="0" y="119498"/>
                </a:lnTo>
                <a:cubicBezTo>
                  <a:pt x="0" y="53501"/>
                  <a:pt x="53501" y="0"/>
                  <a:pt x="119498" y="0"/>
                </a:cubicBezTo>
                <a:close/>
              </a:path>
            </a:pathLst>
          </a:custGeom>
          <a:solidFill>
            <a:schemeClr val="bg2"/>
          </a:solidFill>
        </p:spPr>
        <p:txBody>
          <a:bodyPr wrap="square">
            <a:noAutofit/>
          </a:bodyPr>
          <a:lstStyle/>
          <a:p>
            <a:r>
              <a:rPr lang="en-US"/>
              <a:t>Click icon to add picture</a:t>
            </a:r>
          </a:p>
        </p:txBody>
      </p:sp>
      <p:sp>
        <p:nvSpPr>
          <p:cNvPr id="3" name="Title 2">
            <a:extLst>
              <a:ext uri="{FF2B5EF4-FFF2-40B4-BE49-F238E27FC236}">
                <a16:creationId xmlns:a16="http://schemas.microsoft.com/office/drawing/2014/main" id="{E83D36B4-E89F-4CA4-8FC2-32D0A6CCF12F}"/>
              </a:ext>
            </a:extLst>
          </p:cNvPr>
          <p:cNvSpPr>
            <a:spLocks noGrp="1"/>
          </p:cNvSpPr>
          <p:nvPr>
            <p:ph type="title"/>
          </p:nvPr>
        </p:nvSpPr>
        <p:spPr>
          <a:xfrm>
            <a:off x="457201" y="457200"/>
            <a:ext cx="4865913" cy="118745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95D5293C-A597-4C74-8627-6F41924F29B7}"/>
              </a:ext>
            </a:extLst>
          </p:cNvPr>
          <p:cNvSpPr>
            <a:spLocks noGrp="1"/>
          </p:cNvSpPr>
          <p:nvPr>
            <p:ph type="ftr" sz="quarter" idx="19"/>
          </p:nvPr>
        </p:nvSpPr>
        <p:spPr/>
        <p:txBody>
          <a:bodyPr/>
          <a:lstStyle/>
          <a:p>
            <a:r>
              <a:rPr lang="en-US"/>
              <a:t>Managing Third-Party Risk in an Increasingly Distributed and Regulated World</a:t>
            </a:r>
          </a:p>
        </p:txBody>
      </p:sp>
    </p:spTree>
    <p:extLst>
      <p:ext uri="{BB962C8B-B14F-4D97-AF65-F5344CB8AC3E}">
        <p14:creationId xmlns:p14="http://schemas.microsoft.com/office/powerpoint/2010/main" val="3692072227"/>
      </p:ext>
    </p:extLst>
  </p:cSld>
  <p:clrMapOvr>
    <a:masterClrMapping/>
  </p:clrMapOvr>
  <p:extLst>
    <p:ext uri="{DCECCB84-F9BA-43D5-87BE-67443E8EF086}">
      <p15:sldGuideLst xmlns:p15="http://schemas.microsoft.com/office/powerpoint/2012/main">
        <p15:guide id="5" orient="horz" pos="1038">
          <p15:clr>
            <a:srgbClr val="FBAE40"/>
          </p15:clr>
        </p15:guide>
        <p15:guide id="6" pos="3600">
          <p15:clr>
            <a:srgbClr val="FBAE40"/>
          </p15:clr>
        </p15:guide>
        <p15:guide id="8" pos="3360">
          <p15:clr>
            <a:srgbClr val="FBAE40"/>
          </p15:clr>
        </p15:guide>
        <p15:guide id="9" orient="horz" pos="115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with Content and Laptop">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D34382A0-1D30-4180-9C3A-88223C77CE10}"/>
              </a:ext>
            </a:extLst>
          </p:cNvPr>
          <p:cNvSpPr>
            <a:spLocks noChangeAspect="1"/>
          </p:cNvSpPr>
          <p:nvPr userDrawn="1"/>
        </p:nvSpPr>
        <p:spPr>
          <a:xfrm rot="10800000" flipV="1">
            <a:off x="5762383" y="0"/>
            <a:ext cx="6429612" cy="6858000"/>
          </a:xfrm>
          <a:prstGeom prst="rtTriangle">
            <a:avLst/>
          </a:prstGeom>
          <a:solidFill>
            <a:schemeClr val="bg1">
              <a:lumMod val="95000"/>
            </a:schemeClr>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10" name="Content Placeholder 9">
            <a:extLst>
              <a:ext uri="{FF2B5EF4-FFF2-40B4-BE49-F238E27FC236}">
                <a16:creationId xmlns:a16="http://schemas.microsoft.com/office/drawing/2014/main" id="{20F2F1C6-E82C-4948-8881-CACF0A5B4779}"/>
              </a:ext>
            </a:extLst>
          </p:cNvPr>
          <p:cNvSpPr>
            <a:spLocks noGrp="1"/>
          </p:cNvSpPr>
          <p:nvPr>
            <p:ph sz="quarter" idx="17"/>
          </p:nvPr>
        </p:nvSpPr>
        <p:spPr>
          <a:xfrm>
            <a:off x="457200" y="1828800"/>
            <a:ext cx="44958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59E20D90-CFBB-B2C2-9042-F7FCC47B970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786"/>
          <a:stretch/>
        </p:blipFill>
        <p:spPr>
          <a:xfrm>
            <a:off x="5145314" y="1730381"/>
            <a:ext cx="6908800" cy="4418835"/>
          </a:xfrm>
          <a:prstGeom prst="rect">
            <a:avLst/>
          </a:prstGeom>
          <a:effectLst/>
        </p:spPr>
      </p:pic>
      <p:sp>
        <p:nvSpPr>
          <p:cNvPr id="4" name="Picture Placeholder 7">
            <a:extLst>
              <a:ext uri="{FF2B5EF4-FFF2-40B4-BE49-F238E27FC236}">
                <a16:creationId xmlns:a16="http://schemas.microsoft.com/office/drawing/2014/main" id="{9296B2E0-90CA-7569-2031-96FB568794D4}"/>
              </a:ext>
            </a:extLst>
          </p:cNvPr>
          <p:cNvSpPr>
            <a:spLocks noGrp="1"/>
          </p:cNvSpPr>
          <p:nvPr>
            <p:ph type="pic" sz="quarter" idx="18"/>
          </p:nvPr>
        </p:nvSpPr>
        <p:spPr>
          <a:xfrm>
            <a:off x="6211592" y="2013860"/>
            <a:ext cx="4776243" cy="3008079"/>
          </a:xfrm>
          <a:prstGeom prst="roundRect">
            <a:avLst>
              <a:gd name="adj" fmla="val 1134"/>
            </a:avLst>
          </a:prstGeom>
          <a:solidFill>
            <a:schemeClr val="bg2"/>
          </a:solidFill>
        </p:spPr>
        <p:txBody>
          <a:bodyPr/>
          <a:lstStyle/>
          <a:p>
            <a:r>
              <a:rPr lang="en-US"/>
              <a:t>Click icon to add picture</a:t>
            </a:r>
          </a:p>
        </p:txBody>
      </p:sp>
      <p:sp>
        <p:nvSpPr>
          <p:cNvPr id="8" name="Title 7">
            <a:extLst>
              <a:ext uri="{FF2B5EF4-FFF2-40B4-BE49-F238E27FC236}">
                <a16:creationId xmlns:a16="http://schemas.microsoft.com/office/drawing/2014/main" id="{8FDB6550-EB0C-48DD-8E72-6A3E5BCC7A57}"/>
              </a:ext>
            </a:extLst>
          </p:cNvPr>
          <p:cNvSpPr>
            <a:spLocks noGrp="1"/>
          </p:cNvSpPr>
          <p:nvPr>
            <p:ph type="title"/>
          </p:nvPr>
        </p:nvSpPr>
        <p:spPr>
          <a:xfrm>
            <a:off x="457201" y="457200"/>
            <a:ext cx="9537699" cy="1187450"/>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A29CB6D2-8FEB-4444-A64E-8860E28DDCA7}"/>
              </a:ext>
            </a:extLst>
          </p:cNvPr>
          <p:cNvSpPr>
            <a:spLocks noGrp="1"/>
          </p:cNvSpPr>
          <p:nvPr>
            <p:ph type="ftr" sz="quarter" idx="19"/>
          </p:nvPr>
        </p:nvSpPr>
        <p:spPr/>
        <p:txBody>
          <a:bodyPr/>
          <a:lstStyle/>
          <a:p>
            <a:r>
              <a:rPr lang="en-US"/>
              <a:t>Managing Third-Party Risk in an Increasingly Distributed and Regulated World</a:t>
            </a:r>
          </a:p>
        </p:txBody>
      </p:sp>
    </p:spTree>
    <p:extLst>
      <p:ext uri="{BB962C8B-B14F-4D97-AF65-F5344CB8AC3E}">
        <p14:creationId xmlns:p14="http://schemas.microsoft.com/office/powerpoint/2010/main" val="2260936961"/>
      </p:ext>
    </p:extLst>
  </p:cSld>
  <p:clrMapOvr>
    <a:masterClrMapping/>
  </p:clrMapOvr>
  <p:extLst>
    <p:ext uri="{DCECCB84-F9BA-43D5-87BE-67443E8EF086}">
      <p15:sldGuideLst xmlns:p15="http://schemas.microsoft.com/office/powerpoint/2012/main">
        <p15:guide id="5" orient="horz" pos="1038">
          <p15:clr>
            <a:srgbClr val="FBAE40"/>
          </p15:clr>
        </p15:guide>
        <p15:guide id="6" pos="3120">
          <p15:clr>
            <a:srgbClr val="FBAE40"/>
          </p15:clr>
        </p15:guide>
        <p15:guide id="8" pos="3360">
          <p15:clr>
            <a:srgbClr val="FBAE40"/>
          </p15:clr>
        </p15:guide>
        <p15:guide id="9" orient="horz" pos="115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with Tablet">
    <p:spTree>
      <p:nvGrpSpPr>
        <p:cNvPr id="1" name=""/>
        <p:cNvGrpSpPr/>
        <p:nvPr/>
      </p:nvGrpSpPr>
      <p:grpSpPr>
        <a:xfrm>
          <a:off x="0" y="0"/>
          <a:ext cx="0" cy="0"/>
          <a:chOff x="0" y="0"/>
          <a:chExt cx="0" cy="0"/>
        </a:xfrm>
      </p:grpSpPr>
      <p:pic>
        <p:nvPicPr>
          <p:cNvPr id="18" name="Picture 17" descr="A picture containing text, indoor&#10;&#10;Description automatically generated">
            <a:extLst>
              <a:ext uri="{FF2B5EF4-FFF2-40B4-BE49-F238E27FC236}">
                <a16:creationId xmlns:a16="http://schemas.microsoft.com/office/drawing/2014/main" id="{8C77EFC4-8E5F-4836-869B-FCA3A6CA370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457200" y="457200"/>
            <a:ext cx="3124200" cy="5486400"/>
          </a:xfrm>
        </p:spPr>
        <p:txBody>
          <a:bodyPr anchor="ctr"/>
          <a:lstStyle>
            <a:lvl1pPr>
              <a:defRPr>
                <a:solidFill>
                  <a:schemeClr val="bg1"/>
                </a:solidFill>
              </a:defRPr>
            </a:lvl1pPr>
          </a:lstStyle>
          <a:p>
            <a:r>
              <a:rPr lang="en-US"/>
              <a:t>Click to Edit Master Title Style</a:t>
            </a:r>
            <a:endParaRPr lang="en-GB"/>
          </a:p>
        </p:txBody>
      </p:sp>
      <p:sp>
        <p:nvSpPr>
          <p:cNvPr id="22" name="Picture Placeholder 21">
            <a:extLst>
              <a:ext uri="{FF2B5EF4-FFF2-40B4-BE49-F238E27FC236}">
                <a16:creationId xmlns:a16="http://schemas.microsoft.com/office/drawing/2014/main" id="{20429B36-D0E4-426F-B0C8-04D00522F440}"/>
              </a:ext>
            </a:extLst>
          </p:cNvPr>
          <p:cNvSpPr>
            <a:spLocks noGrp="1"/>
          </p:cNvSpPr>
          <p:nvPr>
            <p:ph type="pic" sz="quarter" idx="11"/>
          </p:nvPr>
        </p:nvSpPr>
        <p:spPr>
          <a:xfrm>
            <a:off x="5070476" y="1069975"/>
            <a:ext cx="6040438" cy="4585493"/>
          </a:xfrm>
        </p:spPr>
        <p:txBody>
          <a:bodyPr/>
          <a:lstStyle/>
          <a:p>
            <a:r>
              <a:rPr lang="en-US"/>
              <a:t>Click icon to add picture</a:t>
            </a:r>
          </a:p>
        </p:txBody>
      </p:sp>
      <p:sp>
        <p:nvSpPr>
          <p:cNvPr id="7" name="Slide Number Placeholder 5">
            <a:extLst>
              <a:ext uri="{FF2B5EF4-FFF2-40B4-BE49-F238E27FC236}">
                <a16:creationId xmlns:a16="http://schemas.microsoft.com/office/drawing/2014/main" id="{6D534D4F-48CC-495D-9333-76DA02F9BCA5}"/>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8" name="Footer Placeholder 1">
            <a:extLst>
              <a:ext uri="{FF2B5EF4-FFF2-40B4-BE49-F238E27FC236}">
                <a16:creationId xmlns:a16="http://schemas.microsoft.com/office/drawing/2014/main" id="{6556C262-338D-4E7E-9183-258EA0D816B0}"/>
              </a:ext>
            </a:extLst>
          </p:cNvPr>
          <p:cNvSpPr>
            <a:spLocks noGrp="1"/>
          </p:cNvSpPr>
          <p:nvPr>
            <p:ph type="ftr" sz="quarter" idx="3"/>
          </p:nvPr>
        </p:nvSpPr>
        <p:spPr>
          <a:xfrm>
            <a:off x="457199" y="6400800"/>
            <a:ext cx="4932947"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136462293"/>
      </p:ext>
    </p:extLst>
  </p:cSld>
  <p:clrMapOvr>
    <a:masterClrMapping/>
  </p:clrMapOvr>
  <p:extLst>
    <p:ext uri="{DCECCB84-F9BA-43D5-87BE-67443E8EF086}">
      <p15:sldGuideLst xmlns:p15="http://schemas.microsoft.com/office/powerpoint/2012/main">
        <p15:guide id="1" pos="2256">
          <p15:clr>
            <a:srgbClr val="FBAE40"/>
          </p15:clr>
        </p15:guide>
        <p15:guide id="2" pos="254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and Laptop">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78B6FEB-9502-486A-968B-8AEB2F36F4C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73240"/>
          </a:xfrm>
          <a:prstGeom prst="rect">
            <a:avLst/>
          </a:prstGeom>
        </p:spPr>
      </p:pic>
      <p:sp>
        <p:nvSpPr>
          <p:cNvPr id="4" name="Title 3">
            <a:extLst>
              <a:ext uri="{FF2B5EF4-FFF2-40B4-BE49-F238E27FC236}">
                <a16:creationId xmlns:a16="http://schemas.microsoft.com/office/drawing/2014/main" id="{9F35D60E-3DE0-4A8A-853D-E6F80C5462CD}"/>
              </a:ext>
            </a:extLst>
          </p:cNvPr>
          <p:cNvSpPr>
            <a:spLocks noGrp="1"/>
          </p:cNvSpPr>
          <p:nvPr>
            <p:ph type="title" hasCustomPrompt="1"/>
          </p:nvPr>
        </p:nvSpPr>
        <p:spPr>
          <a:xfrm>
            <a:off x="457200" y="457200"/>
            <a:ext cx="2438400" cy="3709358"/>
          </a:xfrm>
        </p:spPr>
        <p:txBody>
          <a:bodyPr anchor="ctr" anchorCtr="0"/>
          <a:lstStyle/>
          <a:p>
            <a:r>
              <a:rPr lang="en-US"/>
              <a:t>Click to Edit Master Title Style</a:t>
            </a:r>
          </a:p>
        </p:txBody>
      </p:sp>
      <p:sp>
        <p:nvSpPr>
          <p:cNvPr id="9" name="Picture Placeholder 8">
            <a:extLst>
              <a:ext uri="{FF2B5EF4-FFF2-40B4-BE49-F238E27FC236}">
                <a16:creationId xmlns:a16="http://schemas.microsoft.com/office/drawing/2014/main" id="{3A19E670-182C-46C4-B5BE-7FB9B5AA5C47}"/>
              </a:ext>
            </a:extLst>
          </p:cNvPr>
          <p:cNvSpPr>
            <a:spLocks noGrp="1"/>
          </p:cNvSpPr>
          <p:nvPr>
            <p:ph type="pic" sz="quarter" idx="11"/>
          </p:nvPr>
        </p:nvSpPr>
        <p:spPr>
          <a:xfrm>
            <a:off x="3704590" y="679450"/>
            <a:ext cx="6118860" cy="4140200"/>
          </a:xfrm>
        </p:spPr>
        <p:txBody>
          <a:bodyPr/>
          <a:lstStyle/>
          <a:p>
            <a:r>
              <a:rPr lang="en-US"/>
              <a:t>Click icon to add picture</a:t>
            </a:r>
          </a:p>
        </p:txBody>
      </p:sp>
      <p:sp>
        <p:nvSpPr>
          <p:cNvPr id="14" name="Slide Number Placeholder 5">
            <a:extLst>
              <a:ext uri="{FF2B5EF4-FFF2-40B4-BE49-F238E27FC236}">
                <a16:creationId xmlns:a16="http://schemas.microsoft.com/office/drawing/2014/main" id="{A75EE717-5464-410E-91FB-8CE10F66BDD8}"/>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5" name="Footer Placeholder 1">
            <a:extLst>
              <a:ext uri="{FF2B5EF4-FFF2-40B4-BE49-F238E27FC236}">
                <a16:creationId xmlns:a16="http://schemas.microsoft.com/office/drawing/2014/main" id="{80742A3C-AEE6-48CC-9F18-593E49BA197F}"/>
              </a:ext>
            </a:extLst>
          </p:cNvPr>
          <p:cNvSpPr>
            <a:spLocks noGrp="1"/>
          </p:cNvSpPr>
          <p:nvPr>
            <p:ph type="ftr" sz="quarter" idx="3"/>
          </p:nvPr>
        </p:nvSpPr>
        <p:spPr>
          <a:xfrm>
            <a:off x="457199" y="6400800"/>
            <a:ext cx="4884821" cy="228600"/>
          </a:xfrm>
          <a:prstGeom prst="rect">
            <a:avLst/>
          </a:prstGeom>
        </p:spPr>
        <p:txBody>
          <a:bodyPr vert="horz" lIns="91440" tIns="91440" rIns="91440" bIns="91440" rtlCol="0" anchor="ctr"/>
          <a:lstStyle>
            <a:lvl1pPr algn="l">
              <a:defRPr sz="900" cap="all" baseline="0">
                <a:solidFill>
                  <a:schemeClr val="tx2"/>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1634470034"/>
      </p:ext>
    </p:extLst>
  </p:cSld>
  <p:clrMapOvr>
    <a:masterClrMapping/>
  </p:clrMapOvr>
  <p:extLst>
    <p:ext uri="{DCECCB84-F9BA-43D5-87BE-67443E8EF086}">
      <p15:sldGuideLst xmlns:p15="http://schemas.microsoft.com/office/powerpoint/2012/main">
        <p15:guide id="1" orient="horz" pos="1152">
          <p15:clr>
            <a:srgbClr val="FBAE40"/>
          </p15:clr>
        </p15:guide>
        <p15:guide id="2" pos="182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with Red Side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3A4DB8-0F4F-4484-9C19-8CBFAD0BC826}"/>
              </a:ext>
            </a:extLst>
          </p:cNvPr>
          <p:cNvSpPr/>
          <p:nvPr userDrawn="1"/>
        </p:nvSpPr>
        <p:spPr>
          <a:xfrm>
            <a:off x="8153400" y="0"/>
            <a:ext cx="4038600" cy="6858000"/>
          </a:xfrm>
          <a:prstGeom prst="rect">
            <a:avLst/>
          </a:prstGeom>
          <a:blipFill dpi="0" rotWithShape="1">
            <a:blip r:embed="rId2"/>
            <a:srcRect/>
            <a:tile tx="0" ty="0" sx="100000" sy="100000" flip="none" algn="ctr"/>
          </a:blipFill>
        </p:spPr>
        <p:txBody>
          <a:bodyPr lIns="0" tIns="0" rIns="0" bIns="0" rtlCol="0" anchor="ctr">
            <a:spAutoFit/>
          </a:bodyPr>
          <a:lstStyle/>
          <a:p>
            <a:pPr algn="l">
              <a:spcBef>
                <a:spcPct val="20000"/>
              </a:spcBef>
            </a:pPr>
            <a:endParaRPr lang="en-US" sz="2000" b="0" kern="0">
              <a:solidFill>
                <a:srgbClr val="404040"/>
              </a:solidFill>
              <a:latin typeface="Trebuchet MS"/>
            </a:endParaRPr>
          </a:p>
        </p:txBody>
      </p:sp>
      <p:sp>
        <p:nvSpPr>
          <p:cNvPr id="7" name="Content Placeholder 6"/>
          <p:cNvSpPr>
            <a:spLocks noGrp="1"/>
          </p:cNvSpPr>
          <p:nvPr>
            <p:ph sz="quarter" idx="15"/>
          </p:nvPr>
        </p:nvSpPr>
        <p:spPr>
          <a:xfrm>
            <a:off x="8610600" y="457200"/>
            <a:ext cx="3124199" cy="5943600"/>
          </a:xfrm>
          <a:prstGeom prst="rect">
            <a:avLst/>
          </a:prstGeom>
          <a:noFill/>
        </p:spPr>
        <p:txBody>
          <a:bodyPr lIns="0" tIns="0" rIns="0" bIns="0" anchor="ct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86ACC13E-03AB-4013-97AA-C709EDE2D3B1}"/>
              </a:ext>
            </a:extLst>
          </p:cNvPr>
          <p:cNvSpPr>
            <a:spLocks noGrp="1"/>
          </p:cNvSpPr>
          <p:nvPr>
            <p:ph type="ftr" sz="quarter" idx="16"/>
          </p:nvPr>
        </p:nvSpPr>
        <p:spPr/>
        <p:txBody>
          <a:bodyPr/>
          <a:lstStyle/>
          <a:p>
            <a:r>
              <a:rPr lang="en-US"/>
              <a:t>Managing Third-Party Risk in an Increasingly Distributed and Regulated World</a:t>
            </a:r>
          </a:p>
        </p:txBody>
      </p:sp>
      <p:sp>
        <p:nvSpPr>
          <p:cNvPr id="6" name="Content Placeholder 5">
            <a:extLst>
              <a:ext uri="{FF2B5EF4-FFF2-40B4-BE49-F238E27FC236}">
                <a16:creationId xmlns:a16="http://schemas.microsoft.com/office/drawing/2014/main" id="{6F83AE00-9FDD-4A7D-A11D-758FF9162BAB}"/>
              </a:ext>
            </a:extLst>
          </p:cNvPr>
          <p:cNvSpPr>
            <a:spLocks noGrp="1"/>
          </p:cNvSpPr>
          <p:nvPr>
            <p:ph sz="quarter" idx="17"/>
          </p:nvPr>
        </p:nvSpPr>
        <p:spPr>
          <a:xfrm>
            <a:off x="457200" y="1828800"/>
            <a:ext cx="7237413"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35AF237-9B72-4CCE-B118-F9F46026CCE8}"/>
              </a:ext>
            </a:extLst>
          </p:cNvPr>
          <p:cNvSpPr>
            <a:spLocks noGrp="1"/>
          </p:cNvSpPr>
          <p:nvPr>
            <p:ph type="title"/>
          </p:nvPr>
        </p:nvSpPr>
        <p:spPr>
          <a:xfrm>
            <a:off x="457201" y="457200"/>
            <a:ext cx="7237412" cy="1187450"/>
          </a:xfrm>
        </p:spPr>
        <p:txBody>
          <a:bodyPr/>
          <a:lstStyle/>
          <a:p>
            <a:r>
              <a:rPr lang="en-US"/>
              <a:t>Click to edit Master title style</a:t>
            </a:r>
          </a:p>
        </p:txBody>
      </p:sp>
    </p:spTree>
    <p:extLst>
      <p:ext uri="{BB962C8B-B14F-4D97-AF65-F5344CB8AC3E}">
        <p14:creationId xmlns:p14="http://schemas.microsoft.com/office/powerpoint/2010/main" val="2003194142"/>
      </p:ext>
    </p:extLst>
  </p:cSld>
  <p:clrMapOvr>
    <a:masterClrMapping/>
  </p:clrMapOvr>
  <p:extLst>
    <p:ext uri="{DCECCB84-F9BA-43D5-87BE-67443E8EF086}">
      <p15:sldGuideLst xmlns:p15="http://schemas.microsoft.com/office/powerpoint/2012/main">
        <p15:guide id="1" pos="5136">
          <p15:clr>
            <a:srgbClr val="FBAE40"/>
          </p15:clr>
        </p15:guide>
        <p15:guide id="2" pos="5424">
          <p15:clr>
            <a:srgbClr val="FBAE40"/>
          </p15:clr>
        </p15:guide>
        <p15:guide id="3" pos="4848">
          <p15:clr>
            <a:srgbClr val="FBAE40"/>
          </p15:clr>
        </p15:guide>
        <p15:guide id="4" orient="horz" pos="1152">
          <p15:clr>
            <a:srgbClr val="FBAE40"/>
          </p15:clr>
        </p15:guide>
        <p15:guide id="5" orient="horz" pos="103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with Slate Side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866FE0-F7E6-47F8-B73A-1F44B21E24F0}"/>
              </a:ext>
            </a:extLst>
          </p:cNvPr>
          <p:cNvSpPr/>
          <p:nvPr userDrawn="1"/>
        </p:nvSpPr>
        <p:spPr>
          <a:xfrm>
            <a:off x="8153400" y="0"/>
            <a:ext cx="4038600" cy="6858000"/>
          </a:xfrm>
          <a:prstGeom prst="rect">
            <a:avLst/>
          </a:prstGeom>
          <a:blipFill dpi="0" rotWithShape="1">
            <a:blip r:embed="rId2"/>
            <a:srcRect/>
            <a:tile tx="0" ty="0" sx="100000" sy="100000" flip="none" algn="ctr"/>
          </a:blipFill>
        </p:spPr>
        <p:txBody>
          <a:bodyPr lIns="0" tIns="0" rIns="0" bIns="0" rtlCol="0" anchor="ctr">
            <a:spAutoFit/>
          </a:bodyPr>
          <a:lstStyle/>
          <a:p>
            <a:pPr algn="l">
              <a:spcBef>
                <a:spcPct val="20000"/>
              </a:spcBef>
            </a:pPr>
            <a:endParaRPr lang="en-US" sz="2000" b="0" kern="0">
              <a:solidFill>
                <a:srgbClr val="404040"/>
              </a:solidFill>
              <a:latin typeface="Trebuchet MS"/>
            </a:endParaRPr>
          </a:p>
        </p:txBody>
      </p:sp>
      <p:sp>
        <p:nvSpPr>
          <p:cNvPr id="4" name="Footer Placeholder 3">
            <a:extLst>
              <a:ext uri="{FF2B5EF4-FFF2-40B4-BE49-F238E27FC236}">
                <a16:creationId xmlns:a16="http://schemas.microsoft.com/office/drawing/2014/main" id="{5AEBBBAC-1724-4E93-962A-6F74ADBFAAA3}"/>
              </a:ext>
            </a:extLst>
          </p:cNvPr>
          <p:cNvSpPr>
            <a:spLocks noGrp="1"/>
          </p:cNvSpPr>
          <p:nvPr>
            <p:ph type="ftr" sz="quarter" idx="16"/>
          </p:nvPr>
        </p:nvSpPr>
        <p:spPr/>
        <p:txBody>
          <a:bodyPr/>
          <a:lstStyle/>
          <a:p>
            <a:r>
              <a:rPr lang="en-US"/>
              <a:t>Managing Third-Party Risk in an Increasingly Distributed and Regulated World</a:t>
            </a:r>
          </a:p>
        </p:txBody>
      </p:sp>
      <p:sp>
        <p:nvSpPr>
          <p:cNvPr id="8" name="Content Placeholder 6">
            <a:extLst>
              <a:ext uri="{FF2B5EF4-FFF2-40B4-BE49-F238E27FC236}">
                <a16:creationId xmlns:a16="http://schemas.microsoft.com/office/drawing/2014/main" id="{8759EE52-5084-486E-A6E9-5E53F8486040}"/>
              </a:ext>
            </a:extLst>
          </p:cNvPr>
          <p:cNvSpPr>
            <a:spLocks noGrp="1"/>
          </p:cNvSpPr>
          <p:nvPr>
            <p:ph sz="quarter" idx="15"/>
          </p:nvPr>
        </p:nvSpPr>
        <p:spPr>
          <a:xfrm>
            <a:off x="8610600" y="457200"/>
            <a:ext cx="3124199" cy="5943600"/>
          </a:xfrm>
          <a:prstGeom prst="rect">
            <a:avLst/>
          </a:prstGeom>
          <a:noFill/>
        </p:spPr>
        <p:txBody>
          <a:bodyPr lIns="0" tIns="0" rIns="0" bIns="0" anchor="ctr"/>
          <a:lstStyle>
            <a:lvl1pPr>
              <a:defRPr>
                <a:solidFill>
                  <a:schemeClr val="bg1"/>
                </a:solidFill>
              </a:defRPr>
            </a:lvl1pPr>
            <a:lvl2pPr>
              <a:buClr>
                <a:schemeClr val="accent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a:extLst>
              <a:ext uri="{FF2B5EF4-FFF2-40B4-BE49-F238E27FC236}">
                <a16:creationId xmlns:a16="http://schemas.microsoft.com/office/drawing/2014/main" id="{BFB3752A-B300-4937-B9A4-02770A770041}"/>
              </a:ext>
            </a:extLst>
          </p:cNvPr>
          <p:cNvSpPr>
            <a:spLocks noGrp="1"/>
          </p:cNvSpPr>
          <p:nvPr>
            <p:ph sz="quarter" idx="17"/>
          </p:nvPr>
        </p:nvSpPr>
        <p:spPr>
          <a:xfrm>
            <a:off x="457200" y="1828800"/>
            <a:ext cx="7237413"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E4084D18-9602-481A-B4AE-895EAB6BE03A}"/>
              </a:ext>
            </a:extLst>
          </p:cNvPr>
          <p:cNvSpPr>
            <a:spLocks noGrp="1"/>
          </p:cNvSpPr>
          <p:nvPr>
            <p:ph type="title"/>
          </p:nvPr>
        </p:nvSpPr>
        <p:spPr>
          <a:xfrm>
            <a:off x="457201" y="457200"/>
            <a:ext cx="7238999" cy="1187450"/>
          </a:xfrm>
        </p:spPr>
        <p:txBody>
          <a:bodyPr/>
          <a:lstStyle/>
          <a:p>
            <a:r>
              <a:rPr lang="en-US"/>
              <a:t>Click to edit Master title style</a:t>
            </a:r>
          </a:p>
        </p:txBody>
      </p:sp>
    </p:spTree>
    <p:extLst>
      <p:ext uri="{BB962C8B-B14F-4D97-AF65-F5344CB8AC3E}">
        <p14:creationId xmlns:p14="http://schemas.microsoft.com/office/powerpoint/2010/main" val="218433846"/>
      </p:ext>
    </p:extLst>
  </p:cSld>
  <p:clrMapOvr>
    <a:masterClrMapping/>
  </p:clrMapOvr>
  <p:extLst>
    <p:ext uri="{DCECCB84-F9BA-43D5-87BE-67443E8EF086}">
      <p15:sldGuideLst xmlns:p15="http://schemas.microsoft.com/office/powerpoint/2012/main">
        <p15:guide id="1" pos="5136">
          <p15:clr>
            <a:srgbClr val="FBAE40"/>
          </p15:clr>
        </p15:guide>
        <p15:guide id="2" pos="5424">
          <p15:clr>
            <a:srgbClr val="FBAE40"/>
          </p15:clr>
        </p15:guide>
        <p15:guide id="3" pos="4848">
          <p15:clr>
            <a:srgbClr val="FBAE40"/>
          </p15:clr>
        </p15:guide>
        <p15:guide id="4" orient="horz" pos="1152">
          <p15:clr>
            <a:srgbClr val="FBAE40"/>
          </p15:clr>
        </p15:guide>
        <p15:guide id="5" orient="horz" pos="103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with Pale Charcoal Side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866FE0-F7E6-47F8-B73A-1F44B21E24F0}"/>
              </a:ext>
            </a:extLst>
          </p:cNvPr>
          <p:cNvSpPr/>
          <p:nvPr userDrawn="1"/>
        </p:nvSpPr>
        <p:spPr>
          <a:xfrm>
            <a:off x="8153400" y="0"/>
            <a:ext cx="4038600" cy="6858000"/>
          </a:xfrm>
          <a:prstGeom prst="rect">
            <a:avLst/>
          </a:prstGeom>
          <a:blipFill dpi="0" rotWithShape="1">
            <a:blip r:embed="rId2">
              <a:alphaModFix amt="60000"/>
            </a:blip>
            <a:srcRect/>
            <a:tile tx="0" ty="0" sx="100000" sy="100000" flip="none" algn="ctr"/>
          </a:blipFill>
        </p:spPr>
        <p:txBody>
          <a:bodyPr lIns="0" tIns="0" rIns="0" bIns="0" rtlCol="0" anchor="ctr">
            <a:spAutoFit/>
          </a:bodyPr>
          <a:lstStyle/>
          <a:p>
            <a:pPr algn="l">
              <a:spcBef>
                <a:spcPct val="20000"/>
              </a:spcBef>
            </a:pPr>
            <a:endParaRPr lang="en-US" sz="2000" b="0" kern="0">
              <a:solidFill>
                <a:srgbClr val="404040"/>
              </a:solidFill>
              <a:latin typeface="Trebuchet MS"/>
            </a:endParaRPr>
          </a:p>
        </p:txBody>
      </p:sp>
      <p:sp>
        <p:nvSpPr>
          <p:cNvPr id="4" name="Footer Placeholder 3">
            <a:extLst>
              <a:ext uri="{FF2B5EF4-FFF2-40B4-BE49-F238E27FC236}">
                <a16:creationId xmlns:a16="http://schemas.microsoft.com/office/drawing/2014/main" id="{5AEBBBAC-1724-4E93-962A-6F74ADBFAAA3}"/>
              </a:ext>
            </a:extLst>
          </p:cNvPr>
          <p:cNvSpPr>
            <a:spLocks noGrp="1"/>
          </p:cNvSpPr>
          <p:nvPr>
            <p:ph type="ftr" sz="quarter" idx="16"/>
          </p:nvPr>
        </p:nvSpPr>
        <p:spPr/>
        <p:txBody>
          <a:bodyPr/>
          <a:lstStyle/>
          <a:p>
            <a:r>
              <a:rPr lang="en-US"/>
              <a:t>Managing Third-Party Risk in an Increasingly Distributed and Regulated World</a:t>
            </a:r>
          </a:p>
        </p:txBody>
      </p:sp>
      <p:sp>
        <p:nvSpPr>
          <p:cNvPr id="8" name="Content Placeholder 6">
            <a:extLst>
              <a:ext uri="{FF2B5EF4-FFF2-40B4-BE49-F238E27FC236}">
                <a16:creationId xmlns:a16="http://schemas.microsoft.com/office/drawing/2014/main" id="{1BF4EF7F-B004-42B4-82BD-6CB4E404FE82}"/>
              </a:ext>
            </a:extLst>
          </p:cNvPr>
          <p:cNvSpPr>
            <a:spLocks noGrp="1"/>
          </p:cNvSpPr>
          <p:nvPr>
            <p:ph sz="quarter" idx="15"/>
          </p:nvPr>
        </p:nvSpPr>
        <p:spPr>
          <a:xfrm>
            <a:off x="8610600" y="457200"/>
            <a:ext cx="3124199" cy="5943600"/>
          </a:xfrm>
          <a:prstGeom prst="rect">
            <a:avLst/>
          </a:prstGeom>
          <a:noFill/>
        </p:spPr>
        <p:txBody>
          <a:bodyPr lIns="0" tIns="0" rIns="0" bIns="0" anchor="ct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a:ln>
                  <a:noFill/>
                </a:ln>
                <a:solidFill>
                  <a:srgbClr val="404040"/>
                </a:solidFill>
                <a:effectLst/>
                <a:uLnTx/>
                <a:uFillTx/>
                <a:latin typeface="Trebuchet MS"/>
                <a:ea typeface="+mn-ea"/>
                <a:cs typeface="+mn-cs"/>
              </a:rPr>
              <a:t>Click to edit Master text styles</a:t>
            </a:r>
          </a:p>
          <a:p>
            <a:pPr marL="0" marR="0" lvl="1" indent="0" algn="l" defTabSz="914400" rtl="0" eaLnBrk="1" fontAlgn="base"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a:ln>
                  <a:noFill/>
                </a:ln>
                <a:solidFill>
                  <a:srgbClr val="404040"/>
                </a:solidFill>
                <a:effectLst/>
                <a:uLnTx/>
                <a:uFillTx/>
                <a:latin typeface="Trebuchet MS"/>
                <a:ea typeface="+mn-ea"/>
                <a:cs typeface="+mn-cs"/>
              </a:rPr>
              <a:t>Second level</a:t>
            </a:r>
          </a:p>
          <a:p>
            <a:pPr marL="0" marR="0" lvl="2" indent="0" algn="l" defTabSz="914400" rtl="0" eaLnBrk="1" fontAlgn="base"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a:ln>
                  <a:noFill/>
                </a:ln>
                <a:solidFill>
                  <a:srgbClr val="404040"/>
                </a:solidFill>
                <a:effectLst/>
                <a:uLnTx/>
                <a:uFillTx/>
                <a:latin typeface="Trebuchet MS"/>
                <a:ea typeface="+mn-ea"/>
                <a:cs typeface="+mn-cs"/>
              </a:rPr>
              <a:t>Third level</a:t>
            </a:r>
          </a:p>
          <a:p>
            <a:pPr marL="0" marR="0" lvl="3" indent="0" algn="l" defTabSz="914400" rtl="0" eaLnBrk="1" fontAlgn="base"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a:ln>
                  <a:noFill/>
                </a:ln>
                <a:solidFill>
                  <a:srgbClr val="404040"/>
                </a:solidFill>
                <a:effectLst/>
                <a:uLnTx/>
                <a:uFillTx/>
                <a:latin typeface="Trebuchet MS"/>
                <a:ea typeface="+mn-ea"/>
                <a:cs typeface="+mn-cs"/>
              </a:rPr>
              <a:t>Fourth level</a:t>
            </a:r>
          </a:p>
          <a:p>
            <a:pPr marL="0" marR="0" lvl="4" indent="0" algn="l" defTabSz="914400" rtl="0" eaLnBrk="1" fontAlgn="base"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a:ln>
                  <a:noFill/>
                </a:ln>
                <a:solidFill>
                  <a:srgbClr val="404040"/>
                </a:solidFill>
                <a:effectLst/>
                <a:uLnTx/>
                <a:uFillTx/>
                <a:latin typeface="Trebuchet MS"/>
                <a:ea typeface="+mn-ea"/>
                <a:cs typeface="+mn-cs"/>
              </a:rPr>
              <a:t>Fifth level</a:t>
            </a:r>
            <a:endParaRPr kumimoji="0" lang="en-US" sz="1600" b="0" i="0" u="none" strike="noStrike" kern="0" cap="none" spc="0" normalizeH="0" baseline="0" noProof="0">
              <a:ln>
                <a:noFill/>
              </a:ln>
              <a:solidFill>
                <a:srgbClr val="404040"/>
              </a:solidFill>
              <a:effectLst/>
              <a:uLnTx/>
              <a:uFillTx/>
              <a:latin typeface="Trebuchet MS"/>
            </a:endParaRPr>
          </a:p>
        </p:txBody>
      </p:sp>
      <p:sp>
        <p:nvSpPr>
          <p:cNvPr id="10" name="Content Placeholder 5">
            <a:extLst>
              <a:ext uri="{FF2B5EF4-FFF2-40B4-BE49-F238E27FC236}">
                <a16:creationId xmlns:a16="http://schemas.microsoft.com/office/drawing/2014/main" id="{13FEFCB8-C247-476B-B721-E520CED1E056}"/>
              </a:ext>
            </a:extLst>
          </p:cNvPr>
          <p:cNvSpPr>
            <a:spLocks noGrp="1"/>
          </p:cNvSpPr>
          <p:nvPr>
            <p:ph sz="quarter" idx="17"/>
          </p:nvPr>
        </p:nvSpPr>
        <p:spPr>
          <a:xfrm>
            <a:off x="457200" y="1828800"/>
            <a:ext cx="7237413"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77E186E3-B518-4876-954D-7424A8B00EA9}"/>
              </a:ext>
            </a:extLst>
          </p:cNvPr>
          <p:cNvSpPr>
            <a:spLocks noGrp="1"/>
          </p:cNvSpPr>
          <p:nvPr>
            <p:ph type="title"/>
          </p:nvPr>
        </p:nvSpPr>
        <p:spPr>
          <a:xfrm>
            <a:off x="457201" y="457200"/>
            <a:ext cx="7237412" cy="1187450"/>
          </a:xfrm>
        </p:spPr>
        <p:txBody>
          <a:bodyPr/>
          <a:lstStyle/>
          <a:p>
            <a:r>
              <a:rPr lang="en-US"/>
              <a:t>Click to edit Master title style</a:t>
            </a:r>
          </a:p>
        </p:txBody>
      </p:sp>
    </p:spTree>
    <p:extLst>
      <p:ext uri="{BB962C8B-B14F-4D97-AF65-F5344CB8AC3E}">
        <p14:creationId xmlns:p14="http://schemas.microsoft.com/office/powerpoint/2010/main" val="1598135746"/>
      </p:ext>
    </p:extLst>
  </p:cSld>
  <p:clrMapOvr>
    <a:masterClrMapping/>
  </p:clrMapOvr>
  <p:extLst>
    <p:ext uri="{DCECCB84-F9BA-43D5-87BE-67443E8EF086}">
      <p15:sldGuideLst xmlns:p15="http://schemas.microsoft.com/office/powerpoint/2012/main">
        <p15:guide id="1" pos="5136">
          <p15:clr>
            <a:srgbClr val="FBAE40"/>
          </p15:clr>
        </p15:guide>
        <p15:guide id="2" pos="5424">
          <p15:clr>
            <a:srgbClr val="FBAE40"/>
          </p15:clr>
        </p15:guide>
        <p15:guide id="3" pos="4848">
          <p15:clr>
            <a:srgbClr val="FBAE40"/>
          </p15:clr>
        </p15:guide>
        <p15:guide id="4" orient="horz" pos="1152">
          <p15:clr>
            <a:srgbClr val="FBAE40"/>
          </p15:clr>
        </p15:guide>
        <p15:guide id="5" orient="horz" pos="103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C">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03512BEE-0C09-4941-9E28-78621B21174D}"/>
              </a:ext>
            </a:extLst>
          </p:cNvPr>
          <p:cNvSpPr>
            <a:spLocks noChangeAspect="1"/>
          </p:cNvSpPr>
          <p:nvPr userDrawn="1"/>
        </p:nvSpPr>
        <p:spPr>
          <a:xfrm rot="5400000">
            <a:off x="939795" y="-939800"/>
            <a:ext cx="6858005" cy="8737607"/>
          </a:xfrm>
          <a:custGeom>
            <a:avLst/>
            <a:gdLst>
              <a:gd name="connsiteX0" fmla="*/ 0 w 6858005"/>
              <a:gd name="connsiteY0" fmla="*/ 8737607 h 8737607"/>
              <a:gd name="connsiteX1" fmla="*/ 0 w 6858005"/>
              <a:gd name="connsiteY1" fmla="*/ 4800926 h 8737607"/>
              <a:gd name="connsiteX2" fmla="*/ 6858005 w 6858005"/>
              <a:gd name="connsiteY2" fmla="*/ 0 h 8737607"/>
              <a:gd name="connsiteX3" fmla="*/ 6858005 w 6858005"/>
              <a:gd name="connsiteY3" fmla="*/ 5315486 h 8737607"/>
              <a:gd name="connsiteX4" fmla="*/ 1969590 w 6858005"/>
              <a:gd name="connsiteY4" fmla="*/ 8737607 h 8737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8737607">
                <a:moveTo>
                  <a:pt x="0" y="8737607"/>
                </a:moveTo>
                <a:lnTo>
                  <a:pt x="0" y="4800926"/>
                </a:lnTo>
                <a:lnTo>
                  <a:pt x="6858005" y="0"/>
                </a:lnTo>
                <a:lnTo>
                  <a:pt x="6858005" y="5315486"/>
                </a:lnTo>
                <a:lnTo>
                  <a:pt x="1969590" y="8737607"/>
                </a:lnTo>
                <a:close/>
              </a:path>
            </a:pathLst>
          </a:custGeom>
          <a:gradFill>
            <a:gsLst>
              <a:gs pos="0">
                <a:schemeClr val="accent3"/>
              </a:gs>
              <a:gs pos="100000">
                <a:schemeClr val="accent1"/>
              </a:gs>
            </a:gsLst>
            <a:lin ang="10800000" scaled="1"/>
          </a:gradFill>
          <a:ln w="9525" cap="flat">
            <a:noFill/>
            <a:prstDash val="solid"/>
            <a:miter/>
          </a:ln>
        </p:spPr>
        <p:txBody>
          <a:bodyPr rtlCol="0" anchor="ctr"/>
          <a:lstStyle/>
          <a:p>
            <a:endParaRPr lang="en-US"/>
          </a:p>
        </p:txBody>
      </p:sp>
      <p:sp>
        <p:nvSpPr>
          <p:cNvPr id="13" name="Rectangle 2">
            <a:extLst>
              <a:ext uri="{FF2B5EF4-FFF2-40B4-BE49-F238E27FC236}">
                <a16:creationId xmlns:a16="http://schemas.microsoft.com/office/drawing/2014/main" id="{F5FDAA9A-AEF4-4815-B0E7-5DA26DE112DF}"/>
              </a:ext>
            </a:extLst>
          </p:cNvPr>
          <p:cNvSpPr>
            <a:spLocks noGrp="1" noChangeArrowheads="1"/>
          </p:cNvSpPr>
          <p:nvPr>
            <p:ph type="ctrTitle" hasCustomPrompt="1"/>
          </p:nvPr>
        </p:nvSpPr>
        <p:spPr bwMode="gray">
          <a:xfrm>
            <a:off x="457200" y="457200"/>
            <a:ext cx="3581400" cy="2971800"/>
          </a:xfrm>
        </p:spPr>
        <p:txBody>
          <a:bodyPr anchor="t"/>
          <a:lstStyle>
            <a:lvl1pPr algn="l">
              <a:defRPr sz="2800" b="0" i="0">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CE3A46E-130C-4010-99E3-30CB96FA6839}"/>
              </a:ext>
            </a:extLst>
          </p:cNvPr>
          <p:cNvSpPr>
            <a:spLocks noGrp="1"/>
          </p:cNvSpPr>
          <p:nvPr>
            <p:ph type="ftr" sz="quarter" idx="11"/>
          </p:nvPr>
        </p:nvSpPr>
        <p:spPr>
          <a:xfrm>
            <a:off x="457199" y="6400799"/>
            <a:ext cx="5018050" cy="228601"/>
          </a:xfrm>
        </p:spPr>
        <p:txBody>
          <a:bodyPr/>
          <a:lstStyle/>
          <a:p>
            <a:r>
              <a:rPr lang="en-US"/>
              <a:t>Managing Third-Party Risk in an Increasingly Distributed and Regulated World</a:t>
            </a:r>
          </a:p>
        </p:txBody>
      </p:sp>
      <p:sp>
        <p:nvSpPr>
          <p:cNvPr id="25" name="Content Placeholder 9">
            <a:extLst>
              <a:ext uri="{FF2B5EF4-FFF2-40B4-BE49-F238E27FC236}">
                <a16:creationId xmlns:a16="http://schemas.microsoft.com/office/drawing/2014/main" id="{B07BB6C9-EE17-4F27-BEED-220F64B1DDBE}"/>
              </a:ext>
            </a:extLst>
          </p:cNvPr>
          <p:cNvSpPr>
            <a:spLocks noGrp="1"/>
          </p:cNvSpPr>
          <p:nvPr>
            <p:ph sz="quarter" idx="10"/>
          </p:nvPr>
        </p:nvSpPr>
        <p:spPr>
          <a:xfrm>
            <a:off x="5181600" y="457200"/>
            <a:ext cx="6553200" cy="5486400"/>
          </a:xfrm>
          <a:solidFill>
            <a:schemeClr val="bg1"/>
          </a:solidFill>
          <a:effectLst>
            <a:outerShdw blurRad="190500" algn="t" rotWithShape="0">
              <a:prstClr val="black">
                <a:alpha val="20000"/>
              </a:prstClr>
            </a:outerShdw>
          </a:effectLst>
        </p:spPr>
        <p:txBody>
          <a:bodyPr vert="horz" lIns="182880" tIns="182880" rIns="182880" bIns="182880" rtlCol="0" anchor="ctr">
            <a:noAutofit/>
          </a:bodyPr>
          <a:lstStyle>
            <a:lvl1pPr>
              <a:defRPr lang="en-US" sz="1800" smtClean="0"/>
            </a:lvl1pPr>
            <a:lvl2pPr>
              <a:defRPr lang="en-US" sz="1800" smtClean="0"/>
            </a:lvl2pPr>
            <a:lvl3pPr>
              <a:defRPr lang="en-US" smtClean="0"/>
            </a:lvl3pPr>
            <a:lvl4pPr>
              <a:defRPr lang="en-US" sz="1400" smtClean="0"/>
            </a:lvl4pPr>
            <a:lvl5pPr>
              <a:defRPr lang="en-US" sz="1400"/>
            </a:lvl5pPr>
          </a:lstStyle>
          <a:p>
            <a:pPr lvl="0">
              <a:spcBef>
                <a:spcPts val="1200"/>
              </a:spcBef>
            </a:pPr>
            <a:r>
              <a:rPr lang="en-US"/>
              <a:t>Click to edit Master text styles</a:t>
            </a:r>
          </a:p>
          <a:p>
            <a:pPr lvl="1">
              <a:spcBef>
                <a:spcPts val="1200"/>
              </a:spcBef>
            </a:pPr>
            <a:r>
              <a:rPr lang="en-US"/>
              <a:t>Second level</a:t>
            </a:r>
          </a:p>
          <a:p>
            <a:pPr lvl="2">
              <a:spcBef>
                <a:spcPts val="1200"/>
              </a:spcBef>
            </a:pPr>
            <a:r>
              <a:rPr lang="en-US"/>
              <a:t>Third level</a:t>
            </a:r>
          </a:p>
          <a:p>
            <a:pPr lvl="3">
              <a:spcBef>
                <a:spcPts val="1200"/>
              </a:spcBef>
            </a:pPr>
            <a:r>
              <a:rPr lang="en-US"/>
              <a:t>Fourth level</a:t>
            </a:r>
          </a:p>
          <a:p>
            <a:pPr lvl="4">
              <a:spcBef>
                <a:spcPts val="1200"/>
              </a:spcBef>
            </a:pPr>
            <a:r>
              <a:rPr lang="en-US"/>
              <a:t>Fifth level</a:t>
            </a:r>
          </a:p>
        </p:txBody>
      </p:sp>
    </p:spTree>
    <p:extLst>
      <p:ext uri="{BB962C8B-B14F-4D97-AF65-F5344CB8AC3E}">
        <p14:creationId xmlns:p14="http://schemas.microsoft.com/office/powerpoint/2010/main" val="1993797358"/>
      </p:ext>
    </p:extLst>
  </p:cSld>
  <p:clrMapOvr>
    <a:masterClrMapping/>
  </p:clrMapOvr>
  <p:extLst>
    <p:ext uri="{DCECCB84-F9BA-43D5-87BE-67443E8EF086}">
      <p15:sldGuideLst xmlns:p15="http://schemas.microsoft.com/office/powerpoint/2012/main">
        <p15:guide id="1" pos="3264">
          <p15:clr>
            <a:srgbClr val="FBAE40"/>
          </p15:clr>
        </p15:guide>
        <p15:guide id="3" pos="254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Managing Third-Party Risk in an Increasingly Distributed and Regulated World</a:t>
            </a:r>
          </a:p>
        </p:txBody>
      </p:sp>
    </p:spTree>
    <p:extLst>
      <p:ext uri="{BB962C8B-B14F-4D97-AF65-F5344CB8AC3E}">
        <p14:creationId xmlns:p14="http://schemas.microsoft.com/office/powerpoint/2010/main" val="449430045"/>
      </p:ext>
    </p:extLst>
  </p:cSld>
  <p:clrMapOvr>
    <a:masterClrMapping/>
  </p:clrMapOvr>
  <p:extLst>
    <p:ext uri="{DCECCB84-F9BA-43D5-87BE-67443E8EF086}">
      <p15:sldGuideLst xmlns:p15="http://schemas.microsoft.com/office/powerpoint/2012/main">
        <p15:guide id="1" orient="horz" pos="103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Vertically Centered Title with Content - 2">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512E8EF8-AF28-45B7-A519-584134342499}"/>
              </a:ext>
            </a:extLst>
          </p:cNvPr>
          <p:cNvSpPr/>
          <p:nvPr userDrawn="1"/>
        </p:nvSpPr>
        <p:spPr>
          <a:xfrm flipH="1">
            <a:off x="4762499" y="1647101"/>
            <a:ext cx="7436387" cy="5210900"/>
          </a:xfrm>
          <a:prstGeom prst="rtTriangle">
            <a:avLst/>
          </a:prstGeom>
          <a:solidFill>
            <a:schemeClr val="bg2">
              <a:alpha val="50000"/>
            </a:schemeClr>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2" name="Title 1"/>
          <p:cNvSpPr>
            <a:spLocks noGrp="1"/>
          </p:cNvSpPr>
          <p:nvPr>
            <p:ph type="title"/>
          </p:nvPr>
        </p:nvSpPr>
        <p:spPr>
          <a:xfrm>
            <a:off x="457199" y="457200"/>
            <a:ext cx="2211919" cy="5486400"/>
          </a:xfrm>
        </p:spPr>
        <p:txBody>
          <a:bodyPr anchor="t"/>
          <a:lstStyle/>
          <a:p>
            <a:r>
              <a:rPr lang="en-US"/>
              <a:t>Click to edit Master title style</a:t>
            </a:r>
            <a:endParaRPr lang="en-GB"/>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Managing Third-Party Risk in an Increasingly Distributed and Regulated World</a:t>
            </a:r>
          </a:p>
        </p:txBody>
      </p:sp>
      <p:sp>
        <p:nvSpPr>
          <p:cNvPr id="17" name="Content Placeholder 16">
            <a:extLst>
              <a:ext uri="{FF2B5EF4-FFF2-40B4-BE49-F238E27FC236}">
                <a16:creationId xmlns:a16="http://schemas.microsoft.com/office/drawing/2014/main" id="{61ED7737-D644-4650-8DC7-9794B658387F}"/>
              </a:ext>
            </a:extLst>
          </p:cNvPr>
          <p:cNvSpPr>
            <a:spLocks noGrp="1"/>
          </p:cNvSpPr>
          <p:nvPr>
            <p:ph sz="quarter" idx="11"/>
          </p:nvPr>
        </p:nvSpPr>
        <p:spPr>
          <a:xfrm>
            <a:off x="3124200" y="457200"/>
            <a:ext cx="8610601" cy="5486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1033113"/>
      </p:ext>
    </p:extLst>
  </p:cSld>
  <p:clrMapOvr>
    <a:masterClrMapping/>
  </p:clrMapOvr>
  <p:extLst>
    <p:ext uri="{DCECCB84-F9BA-43D5-87BE-67443E8EF086}">
      <p15:sldGuideLst xmlns:p15="http://schemas.microsoft.com/office/powerpoint/2012/main">
        <p15:guide id="1" pos="1680">
          <p15:clr>
            <a:srgbClr val="FBAE40"/>
          </p15:clr>
        </p15:guide>
        <p15:guide id="2" pos="196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Vertically Centered Title with Content - 2">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2211919" cy="5486400"/>
          </a:xfrm>
        </p:spPr>
        <p:txBody>
          <a:bodyPr anchor="t"/>
          <a:lstStyle/>
          <a:p>
            <a:r>
              <a:rPr lang="en-US"/>
              <a:t>Click to edit Master title style</a:t>
            </a:r>
            <a:endParaRPr lang="en-GB"/>
          </a:p>
        </p:txBody>
      </p:sp>
      <p:sp>
        <p:nvSpPr>
          <p:cNvPr id="3" name="Footer Placeholder 2">
            <a:extLst>
              <a:ext uri="{FF2B5EF4-FFF2-40B4-BE49-F238E27FC236}">
                <a16:creationId xmlns:a16="http://schemas.microsoft.com/office/drawing/2014/main" id="{8212556B-C114-493F-87AC-8E2432B6396C}"/>
              </a:ext>
            </a:extLst>
          </p:cNvPr>
          <p:cNvSpPr>
            <a:spLocks noGrp="1"/>
          </p:cNvSpPr>
          <p:nvPr>
            <p:ph type="ftr" sz="quarter" idx="10"/>
          </p:nvPr>
        </p:nvSpPr>
        <p:spPr/>
        <p:txBody>
          <a:bodyPr/>
          <a:lstStyle/>
          <a:p>
            <a:r>
              <a:rPr lang="en-US"/>
              <a:t>Managing Third-Party Risk in an Increasingly Distributed and Regulated World</a:t>
            </a:r>
          </a:p>
        </p:txBody>
      </p:sp>
      <p:sp>
        <p:nvSpPr>
          <p:cNvPr id="17" name="Content Placeholder 16">
            <a:extLst>
              <a:ext uri="{FF2B5EF4-FFF2-40B4-BE49-F238E27FC236}">
                <a16:creationId xmlns:a16="http://schemas.microsoft.com/office/drawing/2014/main" id="{61ED7737-D644-4650-8DC7-9794B658387F}"/>
              </a:ext>
            </a:extLst>
          </p:cNvPr>
          <p:cNvSpPr>
            <a:spLocks noGrp="1"/>
          </p:cNvSpPr>
          <p:nvPr>
            <p:ph sz="quarter" idx="11"/>
          </p:nvPr>
        </p:nvSpPr>
        <p:spPr>
          <a:xfrm>
            <a:off x="3124200" y="457200"/>
            <a:ext cx="8610601" cy="5486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3853016"/>
      </p:ext>
    </p:extLst>
  </p:cSld>
  <p:clrMapOvr>
    <a:masterClrMapping/>
  </p:clrMapOvr>
  <p:extLst>
    <p:ext uri="{DCECCB84-F9BA-43D5-87BE-67443E8EF086}">
      <p15:sldGuideLst xmlns:p15="http://schemas.microsoft.com/office/powerpoint/2012/main">
        <p15:guide id="1" pos="1680">
          <p15:clr>
            <a:srgbClr val="FBAE40"/>
          </p15:clr>
        </p15:guide>
        <p15:guide id="2" pos="196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A">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6408B2-5804-4145-8694-08EFF89914B9}"/>
              </a:ext>
            </a:extLst>
          </p:cNvPr>
          <p:cNvSpPr>
            <a:spLocks noGrp="1"/>
          </p:cNvSpPr>
          <p:nvPr>
            <p:ph type="ftr" sz="quarter" idx="10"/>
          </p:nvPr>
        </p:nvSpPr>
        <p:spPr/>
        <p:txBody>
          <a:bodyPr/>
          <a:lstStyle/>
          <a:p>
            <a:r>
              <a:rPr lang="en-US"/>
              <a:t>Managing Third-Party Risk in an Increasingly Distributed and Regulated World</a:t>
            </a:r>
          </a:p>
        </p:txBody>
      </p:sp>
    </p:spTree>
    <p:extLst>
      <p:ext uri="{BB962C8B-B14F-4D97-AF65-F5344CB8AC3E}">
        <p14:creationId xmlns:p14="http://schemas.microsoft.com/office/powerpoint/2010/main" val="16528264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B">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FBC8C3AA-DB05-4BA6-88AC-4463B23D9238}"/>
              </a:ext>
            </a:extLst>
          </p:cNvPr>
          <p:cNvSpPr/>
          <p:nvPr userDrawn="1"/>
        </p:nvSpPr>
        <p:spPr>
          <a:xfrm flipH="1">
            <a:off x="2738182" y="228601"/>
            <a:ext cx="9460705" cy="6629400"/>
          </a:xfrm>
          <a:prstGeom prst="rtTriangle">
            <a:avLst/>
          </a:prstGeom>
          <a:solidFill>
            <a:schemeClr val="bg1">
              <a:lumMod val="95000"/>
              <a:alpha val="50000"/>
            </a:schemeClr>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3" name="Right Triangle 2">
            <a:extLst>
              <a:ext uri="{FF2B5EF4-FFF2-40B4-BE49-F238E27FC236}">
                <a16:creationId xmlns:a16="http://schemas.microsoft.com/office/drawing/2014/main" id="{22A026FC-29CD-448D-8D1D-E190EB2B1886}"/>
              </a:ext>
            </a:extLst>
          </p:cNvPr>
          <p:cNvSpPr/>
          <p:nvPr/>
        </p:nvSpPr>
        <p:spPr>
          <a:xfrm flipH="1">
            <a:off x="2738182" y="228601"/>
            <a:ext cx="9460705" cy="6629400"/>
          </a:xfrm>
          <a:prstGeom prst="rtTriangle">
            <a:avLst/>
          </a:prstGeom>
          <a:solidFill>
            <a:schemeClr val="bg2">
              <a:alpha val="50000"/>
            </a:schemeClr>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2" name="Footer Placeholder 1">
            <a:extLst>
              <a:ext uri="{FF2B5EF4-FFF2-40B4-BE49-F238E27FC236}">
                <a16:creationId xmlns:a16="http://schemas.microsoft.com/office/drawing/2014/main" id="{DDE11A4A-90C1-4E0A-A9B5-1EA600709B37}"/>
              </a:ext>
            </a:extLst>
          </p:cNvPr>
          <p:cNvSpPr>
            <a:spLocks noGrp="1"/>
          </p:cNvSpPr>
          <p:nvPr>
            <p:ph type="ftr" sz="quarter" idx="10"/>
          </p:nvPr>
        </p:nvSpPr>
        <p:spPr/>
        <p:txBody>
          <a:bodyPr/>
          <a:lstStyle/>
          <a:p>
            <a:r>
              <a:rPr lang="en-US"/>
              <a:t>Managing Third-Party Risk in an Increasingly Distributed and Regulated World</a:t>
            </a:r>
          </a:p>
        </p:txBody>
      </p:sp>
    </p:spTree>
    <p:extLst>
      <p:ext uri="{BB962C8B-B14F-4D97-AF65-F5344CB8AC3E}">
        <p14:creationId xmlns:p14="http://schemas.microsoft.com/office/powerpoint/2010/main" val="33953148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0EEA6D4-2FC4-4070-9E2C-793ADCD82DFD}"/>
              </a:ext>
            </a:extLst>
          </p:cNvPr>
          <p:cNvSpPr>
            <a:spLocks noChangeAspect="1"/>
          </p:cNvSpPr>
          <p:nvPr userDrawn="1"/>
        </p:nvSpPr>
        <p:spPr>
          <a:xfrm rot="10800000" flipV="1">
            <a:off x="5852160" y="0"/>
            <a:ext cx="6339840" cy="6857999"/>
          </a:xfrm>
          <a:custGeom>
            <a:avLst/>
            <a:gdLst>
              <a:gd name="connsiteX0" fmla="*/ 1538565 w 6339840"/>
              <a:gd name="connsiteY0" fmla="*/ 0 h 6857999"/>
              <a:gd name="connsiteX1" fmla="*/ 0 w 6339840"/>
              <a:gd name="connsiteY1" fmla="*/ 0 h 6857999"/>
              <a:gd name="connsiteX2" fmla="*/ 0 w 6339840"/>
              <a:gd name="connsiteY2" fmla="*/ 6857999 h 6857999"/>
              <a:gd name="connsiteX3" fmla="*/ 6339840 w 633984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339840" h="6857999">
                <a:moveTo>
                  <a:pt x="1538565" y="0"/>
                </a:moveTo>
                <a:lnTo>
                  <a:pt x="0" y="0"/>
                </a:lnTo>
                <a:lnTo>
                  <a:pt x="0" y="6857999"/>
                </a:lnTo>
                <a:lnTo>
                  <a:pt x="6339840" y="6857999"/>
                </a:lnTo>
                <a:close/>
              </a:path>
            </a:pathLst>
          </a:custGeom>
          <a:solidFill>
            <a:schemeClr val="bg1">
              <a:lumMod val="95000"/>
            </a:schemeClr>
          </a:solidFill>
        </p:spPr>
        <p:txBody>
          <a:bodyPr wrap="square"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9" name="Picture Placeholder 8"/>
          <p:cNvSpPr>
            <a:spLocks noGrp="1"/>
          </p:cNvSpPr>
          <p:nvPr>
            <p:ph type="pic" sz="quarter" idx="10"/>
          </p:nvPr>
        </p:nvSpPr>
        <p:spPr>
          <a:xfrm>
            <a:off x="457280" y="1828800"/>
            <a:ext cx="1828800" cy="1828800"/>
          </a:xfrm>
          <a:prstGeom prst="ellipse">
            <a:avLst/>
          </a:prstGeom>
          <a:solidFill>
            <a:schemeClr val="bg2">
              <a:lumMod val="90000"/>
            </a:schemeClr>
          </a:solidFill>
        </p:spPr>
        <p:txBody>
          <a:bodyPr/>
          <a:lstStyle/>
          <a:p>
            <a:r>
              <a:rPr lang="en-US"/>
              <a:t>Click icon to add picture</a:t>
            </a:r>
          </a:p>
        </p:txBody>
      </p:sp>
      <p:sp>
        <p:nvSpPr>
          <p:cNvPr id="25" name="Text Placeholder 24">
            <a:extLst>
              <a:ext uri="{FF2B5EF4-FFF2-40B4-BE49-F238E27FC236}">
                <a16:creationId xmlns:a16="http://schemas.microsoft.com/office/drawing/2014/main" id="{BB2B3D2D-7936-4AB0-A3B4-63A06566D6D5}"/>
              </a:ext>
            </a:extLst>
          </p:cNvPr>
          <p:cNvSpPr>
            <a:spLocks noGrp="1"/>
          </p:cNvSpPr>
          <p:nvPr>
            <p:ph type="body" sz="quarter" idx="14"/>
          </p:nvPr>
        </p:nvSpPr>
        <p:spPr>
          <a:xfrm>
            <a:off x="2593976" y="1828800"/>
            <a:ext cx="4114800" cy="28305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E82FF4BB-FCB6-36DA-48E7-E553CF524F6E}"/>
              </a:ext>
            </a:extLst>
          </p:cNvPr>
          <p:cNvSpPr>
            <a:spLocks noGrp="1"/>
          </p:cNvSpPr>
          <p:nvPr>
            <p:ph type="title" hasCustomPrompt="1"/>
          </p:nvPr>
        </p:nvSpPr>
        <p:spPr/>
        <p:txBody>
          <a:bodyPr/>
          <a:lstStyle/>
          <a:p>
            <a:r>
              <a:rPr lang="en-US"/>
              <a:t>Click to Edit Master Title Style</a:t>
            </a:r>
          </a:p>
        </p:txBody>
      </p:sp>
      <p:sp>
        <p:nvSpPr>
          <p:cNvPr id="8" name="Footer Placeholder 1">
            <a:extLst>
              <a:ext uri="{FF2B5EF4-FFF2-40B4-BE49-F238E27FC236}">
                <a16:creationId xmlns:a16="http://schemas.microsoft.com/office/drawing/2014/main" id="{CB3B508B-9849-D0D3-1180-C59A6870CDBA}"/>
              </a:ext>
            </a:extLst>
          </p:cNvPr>
          <p:cNvSpPr>
            <a:spLocks noGrp="1"/>
          </p:cNvSpPr>
          <p:nvPr>
            <p:ph type="ftr" sz="quarter" idx="3"/>
          </p:nvPr>
        </p:nvSpPr>
        <p:spPr>
          <a:xfrm>
            <a:off x="457199" y="6400800"/>
            <a:ext cx="4900863" cy="228600"/>
          </a:xfrm>
          <a:prstGeom prst="rect">
            <a:avLst/>
          </a:prstGeom>
        </p:spPr>
        <p:txBody>
          <a:bodyPr vert="horz" lIns="91440" tIns="91440" rIns="91440" bIns="91440" rtlCol="0" anchor="ctr"/>
          <a:lstStyle>
            <a:lvl1pPr algn="l">
              <a:defRPr sz="900" cap="all" baseline="0">
                <a:solidFill>
                  <a:schemeClr val="tx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365021465"/>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105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ntact 2">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42B184B0-D5CE-4883-B3BA-58566AF4F28D}"/>
              </a:ext>
            </a:extLst>
          </p:cNvPr>
          <p:cNvSpPr>
            <a:spLocks noGrp="1"/>
          </p:cNvSpPr>
          <p:nvPr>
            <p:ph type="tbl" sz="quarter" idx="13"/>
          </p:nvPr>
        </p:nvSpPr>
        <p:spPr>
          <a:xfrm>
            <a:off x="457200" y="3978277"/>
            <a:ext cx="11279188" cy="1965324"/>
          </a:xfrm>
          <a:prstGeom prst="rect">
            <a:avLst/>
          </a:prstGeom>
        </p:spPr>
        <p:txBody>
          <a:bodyPr/>
          <a:lstStyle/>
          <a:p>
            <a:r>
              <a:rPr lang="en-US"/>
              <a:t>Click icon to add table</a:t>
            </a:r>
          </a:p>
        </p:txBody>
      </p:sp>
      <p:sp>
        <p:nvSpPr>
          <p:cNvPr id="9" name="Picture Placeholder 8"/>
          <p:cNvSpPr>
            <a:spLocks noGrp="1"/>
          </p:cNvSpPr>
          <p:nvPr>
            <p:ph type="pic" sz="quarter" idx="10"/>
          </p:nvPr>
        </p:nvSpPr>
        <p:spPr>
          <a:xfrm>
            <a:off x="2362200" y="1828800"/>
            <a:ext cx="1828800" cy="1828800"/>
          </a:xfrm>
          <a:prstGeom prst="ellipse">
            <a:avLst/>
          </a:prstGeom>
          <a:solidFill>
            <a:schemeClr val="bg2">
              <a:lumMod val="90000"/>
            </a:schemeClr>
          </a:solidFill>
        </p:spPr>
        <p:txBody>
          <a:bodyPr/>
          <a:lstStyle/>
          <a:p>
            <a:r>
              <a:rPr lang="en-US"/>
              <a:t>Click icon to add picture</a:t>
            </a:r>
          </a:p>
        </p:txBody>
      </p:sp>
      <p:sp>
        <p:nvSpPr>
          <p:cNvPr id="11" name="Picture Placeholder 8"/>
          <p:cNvSpPr>
            <a:spLocks noGrp="1"/>
          </p:cNvSpPr>
          <p:nvPr>
            <p:ph type="pic" sz="quarter" idx="12"/>
          </p:nvPr>
        </p:nvSpPr>
        <p:spPr>
          <a:xfrm>
            <a:off x="8001000" y="1828800"/>
            <a:ext cx="1828800" cy="1828800"/>
          </a:xfrm>
          <a:prstGeom prst="ellipse">
            <a:avLst/>
          </a:prstGeom>
          <a:solidFill>
            <a:schemeClr val="bg2">
              <a:lumMod val="90000"/>
            </a:schemeClr>
          </a:solidFill>
        </p:spPr>
        <p:txBody>
          <a:bodyPr/>
          <a:lstStyle/>
          <a:p>
            <a:r>
              <a:rPr lang="en-US"/>
              <a:t>Click icon to add picture</a:t>
            </a:r>
          </a:p>
        </p:txBody>
      </p:sp>
      <p:sp>
        <p:nvSpPr>
          <p:cNvPr id="2" name="Title 1">
            <a:extLst>
              <a:ext uri="{FF2B5EF4-FFF2-40B4-BE49-F238E27FC236}">
                <a16:creationId xmlns:a16="http://schemas.microsoft.com/office/drawing/2014/main" id="{991C83DD-553A-4705-9005-5EFA1B4A11C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160F5E3-E652-406C-8FDB-4789CA6A876F}"/>
              </a:ext>
            </a:extLst>
          </p:cNvPr>
          <p:cNvSpPr>
            <a:spLocks noGrp="1"/>
          </p:cNvSpPr>
          <p:nvPr>
            <p:ph type="ftr" sz="quarter" idx="14"/>
          </p:nvPr>
        </p:nvSpPr>
        <p:spPr/>
        <p:txBody>
          <a:bodyPr/>
          <a:lstStyle/>
          <a:p>
            <a:r>
              <a:rPr lang="en-US"/>
              <a:t>Managing Third-Party Risk in an Increasingly Distributed and Regulated World</a:t>
            </a:r>
          </a:p>
        </p:txBody>
      </p:sp>
    </p:spTree>
    <p:extLst>
      <p:ext uri="{BB962C8B-B14F-4D97-AF65-F5344CB8AC3E}">
        <p14:creationId xmlns:p14="http://schemas.microsoft.com/office/powerpoint/2010/main" val="864559410"/>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1038">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ntact 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22400" y="1828800"/>
            <a:ext cx="1828800" cy="1828800"/>
          </a:xfrm>
          <a:prstGeom prst="ellipse">
            <a:avLst/>
          </a:prstGeom>
          <a:solidFill>
            <a:schemeClr val="bg2">
              <a:lumMod val="90000"/>
            </a:schemeClr>
          </a:solidFill>
        </p:spPr>
        <p:txBody>
          <a:bodyPr/>
          <a:lstStyle/>
          <a:p>
            <a:r>
              <a:rPr lang="en-US"/>
              <a:t>Click icon to add picture</a:t>
            </a:r>
          </a:p>
        </p:txBody>
      </p:sp>
      <p:sp>
        <p:nvSpPr>
          <p:cNvPr id="10" name="Picture Placeholder 8"/>
          <p:cNvSpPr>
            <a:spLocks noGrp="1"/>
          </p:cNvSpPr>
          <p:nvPr>
            <p:ph type="pic" sz="quarter" idx="11"/>
          </p:nvPr>
        </p:nvSpPr>
        <p:spPr>
          <a:xfrm>
            <a:off x="5181600" y="1828800"/>
            <a:ext cx="1828800" cy="1828800"/>
          </a:xfrm>
          <a:prstGeom prst="ellipse">
            <a:avLst/>
          </a:prstGeom>
          <a:solidFill>
            <a:schemeClr val="bg2">
              <a:lumMod val="90000"/>
            </a:schemeClr>
          </a:solidFill>
        </p:spPr>
        <p:txBody>
          <a:bodyPr/>
          <a:lstStyle/>
          <a:p>
            <a:r>
              <a:rPr lang="en-US"/>
              <a:t>Click icon to add picture</a:t>
            </a:r>
          </a:p>
        </p:txBody>
      </p:sp>
      <p:sp>
        <p:nvSpPr>
          <p:cNvPr id="11" name="Picture Placeholder 8"/>
          <p:cNvSpPr>
            <a:spLocks noGrp="1"/>
          </p:cNvSpPr>
          <p:nvPr>
            <p:ph type="pic" sz="quarter" idx="12"/>
          </p:nvPr>
        </p:nvSpPr>
        <p:spPr>
          <a:xfrm>
            <a:off x="8940800" y="1828800"/>
            <a:ext cx="1828800" cy="1828800"/>
          </a:xfrm>
          <a:prstGeom prst="ellipse">
            <a:avLst/>
          </a:prstGeom>
          <a:solidFill>
            <a:schemeClr val="bg2">
              <a:lumMod val="90000"/>
            </a:schemeClr>
          </a:solidFill>
        </p:spPr>
        <p:txBody>
          <a:bodyPr/>
          <a:lstStyle/>
          <a:p>
            <a:r>
              <a:rPr lang="en-US"/>
              <a:t>Click icon to add picture</a:t>
            </a:r>
          </a:p>
        </p:txBody>
      </p:sp>
      <p:sp>
        <p:nvSpPr>
          <p:cNvPr id="4" name="Table Placeholder 3">
            <a:extLst>
              <a:ext uri="{FF2B5EF4-FFF2-40B4-BE49-F238E27FC236}">
                <a16:creationId xmlns:a16="http://schemas.microsoft.com/office/drawing/2014/main" id="{42B184B0-D5CE-4883-B3BA-58566AF4F28D}"/>
              </a:ext>
            </a:extLst>
          </p:cNvPr>
          <p:cNvSpPr>
            <a:spLocks noGrp="1"/>
          </p:cNvSpPr>
          <p:nvPr>
            <p:ph type="tbl" sz="quarter" idx="13"/>
          </p:nvPr>
        </p:nvSpPr>
        <p:spPr>
          <a:xfrm>
            <a:off x="457200" y="4114801"/>
            <a:ext cx="11279188" cy="1828800"/>
          </a:xfrm>
          <a:prstGeom prst="rect">
            <a:avLst/>
          </a:prstGeom>
        </p:spPr>
        <p:txBody>
          <a:bodyPr/>
          <a:lstStyle/>
          <a:p>
            <a:r>
              <a:rPr lang="en-US"/>
              <a:t>Click icon to add table</a:t>
            </a:r>
          </a:p>
        </p:txBody>
      </p:sp>
      <p:sp>
        <p:nvSpPr>
          <p:cNvPr id="2" name="Title 1">
            <a:extLst>
              <a:ext uri="{FF2B5EF4-FFF2-40B4-BE49-F238E27FC236}">
                <a16:creationId xmlns:a16="http://schemas.microsoft.com/office/drawing/2014/main" id="{69BCB633-3345-4BFA-85CD-3704D842823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298C228-98D4-4755-9F86-E74DDF823A44}"/>
              </a:ext>
            </a:extLst>
          </p:cNvPr>
          <p:cNvSpPr>
            <a:spLocks noGrp="1"/>
          </p:cNvSpPr>
          <p:nvPr>
            <p:ph type="ftr" sz="quarter" idx="14"/>
          </p:nvPr>
        </p:nvSpPr>
        <p:spPr/>
        <p:txBody>
          <a:bodyPr/>
          <a:lstStyle/>
          <a:p>
            <a:r>
              <a:rPr lang="en-US"/>
              <a:t>Managing Third-Party Risk in an Increasingly Distributed and Regulated World</a:t>
            </a:r>
          </a:p>
        </p:txBody>
      </p:sp>
    </p:spTree>
    <p:extLst>
      <p:ext uri="{BB962C8B-B14F-4D97-AF65-F5344CB8AC3E}">
        <p14:creationId xmlns:p14="http://schemas.microsoft.com/office/powerpoint/2010/main" val="1210744007"/>
      </p:ext>
    </p:extLst>
  </p:cSld>
  <p:clrMapOvr>
    <a:masterClrMapping/>
  </p:clrMapOvr>
  <p:extLst>
    <p:ext uri="{DCECCB84-F9BA-43D5-87BE-67443E8EF086}">
      <p15:sldGuideLst xmlns:p15="http://schemas.microsoft.com/office/powerpoint/2012/main">
        <p15:guide id="2" orient="horz" pos="1038">
          <p15:clr>
            <a:srgbClr val="FBAE40"/>
          </p15:clr>
        </p15:guide>
        <p15:guide id="3" orient="horz" pos="115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ntact 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952500" y="1828799"/>
            <a:ext cx="1828800" cy="1828800"/>
          </a:xfrm>
          <a:prstGeom prst="ellipse">
            <a:avLst/>
          </a:prstGeom>
          <a:solidFill>
            <a:schemeClr val="bg2">
              <a:lumMod val="90000"/>
            </a:schemeClr>
          </a:solidFill>
        </p:spPr>
        <p:txBody>
          <a:bodyPr/>
          <a:lstStyle/>
          <a:p>
            <a:r>
              <a:rPr lang="en-US"/>
              <a:t>Click icon to add picture</a:t>
            </a:r>
          </a:p>
        </p:txBody>
      </p:sp>
      <p:sp>
        <p:nvSpPr>
          <p:cNvPr id="10" name="Picture Placeholder 8"/>
          <p:cNvSpPr>
            <a:spLocks noGrp="1"/>
          </p:cNvSpPr>
          <p:nvPr>
            <p:ph type="pic" sz="quarter" idx="11"/>
          </p:nvPr>
        </p:nvSpPr>
        <p:spPr>
          <a:xfrm>
            <a:off x="3771900" y="1828799"/>
            <a:ext cx="1828800" cy="1828800"/>
          </a:xfrm>
          <a:prstGeom prst="ellipse">
            <a:avLst/>
          </a:prstGeom>
          <a:solidFill>
            <a:schemeClr val="bg2">
              <a:lumMod val="90000"/>
            </a:schemeClr>
          </a:solidFill>
        </p:spPr>
        <p:txBody>
          <a:bodyPr/>
          <a:lstStyle/>
          <a:p>
            <a:r>
              <a:rPr lang="en-US"/>
              <a:t>Click icon to add picture</a:t>
            </a:r>
          </a:p>
        </p:txBody>
      </p:sp>
      <p:sp>
        <p:nvSpPr>
          <p:cNvPr id="11" name="Picture Placeholder 8"/>
          <p:cNvSpPr>
            <a:spLocks noGrp="1"/>
          </p:cNvSpPr>
          <p:nvPr>
            <p:ph type="pic" sz="quarter" idx="12"/>
          </p:nvPr>
        </p:nvSpPr>
        <p:spPr>
          <a:xfrm>
            <a:off x="6591299" y="1828799"/>
            <a:ext cx="1828800" cy="1828800"/>
          </a:xfrm>
          <a:prstGeom prst="ellipse">
            <a:avLst/>
          </a:prstGeom>
          <a:solidFill>
            <a:schemeClr val="bg2">
              <a:lumMod val="90000"/>
            </a:schemeClr>
          </a:solidFill>
        </p:spPr>
        <p:txBody>
          <a:bodyPr/>
          <a:lstStyle/>
          <a:p>
            <a:r>
              <a:rPr lang="en-US"/>
              <a:t>Click icon to add picture</a:t>
            </a:r>
          </a:p>
        </p:txBody>
      </p:sp>
      <p:sp>
        <p:nvSpPr>
          <p:cNvPr id="4" name="Table Placeholder 3">
            <a:extLst>
              <a:ext uri="{FF2B5EF4-FFF2-40B4-BE49-F238E27FC236}">
                <a16:creationId xmlns:a16="http://schemas.microsoft.com/office/drawing/2014/main" id="{42B184B0-D5CE-4883-B3BA-58566AF4F28D}"/>
              </a:ext>
            </a:extLst>
          </p:cNvPr>
          <p:cNvSpPr>
            <a:spLocks noGrp="1"/>
          </p:cNvSpPr>
          <p:nvPr>
            <p:ph type="tbl" sz="quarter" idx="13"/>
          </p:nvPr>
        </p:nvSpPr>
        <p:spPr>
          <a:xfrm>
            <a:off x="457200" y="3949700"/>
            <a:ext cx="11277600" cy="1993901"/>
          </a:xfrm>
          <a:prstGeom prst="rect">
            <a:avLst/>
          </a:prstGeom>
        </p:spPr>
        <p:txBody>
          <a:bodyPr/>
          <a:lstStyle/>
          <a:p>
            <a:r>
              <a:rPr lang="en-US"/>
              <a:t>Click icon to add table</a:t>
            </a:r>
          </a:p>
        </p:txBody>
      </p:sp>
      <p:sp>
        <p:nvSpPr>
          <p:cNvPr id="2" name="Title 1">
            <a:extLst>
              <a:ext uri="{FF2B5EF4-FFF2-40B4-BE49-F238E27FC236}">
                <a16:creationId xmlns:a16="http://schemas.microsoft.com/office/drawing/2014/main" id="{69BCB633-3345-4BFA-85CD-3704D842823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298C228-98D4-4755-9F86-E74DDF823A44}"/>
              </a:ext>
            </a:extLst>
          </p:cNvPr>
          <p:cNvSpPr>
            <a:spLocks noGrp="1"/>
          </p:cNvSpPr>
          <p:nvPr>
            <p:ph type="ftr" sz="quarter" idx="14"/>
          </p:nvPr>
        </p:nvSpPr>
        <p:spPr/>
        <p:txBody>
          <a:bodyPr/>
          <a:lstStyle/>
          <a:p>
            <a:r>
              <a:rPr lang="en-US"/>
              <a:t>Managing Third-Party Risk in an Increasingly Distributed and Regulated World</a:t>
            </a:r>
          </a:p>
        </p:txBody>
      </p:sp>
      <p:sp>
        <p:nvSpPr>
          <p:cNvPr id="8" name="Picture Placeholder 8">
            <a:extLst>
              <a:ext uri="{FF2B5EF4-FFF2-40B4-BE49-F238E27FC236}">
                <a16:creationId xmlns:a16="http://schemas.microsoft.com/office/drawing/2014/main" id="{E90F2965-3C5F-4B95-BFD6-D919D0ADCBC0}"/>
              </a:ext>
            </a:extLst>
          </p:cNvPr>
          <p:cNvSpPr>
            <a:spLocks noGrp="1"/>
          </p:cNvSpPr>
          <p:nvPr>
            <p:ph type="pic" sz="quarter" idx="15"/>
          </p:nvPr>
        </p:nvSpPr>
        <p:spPr>
          <a:xfrm>
            <a:off x="9410700" y="1828799"/>
            <a:ext cx="1828800" cy="1828800"/>
          </a:xfrm>
          <a:prstGeom prst="ellipse">
            <a:avLst/>
          </a:prstGeom>
          <a:solidFill>
            <a:schemeClr val="bg2">
              <a:lumMod val="90000"/>
            </a:schemeClr>
          </a:solidFill>
        </p:spPr>
        <p:txBody>
          <a:bodyPr/>
          <a:lstStyle/>
          <a:p>
            <a:r>
              <a:rPr lang="en-US"/>
              <a:t>Click icon to add picture</a:t>
            </a:r>
          </a:p>
        </p:txBody>
      </p:sp>
    </p:spTree>
    <p:extLst>
      <p:ext uri="{BB962C8B-B14F-4D97-AF65-F5344CB8AC3E}">
        <p14:creationId xmlns:p14="http://schemas.microsoft.com/office/powerpoint/2010/main" val="1525236623"/>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103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act 2 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D9AA3C-1E8D-4FCB-9213-B47078349A9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30" y="2395971"/>
            <a:ext cx="12182139" cy="3200400"/>
          </a:xfrm>
          <a:prstGeom prst="rect">
            <a:avLst/>
          </a:prstGeom>
        </p:spPr>
      </p:pic>
      <p:sp>
        <p:nvSpPr>
          <p:cNvPr id="4" name="Content Placeholder 3"/>
          <p:cNvSpPr>
            <a:spLocks noGrp="1"/>
          </p:cNvSpPr>
          <p:nvPr>
            <p:ph sz="quarter" idx="10"/>
          </p:nvPr>
        </p:nvSpPr>
        <p:spPr>
          <a:xfrm>
            <a:off x="457200" y="3848100"/>
            <a:ext cx="5420784" cy="2095500"/>
          </a:xfrm>
          <a:prstGeom prst="rect">
            <a:avLst/>
          </a:prstGeom>
          <a:solidFill>
            <a:srgbClr val="FFFFFF"/>
          </a:solidFill>
          <a:effectLst>
            <a:outerShdw blurRad="190500" algn="ctr" rotWithShape="0">
              <a:prstClr val="black">
                <a:alpha val="15000"/>
              </a:prstClr>
            </a:outerShdw>
          </a:effectLst>
        </p:spPr>
        <p:txBody>
          <a:bodyPr vert="horz" lIns="182880" tIns="182880" rIns="182880" bIns="182880" numCol="1" spcCol="228600" rtlCol="0">
            <a:noAutofit/>
          </a:bodyPr>
          <a:lstStyle>
            <a:lvl1pPr>
              <a:defRPr kumimoji="0" lang="en-US" sz="1800" b="0" i="0" u="none" strike="noStrike" kern="0" cap="none" spc="0" normalizeH="0" baseline="0" dirty="0" smtClean="0">
                <a:ln>
                  <a:noFill/>
                </a:ln>
                <a:solidFill>
                  <a:srgbClr val="404040"/>
                </a:solidFill>
                <a:effectLst/>
                <a:uLnTx/>
                <a:uFillTx/>
                <a:latin typeface="Trebuchet MS"/>
              </a:defRPr>
            </a:lvl1pPr>
            <a:lvl2pPr>
              <a:defRPr kumimoji="0" lang="en-US" sz="1800" b="0" i="0" u="none" strike="noStrike" kern="0" cap="none" spc="0" normalizeH="0" baseline="0" dirty="0" smtClean="0">
                <a:ln>
                  <a:noFill/>
                </a:ln>
                <a:solidFill>
                  <a:srgbClr val="404040"/>
                </a:solidFill>
                <a:effectLst/>
                <a:uLnTx/>
                <a:uFillTx/>
                <a:latin typeface="Trebuchet MS"/>
              </a:defRPr>
            </a:lvl2pPr>
            <a:lvl3pPr>
              <a:defRPr kumimoji="0" lang="en-US" b="0" i="0" u="none" strike="noStrike" kern="0" cap="none" spc="0" normalizeH="0" baseline="0" dirty="0">
                <a:ln>
                  <a:noFill/>
                </a:ln>
                <a:solidFill>
                  <a:srgbClr val="404040"/>
                </a:solidFill>
                <a:effectLst/>
                <a:uLnTx/>
                <a:uFillTx/>
                <a:latin typeface="Trebuchet MS"/>
                <a:ea typeface="+mn-ea"/>
                <a:cs typeface="+mn-cs"/>
              </a:defRPr>
            </a:lvl3pPr>
            <a:lvl4pPr>
              <a:defRPr kumimoji="0" lang="en-US" b="0" i="0" u="none" strike="noStrike" kern="0" cap="none" spc="0" normalizeH="0" baseline="0" dirty="0">
                <a:ln>
                  <a:noFill/>
                </a:ln>
                <a:solidFill>
                  <a:srgbClr val="404040"/>
                </a:solidFill>
                <a:effectLst/>
                <a:uLnTx/>
                <a:uFillTx/>
                <a:latin typeface="Trebuchet MS"/>
                <a:ea typeface="+mn-ea"/>
                <a:cs typeface="+mn-cs"/>
              </a:defRPr>
            </a:lvl4pPr>
            <a:lvl5pPr>
              <a:defRPr lang="en-US" sz="1400" b="0" kern="0" dirty="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quarter" idx="11"/>
          </p:nvPr>
        </p:nvSpPr>
        <p:spPr>
          <a:xfrm>
            <a:off x="6324601" y="3848100"/>
            <a:ext cx="5410200" cy="2095500"/>
          </a:xfrm>
          <a:prstGeom prst="rect">
            <a:avLst/>
          </a:prstGeom>
          <a:solidFill>
            <a:srgbClr val="FFFFFF"/>
          </a:solidFill>
          <a:effectLst>
            <a:outerShdw blurRad="190500" algn="ctr" rotWithShape="0">
              <a:prstClr val="black">
                <a:alpha val="15000"/>
              </a:prstClr>
            </a:outerShdw>
          </a:effectLst>
        </p:spPr>
        <p:txBody>
          <a:bodyPr vert="horz" lIns="182880" tIns="182880" rIns="182880" bIns="182880" numCol="1" spcCol="228600" rtlCol="0">
            <a:noAutofit/>
          </a:bodyPr>
          <a:lstStyle>
            <a:lvl1pPr>
              <a:defRPr kumimoji="0" lang="en-US" sz="1800" b="0" i="0" u="none" strike="noStrike" kern="0" cap="none" spc="0" normalizeH="0" baseline="0">
                <a:ln>
                  <a:noFill/>
                </a:ln>
                <a:solidFill>
                  <a:srgbClr val="404040"/>
                </a:solidFill>
                <a:effectLst/>
                <a:uLnTx/>
                <a:uFillTx/>
                <a:latin typeface="Trebuchet MS"/>
              </a:defRPr>
            </a:lvl1pPr>
            <a:lvl2pPr>
              <a:defRPr kumimoji="0" lang="en-US" sz="1800" b="0" i="0" u="none" strike="noStrike" kern="0" cap="none" spc="0" normalizeH="0" baseline="0">
                <a:ln>
                  <a:noFill/>
                </a:ln>
                <a:solidFill>
                  <a:srgbClr val="404040"/>
                </a:solidFill>
                <a:effectLst/>
                <a:uLnTx/>
                <a:uFillTx/>
                <a:latin typeface="Trebuchet MS"/>
              </a:defRPr>
            </a:lvl2pPr>
            <a:lvl3pPr>
              <a:defRPr kumimoji="0" lang="en-US" b="0" i="0" u="none" strike="noStrike" kern="0" cap="none" spc="0" normalizeH="0" baseline="0">
                <a:ln>
                  <a:noFill/>
                </a:ln>
                <a:solidFill>
                  <a:srgbClr val="404040"/>
                </a:solidFill>
                <a:effectLst/>
                <a:uLnTx/>
                <a:uFillTx/>
                <a:latin typeface="Trebuchet MS"/>
                <a:ea typeface="+mn-ea"/>
                <a:cs typeface="+mn-cs"/>
              </a:defRPr>
            </a:lvl3pPr>
            <a:lvl4pPr>
              <a:defRPr kumimoji="0" lang="en-US" b="0" i="0" u="none" strike="noStrike" kern="0" cap="none" spc="0" normalizeH="0" baseline="0">
                <a:ln>
                  <a:noFill/>
                </a:ln>
                <a:solidFill>
                  <a:srgbClr val="404040"/>
                </a:solidFill>
                <a:effectLst/>
                <a:uLnTx/>
                <a:uFillTx/>
                <a:latin typeface="Trebuchet MS"/>
                <a:ea typeface="+mn-ea"/>
                <a:cs typeface="+mn-cs"/>
              </a:defRPr>
            </a:lvl4pPr>
            <a:lvl5pPr>
              <a:defRPr lang="en-US" sz="1400" b="0" kern="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14C09A4F-9CE0-46EB-83FA-A9864F6ED600}"/>
              </a:ext>
            </a:extLst>
          </p:cNvPr>
          <p:cNvSpPr>
            <a:spLocks noGrp="1"/>
          </p:cNvSpPr>
          <p:nvPr>
            <p:ph type="pic" sz="quarter" idx="13"/>
          </p:nvPr>
        </p:nvSpPr>
        <p:spPr>
          <a:xfrm>
            <a:off x="2253192" y="1828800"/>
            <a:ext cx="1828800" cy="1828800"/>
          </a:xfrm>
          <a:prstGeom prst="ellipse">
            <a:avLst/>
          </a:prstGeom>
          <a:solidFill>
            <a:schemeClr val="bg2">
              <a:lumMod val="90000"/>
            </a:schemeClr>
          </a:solidFill>
        </p:spPr>
        <p:txBody>
          <a:bodyPr/>
          <a:lstStyle/>
          <a:p>
            <a:r>
              <a:rPr lang="en-US"/>
              <a:t>Click icon to add picture</a:t>
            </a:r>
          </a:p>
        </p:txBody>
      </p:sp>
      <p:sp>
        <p:nvSpPr>
          <p:cNvPr id="11" name="Picture Placeholder 8">
            <a:extLst>
              <a:ext uri="{FF2B5EF4-FFF2-40B4-BE49-F238E27FC236}">
                <a16:creationId xmlns:a16="http://schemas.microsoft.com/office/drawing/2014/main" id="{D22C8979-D5CB-4DD2-93D5-542CCA79BD68}"/>
              </a:ext>
            </a:extLst>
          </p:cNvPr>
          <p:cNvSpPr>
            <a:spLocks noGrp="1"/>
          </p:cNvSpPr>
          <p:nvPr>
            <p:ph type="pic" sz="quarter" idx="14"/>
          </p:nvPr>
        </p:nvSpPr>
        <p:spPr>
          <a:xfrm>
            <a:off x="8115301" y="1817461"/>
            <a:ext cx="1828800" cy="1828800"/>
          </a:xfrm>
          <a:prstGeom prst="ellipse">
            <a:avLst/>
          </a:prstGeom>
          <a:solidFill>
            <a:schemeClr val="bg2">
              <a:lumMod val="90000"/>
            </a:schemeClr>
          </a:solidFill>
        </p:spPr>
        <p:txBody>
          <a:bodyPr/>
          <a:lstStyle/>
          <a:p>
            <a:r>
              <a:rPr lang="en-US"/>
              <a:t>Click icon to add picture</a:t>
            </a:r>
          </a:p>
        </p:txBody>
      </p:sp>
      <p:sp>
        <p:nvSpPr>
          <p:cNvPr id="2" name="Title 1">
            <a:extLst>
              <a:ext uri="{FF2B5EF4-FFF2-40B4-BE49-F238E27FC236}">
                <a16:creationId xmlns:a16="http://schemas.microsoft.com/office/drawing/2014/main" id="{4394B001-C1CA-0E26-71FC-622EF83C95C2}"/>
              </a:ext>
            </a:extLst>
          </p:cNvPr>
          <p:cNvSpPr>
            <a:spLocks noGrp="1"/>
          </p:cNvSpPr>
          <p:nvPr>
            <p:ph type="title" hasCustomPrompt="1"/>
          </p:nvPr>
        </p:nvSpPr>
        <p:spPr/>
        <p:txBody>
          <a:bodyPr/>
          <a:lstStyle/>
          <a:p>
            <a:r>
              <a:rPr lang="en-US"/>
              <a:t>Click to Edit Master Title Style</a:t>
            </a:r>
          </a:p>
        </p:txBody>
      </p:sp>
      <p:sp>
        <p:nvSpPr>
          <p:cNvPr id="8" name="Footer Placeholder 1">
            <a:extLst>
              <a:ext uri="{FF2B5EF4-FFF2-40B4-BE49-F238E27FC236}">
                <a16:creationId xmlns:a16="http://schemas.microsoft.com/office/drawing/2014/main" id="{021D9A92-C7FD-A1C3-87A4-C9F6B3544911}"/>
              </a:ext>
            </a:extLst>
          </p:cNvPr>
          <p:cNvSpPr>
            <a:spLocks noGrp="1"/>
          </p:cNvSpPr>
          <p:nvPr>
            <p:ph type="ftr" sz="quarter" idx="3"/>
          </p:nvPr>
        </p:nvSpPr>
        <p:spPr>
          <a:xfrm>
            <a:off x="457199" y="6400800"/>
            <a:ext cx="4884821" cy="228600"/>
          </a:xfrm>
          <a:prstGeom prst="rect">
            <a:avLst/>
          </a:prstGeom>
        </p:spPr>
        <p:txBody>
          <a:bodyPr vert="horz" lIns="91440" tIns="91440" rIns="91440" bIns="91440" rtlCol="0" anchor="ctr"/>
          <a:lstStyle>
            <a:lvl1pPr algn="l">
              <a:defRPr sz="900" cap="all" baseline="0">
                <a:solidFill>
                  <a:schemeClr val="tx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4237601142"/>
      </p:ext>
    </p:extLst>
  </p:cSld>
  <p:clrMapOvr>
    <a:masterClrMapping/>
  </p:clrMapOvr>
  <p:extLst>
    <p:ext uri="{DCECCB84-F9BA-43D5-87BE-67443E8EF086}">
      <p15:sldGuideLst xmlns:p15="http://schemas.microsoft.com/office/powerpoint/2012/main">
        <p15:guide id="1" pos="3720">
          <p15:clr>
            <a:srgbClr val="FBAE40"/>
          </p15:clr>
        </p15:guide>
        <p15:guide id="2" pos="3984">
          <p15:clr>
            <a:srgbClr val="FBAE40"/>
          </p15:clr>
        </p15:guide>
        <p15:guide id="3" orient="horz" pos="1152">
          <p15:clr>
            <a:srgbClr val="FBAE40"/>
          </p15:clr>
        </p15:guide>
        <p15:guide id="4" orient="horz" pos="1038">
          <p15:clr>
            <a:srgbClr val="FBAE40"/>
          </p15:clr>
        </p15:guide>
        <p15:guide id="5" orient="horz" pos="2424">
          <p15:clr>
            <a:srgbClr val="FBAE40"/>
          </p15:clr>
        </p15:guide>
        <p15:guide id="6" orient="horz" pos="23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Agenda D">
    <p:bg>
      <p:bgPr>
        <a:solidFill>
          <a:schemeClr val="bg1"/>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94D2D05-7C1E-47E0-B55F-A8A7DD1A128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679700" y="0"/>
            <a:ext cx="9512299" cy="6858000"/>
          </a:xfrm>
          <a:prstGeom prst="rect">
            <a:avLst/>
          </a:prstGeom>
        </p:spPr>
      </p:pic>
      <p:sp>
        <p:nvSpPr>
          <p:cNvPr id="14" name="Freeform: Shape 13">
            <a:extLst>
              <a:ext uri="{FF2B5EF4-FFF2-40B4-BE49-F238E27FC236}">
                <a16:creationId xmlns:a16="http://schemas.microsoft.com/office/drawing/2014/main" id="{E5F0F07F-DBD0-4B4A-B092-5527D851EB8D}"/>
              </a:ext>
            </a:extLst>
          </p:cNvPr>
          <p:cNvSpPr>
            <a:spLocks noChangeAspect="1"/>
          </p:cNvSpPr>
          <p:nvPr userDrawn="1"/>
        </p:nvSpPr>
        <p:spPr>
          <a:xfrm rot="5400000">
            <a:off x="397633" y="-397632"/>
            <a:ext cx="6858005" cy="7653271"/>
          </a:xfrm>
          <a:custGeom>
            <a:avLst/>
            <a:gdLst>
              <a:gd name="connsiteX0" fmla="*/ 0 w 6858005"/>
              <a:gd name="connsiteY0" fmla="*/ 7653271 h 7653271"/>
              <a:gd name="connsiteX1" fmla="*/ 0 w 6858005"/>
              <a:gd name="connsiteY1" fmla="*/ 4800926 h 7653271"/>
              <a:gd name="connsiteX2" fmla="*/ 6858005 w 6858005"/>
              <a:gd name="connsiteY2" fmla="*/ 0 h 7653271"/>
              <a:gd name="connsiteX3" fmla="*/ 6858005 w 6858005"/>
              <a:gd name="connsiteY3" fmla="*/ 5315486 h 7653271"/>
              <a:gd name="connsiteX4" fmla="*/ 3518537 w 6858005"/>
              <a:gd name="connsiteY4" fmla="*/ 7653271 h 765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5" h="7653271">
                <a:moveTo>
                  <a:pt x="0" y="7653271"/>
                </a:moveTo>
                <a:lnTo>
                  <a:pt x="0" y="4800926"/>
                </a:lnTo>
                <a:lnTo>
                  <a:pt x="6858005" y="0"/>
                </a:lnTo>
                <a:lnTo>
                  <a:pt x="6858005" y="5315486"/>
                </a:lnTo>
                <a:lnTo>
                  <a:pt x="3518537" y="7653271"/>
                </a:lnTo>
                <a:close/>
              </a:path>
            </a:pathLst>
          </a:custGeom>
          <a:solidFill>
            <a:schemeClr val="bg1"/>
          </a:solidFill>
          <a:ln w="9525" cap="flat">
            <a:noFill/>
            <a:prstDash val="solid"/>
            <a:miter/>
          </a:ln>
        </p:spPr>
        <p:txBody>
          <a:bodyPr rtlCol="0" anchor="ctr"/>
          <a:lstStyle/>
          <a:p>
            <a:endParaRPr lang="en-US"/>
          </a:p>
        </p:txBody>
      </p:sp>
      <p:sp>
        <p:nvSpPr>
          <p:cNvPr id="13" name="Rectangle 2">
            <a:extLst>
              <a:ext uri="{FF2B5EF4-FFF2-40B4-BE49-F238E27FC236}">
                <a16:creationId xmlns:a16="http://schemas.microsoft.com/office/drawing/2014/main" id="{8FA4D64D-FFBC-45FC-9B59-F5E30482EA79}"/>
              </a:ext>
            </a:extLst>
          </p:cNvPr>
          <p:cNvSpPr>
            <a:spLocks noGrp="1" noChangeArrowheads="1"/>
          </p:cNvSpPr>
          <p:nvPr>
            <p:ph type="ctrTitle" hasCustomPrompt="1"/>
          </p:nvPr>
        </p:nvSpPr>
        <p:spPr bwMode="gray">
          <a:xfrm>
            <a:off x="457200" y="457200"/>
            <a:ext cx="2438400" cy="5486400"/>
          </a:xfrm>
        </p:spPr>
        <p:txBody>
          <a:bodyPr anchor="ctr"/>
          <a:lstStyle>
            <a:lvl1pPr>
              <a:defRPr sz="2800" b="0" i="0">
                <a:solidFill>
                  <a:schemeClr val="accent1"/>
                </a:solidFill>
              </a:defRPr>
            </a:lvl1pPr>
          </a:lstStyle>
          <a:p>
            <a:r>
              <a:rPr lang="en-US"/>
              <a:t>Click To Edit Master Title Style</a:t>
            </a:r>
            <a:endParaRPr lang="en-GB"/>
          </a:p>
        </p:txBody>
      </p:sp>
      <p:sp>
        <p:nvSpPr>
          <p:cNvPr id="2" name="Footer Placeholder 1">
            <a:extLst>
              <a:ext uri="{FF2B5EF4-FFF2-40B4-BE49-F238E27FC236}">
                <a16:creationId xmlns:a16="http://schemas.microsoft.com/office/drawing/2014/main" id="{A86020AF-FEC6-479B-A282-E774876C8057}"/>
              </a:ext>
            </a:extLst>
          </p:cNvPr>
          <p:cNvSpPr>
            <a:spLocks noGrp="1"/>
          </p:cNvSpPr>
          <p:nvPr>
            <p:ph type="ftr" sz="quarter" idx="10"/>
          </p:nvPr>
        </p:nvSpPr>
        <p:spPr/>
        <p:txBody>
          <a:bodyPr/>
          <a:lstStyle/>
          <a:p>
            <a:r>
              <a:rPr lang="en-US"/>
              <a:t>Managing Third-Party Risk in an Increasingly Distributed and Regulated World</a:t>
            </a:r>
          </a:p>
        </p:txBody>
      </p:sp>
      <p:sp>
        <p:nvSpPr>
          <p:cNvPr id="15" name="Content Placeholder 9">
            <a:extLst>
              <a:ext uri="{FF2B5EF4-FFF2-40B4-BE49-F238E27FC236}">
                <a16:creationId xmlns:a16="http://schemas.microsoft.com/office/drawing/2014/main" id="{09B78489-B7B1-4CA3-90E2-43BA9E40DBDA}"/>
              </a:ext>
            </a:extLst>
          </p:cNvPr>
          <p:cNvSpPr>
            <a:spLocks noGrp="1"/>
          </p:cNvSpPr>
          <p:nvPr>
            <p:ph sz="quarter" idx="11"/>
          </p:nvPr>
        </p:nvSpPr>
        <p:spPr>
          <a:xfrm>
            <a:off x="3581400" y="457200"/>
            <a:ext cx="8153400" cy="5486400"/>
          </a:xfrm>
          <a:solidFill>
            <a:schemeClr val="bg1"/>
          </a:solidFill>
          <a:effectLst>
            <a:outerShdw blurRad="190500" algn="t" rotWithShape="0">
              <a:prstClr val="black">
                <a:alpha val="15000"/>
              </a:prstClr>
            </a:outerShdw>
          </a:effectLst>
        </p:spPr>
        <p:txBody>
          <a:bodyPr vert="horz" lIns="182880" tIns="182880" rIns="182880" bIns="182880" rtlCol="0" anchor="ctr">
            <a:noAutofit/>
          </a:bodyPr>
          <a:lstStyle>
            <a:lvl1pPr>
              <a:defRPr lang="en-US" sz="1800" smtClean="0"/>
            </a:lvl1pPr>
            <a:lvl2pPr>
              <a:defRPr lang="en-US" sz="1800" smtClean="0"/>
            </a:lvl2pPr>
            <a:lvl3pPr>
              <a:defRPr lang="en-US" smtClean="0"/>
            </a:lvl3pPr>
            <a:lvl4pPr>
              <a:defRPr lang="en-US" sz="1400" smtClean="0"/>
            </a:lvl4pPr>
            <a:lvl5pPr>
              <a:defRPr lang="en-US" sz="1400"/>
            </a:lvl5pPr>
          </a:lstStyle>
          <a:p>
            <a:pPr lvl="0">
              <a:spcBef>
                <a:spcPts val="1200"/>
              </a:spcBef>
            </a:pPr>
            <a:r>
              <a:rPr lang="en-US"/>
              <a:t>Click to edit Master text styles</a:t>
            </a:r>
          </a:p>
          <a:p>
            <a:pPr lvl="1">
              <a:spcBef>
                <a:spcPts val="1200"/>
              </a:spcBef>
            </a:pPr>
            <a:r>
              <a:rPr lang="en-US"/>
              <a:t>Second level</a:t>
            </a:r>
          </a:p>
          <a:p>
            <a:pPr lvl="2">
              <a:spcBef>
                <a:spcPts val="1200"/>
              </a:spcBef>
            </a:pPr>
            <a:r>
              <a:rPr lang="en-US"/>
              <a:t>Third level</a:t>
            </a:r>
          </a:p>
          <a:p>
            <a:pPr lvl="3">
              <a:spcBef>
                <a:spcPts val="1200"/>
              </a:spcBef>
            </a:pPr>
            <a:r>
              <a:rPr lang="en-US"/>
              <a:t>Fourth level</a:t>
            </a:r>
          </a:p>
          <a:p>
            <a:pPr lvl="4">
              <a:spcBef>
                <a:spcPts val="1200"/>
              </a:spcBef>
            </a:pPr>
            <a:r>
              <a:rPr lang="en-US"/>
              <a:t>Fifth level</a:t>
            </a:r>
          </a:p>
        </p:txBody>
      </p:sp>
    </p:spTree>
    <p:extLst>
      <p:ext uri="{BB962C8B-B14F-4D97-AF65-F5344CB8AC3E}">
        <p14:creationId xmlns:p14="http://schemas.microsoft.com/office/powerpoint/2010/main" val="181733988"/>
      </p:ext>
    </p:extLst>
  </p:cSld>
  <p:clrMapOvr>
    <a:masterClrMapping/>
  </p:clrMapOvr>
  <p:extLst>
    <p:ext uri="{DCECCB84-F9BA-43D5-87BE-67443E8EF086}">
      <p15:sldGuideLst xmlns:p15="http://schemas.microsoft.com/office/powerpoint/2012/main">
        <p15:guide id="2" pos="2256">
          <p15:clr>
            <a:srgbClr val="FBAE40"/>
          </p15:clr>
        </p15:guide>
        <p15:guide id="3" pos="1824">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act 3 B">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21A066C-FA23-425A-A478-14175A30399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30" y="2395971"/>
            <a:ext cx="12182139" cy="3200400"/>
          </a:xfrm>
          <a:prstGeom prst="rect">
            <a:avLst/>
          </a:prstGeom>
        </p:spPr>
      </p:pic>
      <p:sp>
        <p:nvSpPr>
          <p:cNvPr id="4" name="Content Placeholder 3"/>
          <p:cNvSpPr>
            <a:spLocks noGrp="1"/>
          </p:cNvSpPr>
          <p:nvPr>
            <p:ph sz="quarter" idx="10"/>
          </p:nvPr>
        </p:nvSpPr>
        <p:spPr>
          <a:xfrm>
            <a:off x="457200" y="3848100"/>
            <a:ext cx="3365498" cy="2095500"/>
          </a:xfrm>
          <a:prstGeom prst="rect">
            <a:avLst/>
          </a:prstGeom>
          <a:solidFill>
            <a:srgbClr val="FFFFFF"/>
          </a:solidFill>
          <a:effectLst>
            <a:outerShdw blurRad="190500" algn="ctr" rotWithShape="0">
              <a:prstClr val="black">
                <a:alpha val="15000"/>
              </a:prstClr>
            </a:outerShdw>
          </a:effectLst>
        </p:spPr>
        <p:txBody>
          <a:bodyPr vert="horz" lIns="182880" tIns="182880" rIns="182880" bIns="182880" numCol="1" spcCol="228600" rtlCol="0">
            <a:noAutofit/>
          </a:bodyPr>
          <a:lstStyle>
            <a:lvl1pPr>
              <a:defRPr kumimoji="0" lang="en-US" sz="1800" b="0" i="0" u="none" strike="noStrike" kern="0" cap="none" spc="0" normalizeH="0" baseline="0" dirty="0">
                <a:ln>
                  <a:noFill/>
                </a:ln>
                <a:solidFill>
                  <a:srgbClr val="404040"/>
                </a:solidFill>
                <a:effectLst/>
                <a:uLnTx/>
                <a:uFillTx/>
                <a:latin typeface="Trebuchet MS"/>
              </a:defRPr>
            </a:lvl1pPr>
            <a:lvl2pPr>
              <a:defRPr kumimoji="0" lang="en-US" sz="1800" b="0" i="0" u="none" strike="noStrike" kern="0" cap="none" spc="0" normalizeH="0" baseline="0" dirty="0">
                <a:ln>
                  <a:noFill/>
                </a:ln>
                <a:solidFill>
                  <a:srgbClr val="404040"/>
                </a:solidFill>
                <a:effectLst/>
                <a:uLnTx/>
                <a:uFillTx/>
                <a:latin typeface="Trebuchet MS"/>
              </a:defRPr>
            </a:lvl2pPr>
            <a:lvl3pPr>
              <a:defRPr kumimoji="0" lang="en-US" b="0" i="0" u="none" strike="noStrike" kern="0" cap="none" spc="0" normalizeH="0" baseline="0" dirty="0">
                <a:ln>
                  <a:noFill/>
                </a:ln>
                <a:solidFill>
                  <a:srgbClr val="404040"/>
                </a:solidFill>
                <a:effectLst/>
                <a:uLnTx/>
                <a:uFillTx/>
                <a:latin typeface="Trebuchet MS"/>
                <a:ea typeface="+mn-ea"/>
                <a:cs typeface="+mn-cs"/>
              </a:defRPr>
            </a:lvl3pPr>
            <a:lvl4pPr>
              <a:defRPr kumimoji="0" lang="en-US" b="0" i="0" u="none" strike="noStrike" kern="0" cap="none" spc="0" normalizeH="0" baseline="0" dirty="0">
                <a:ln>
                  <a:noFill/>
                </a:ln>
                <a:solidFill>
                  <a:srgbClr val="404040"/>
                </a:solidFill>
                <a:effectLst/>
                <a:uLnTx/>
                <a:uFillTx/>
                <a:latin typeface="Trebuchet MS"/>
                <a:ea typeface="+mn-ea"/>
                <a:cs typeface="+mn-cs"/>
              </a:defRPr>
            </a:lvl4pPr>
            <a:lvl5pPr>
              <a:defRPr lang="en-US" sz="1400" b="0" kern="0" dirty="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quarter" idx="11"/>
          </p:nvPr>
        </p:nvSpPr>
        <p:spPr>
          <a:xfrm>
            <a:off x="4381500" y="3848100"/>
            <a:ext cx="3429000" cy="2095500"/>
          </a:xfrm>
          <a:prstGeom prst="rect">
            <a:avLst/>
          </a:prstGeom>
          <a:solidFill>
            <a:srgbClr val="FFFFFF"/>
          </a:solidFill>
          <a:effectLst>
            <a:outerShdw blurRad="190500" algn="ctr" rotWithShape="0">
              <a:prstClr val="black">
                <a:alpha val="15000"/>
              </a:prstClr>
            </a:outerShdw>
          </a:effectLst>
        </p:spPr>
        <p:txBody>
          <a:bodyPr vert="horz" lIns="182880" tIns="182880" rIns="182880" bIns="182880" numCol="1" spcCol="228600" rtlCol="0">
            <a:noAutofit/>
          </a:bodyPr>
          <a:lstStyle>
            <a:lvl1pPr>
              <a:defRPr kumimoji="0" lang="en-US" sz="1800" b="0" i="0" u="none" strike="noStrike" kern="0" cap="none" spc="0" normalizeH="0" baseline="0" dirty="0">
                <a:ln>
                  <a:noFill/>
                </a:ln>
                <a:solidFill>
                  <a:srgbClr val="404040"/>
                </a:solidFill>
                <a:effectLst/>
                <a:uLnTx/>
                <a:uFillTx/>
                <a:latin typeface="Trebuchet MS"/>
              </a:defRPr>
            </a:lvl1pPr>
            <a:lvl2pPr>
              <a:defRPr kumimoji="0" lang="en-US" sz="1800" b="0" i="0" u="none" strike="noStrike" kern="0" cap="none" spc="0" normalizeH="0" baseline="0" dirty="0">
                <a:ln>
                  <a:noFill/>
                </a:ln>
                <a:solidFill>
                  <a:srgbClr val="404040"/>
                </a:solidFill>
                <a:effectLst/>
                <a:uLnTx/>
                <a:uFillTx/>
                <a:latin typeface="Trebuchet MS"/>
              </a:defRPr>
            </a:lvl2pPr>
            <a:lvl3pPr>
              <a:defRPr kumimoji="0" lang="en-US" b="0" i="0" u="none" strike="noStrike" kern="0" cap="none" spc="0" normalizeH="0" baseline="0" dirty="0">
                <a:ln>
                  <a:noFill/>
                </a:ln>
                <a:solidFill>
                  <a:srgbClr val="404040"/>
                </a:solidFill>
                <a:effectLst/>
                <a:uLnTx/>
                <a:uFillTx/>
                <a:latin typeface="Trebuchet MS"/>
                <a:ea typeface="+mn-ea"/>
                <a:cs typeface="+mn-cs"/>
              </a:defRPr>
            </a:lvl3pPr>
            <a:lvl4pPr>
              <a:defRPr kumimoji="0" lang="en-US" b="0" i="0" u="none" strike="noStrike" kern="0" cap="none" spc="0" normalizeH="0" baseline="0" dirty="0">
                <a:ln>
                  <a:noFill/>
                </a:ln>
                <a:solidFill>
                  <a:srgbClr val="404040"/>
                </a:solidFill>
                <a:effectLst/>
                <a:uLnTx/>
                <a:uFillTx/>
                <a:latin typeface="Trebuchet MS"/>
                <a:ea typeface="+mn-ea"/>
                <a:cs typeface="+mn-cs"/>
              </a:defRPr>
            </a:lvl4pPr>
            <a:lvl5pPr>
              <a:defRPr lang="en-US" sz="1400" b="0" kern="0" dirty="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669A88CD-5F81-446F-99BE-EEC9063360DA}"/>
              </a:ext>
            </a:extLst>
          </p:cNvPr>
          <p:cNvSpPr>
            <a:spLocks noGrp="1"/>
          </p:cNvSpPr>
          <p:nvPr>
            <p:ph sz="quarter" idx="13"/>
          </p:nvPr>
        </p:nvSpPr>
        <p:spPr>
          <a:xfrm>
            <a:off x="8382000" y="3841750"/>
            <a:ext cx="3352800" cy="2101850"/>
          </a:xfrm>
          <a:prstGeom prst="rect">
            <a:avLst/>
          </a:prstGeom>
          <a:solidFill>
            <a:srgbClr val="FFFFFF"/>
          </a:solidFill>
          <a:effectLst>
            <a:outerShdw blurRad="190500" algn="ctr" rotWithShape="0">
              <a:prstClr val="black">
                <a:alpha val="15000"/>
              </a:prstClr>
            </a:outerShdw>
          </a:effectLst>
        </p:spPr>
        <p:txBody>
          <a:bodyPr vert="horz" lIns="182880" tIns="182880" rIns="182880" bIns="182880" numCol="1" spcCol="228600" rtlCol="0">
            <a:noAutofit/>
          </a:bodyPr>
          <a:lstStyle>
            <a:lvl1pPr>
              <a:defRPr kumimoji="0" lang="en-US" sz="1800" b="0" i="0" u="none" strike="noStrike" kern="0" cap="none" spc="0" normalizeH="0" baseline="0" dirty="0">
                <a:ln>
                  <a:noFill/>
                </a:ln>
                <a:solidFill>
                  <a:srgbClr val="404040"/>
                </a:solidFill>
                <a:effectLst/>
                <a:uLnTx/>
                <a:uFillTx/>
                <a:latin typeface="Trebuchet MS"/>
              </a:defRPr>
            </a:lvl1pPr>
            <a:lvl2pPr>
              <a:defRPr kumimoji="0" lang="en-US" sz="1800" b="0" i="0" u="none" strike="noStrike" kern="0" cap="none" spc="0" normalizeH="0" baseline="0" dirty="0">
                <a:ln>
                  <a:noFill/>
                </a:ln>
                <a:solidFill>
                  <a:srgbClr val="404040"/>
                </a:solidFill>
                <a:effectLst/>
                <a:uLnTx/>
                <a:uFillTx/>
                <a:latin typeface="Trebuchet MS"/>
              </a:defRPr>
            </a:lvl2pPr>
            <a:lvl3pPr>
              <a:defRPr kumimoji="0" lang="en-US" b="0" i="0" u="none" strike="noStrike" kern="0" cap="none" spc="0" normalizeH="0" baseline="0" dirty="0">
                <a:ln>
                  <a:noFill/>
                </a:ln>
                <a:solidFill>
                  <a:srgbClr val="404040"/>
                </a:solidFill>
                <a:effectLst/>
                <a:uLnTx/>
                <a:uFillTx/>
                <a:latin typeface="Trebuchet MS"/>
                <a:ea typeface="+mn-ea"/>
                <a:cs typeface="+mn-cs"/>
              </a:defRPr>
            </a:lvl3pPr>
            <a:lvl4pPr>
              <a:defRPr kumimoji="0" lang="en-US" b="0" i="0" u="none" strike="noStrike" kern="0" cap="none" spc="0" normalizeH="0" baseline="0" dirty="0">
                <a:ln>
                  <a:noFill/>
                </a:ln>
                <a:solidFill>
                  <a:srgbClr val="404040"/>
                </a:solidFill>
                <a:effectLst/>
                <a:uLnTx/>
                <a:uFillTx/>
                <a:latin typeface="Trebuchet MS"/>
                <a:ea typeface="+mn-ea"/>
                <a:cs typeface="+mn-cs"/>
              </a:defRPr>
            </a:lvl4pPr>
            <a:lvl5pPr>
              <a:defRPr lang="en-US" sz="1400" b="0" kern="0" dirty="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8">
            <a:extLst>
              <a:ext uri="{FF2B5EF4-FFF2-40B4-BE49-F238E27FC236}">
                <a16:creationId xmlns:a16="http://schemas.microsoft.com/office/drawing/2014/main" id="{146D7144-F015-47A0-9FEA-6BCE2CE1398A}"/>
              </a:ext>
            </a:extLst>
          </p:cNvPr>
          <p:cNvSpPr>
            <a:spLocks noGrp="1"/>
          </p:cNvSpPr>
          <p:nvPr>
            <p:ph type="pic" sz="quarter" idx="14"/>
          </p:nvPr>
        </p:nvSpPr>
        <p:spPr>
          <a:xfrm>
            <a:off x="1225549" y="1828800"/>
            <a:ext cx="1828800" cy="1828800"/>
          </a:xfrm>
          <a:prstGeom prst="ellipse">
            <a:avLst/>
          </a:prstGeom>
          <a:solidFill>
            <a:schemeClr val="bg2">
              <a:lumMod val="90000"/>
            </a:schemeClr>
          </a:solidFill>
        </p:spPr>
        <p:txBody>
          <a:bodyPr/>
          <a:lstStyle/>
          <a:p>
            <a:r>
              <a:rPr lang="en-US"/>
              <a:t>Click icon to add picture</a:t>
            </a:r>
          </a:p>
        </p:txBody>
      </p:sp>
      <p:sp>
        <p:nvSpPr>
          <p:cNvPr id="12" name="Picture Placeholder 8">
            <a:extLst>
              <a:ext uri="{FF2B5EF4-FFF2-40B4-BE49-F238E27FC236}">
                <a16:creationId xmlns:a16="http://schemas.microsoft.com/office/drawing/2014/main" id="{8547A66A-DF5C-40D2-A72F-6E6E0C5ADC76}"/>
              </a:ext>
            </a:extLst>
          </p:cNvPr>
          <p:cNvSpPr>
            <a:spLocks noGrp="1"/>
          </p:cNvSpPr>
          <p:nvPr>
            <p:ph type="pic" sz="quarter" idx="15"/>
          </p:nvPr>
        </p:nvSpPr>
        <p:spPr>
          <a:xfrm>
            <a:off x="5181600" y="1828800"/>
            <a:ext cx="1828800" cy="1828800"/>
          </a:xfrm>
          <a:prstGeom prst="ellipse">
            <a:avLst/>
          </a:prstGeom>
          <a:solidFill>
            <a:schemeClr val="bg2">
              <a:lumMod val="90000"/>
            </a:schemeClr>
          </a:solidFill>
        </p:spPr>
        <p:txBody>
          <a:bodyPr/>
          <a:lstStyle/>
          <a:p>
            <a:r>
              <a:rPr lang="en-US"/>
              <a:t>Click icon to add picture</a:t>
            </a:r>
          </a:p>
        </p:txBody>
      </p:sp>
      <p:sp>
        <p:nvSpPr>
          <p:cNvPr id="13" name="Picture Placeholder 8">
            <a:extLst>
              <a:ext uri="{FF2B5EF4-FFF2-40B4-BE49-F238E27FC236}">
                <a16:creationId xmlns:a16="http://schemas.microsoft.com/office/drawing/2014/main" id="{7972B9F5-3728-4FD7-B518-6FFC13ADAC39}"/>
              </a:ext>
            </a:extLst>
          </p:cNvPr>
          <p:cNvSpPr>
            <a:spLocks noGrp="1"/>
          </p:cNvSpPr>
          <p:nvPr>
            <p:ph type="pic" sz="quarter" idx="16"/>
          </p:nvPr>
        </p:nvSpPr>
        <p:spPr>
          <a:xfrm>
            <a:off x="9144000" y="1828800"/>
            <a:ext cx="1828800" cy="1828800"/>
          </a:xfrm>
          <a:prstGeom prst="ellipse">
            <a:avLst/>
          </a:prstGeom>
          <a:solidFill>
            <a:schemeClr val="bg2">
              <a:lumMod val="90000"/>
            </a:schemeClr>
          </a:solidFill>
        </p:spPr>
        <p:txBody>
          <a:bodyPr/>
          <a:lstStyle/>
          <a:p>
            <a:r>
              <a:rPr lang="en-US"/>
              <a:t>Click icon to add picture</a:t>
            </a:r>
          </a:p>
        </p:txBody>
      </p:sp>
      <p:sp>
        <p:nvSpPr>
          <p:cNvPr id="5" name="Footer Placeholder 1">
            <a:extLst>
              <a:ext uri="{FF2B5EF4-FFF2-40B4-BE49-F238E27FC236}">
                <a16:creationId xmlns:a16="http://schemas.microsoft.com/office/drawing/2014/main" id="{1A8D0A77-A71A-FA97-2883-5E529AC7A4EA}"/>
              </a:ext>
            </a:extLst>
          </p:cNvPr>
          <p:cNvSpPr>
            <a:spLocks noGrp="1"/>
          </p:cNvSpPr>
          <p:nvPr>
            <p:ph type="ftr" sz="quarter" idx="3"/>
          </p:nvPr>
        </p:nvSpPr>
        <p:spPr>
          <a:xfrm>
            <a:off x="457199" y="6400800"/>
            <a:ext cx="4868779" cy="228600"/>
          </a:xfrm>
          <a:prstGeom prst="rect">
            <a:avLst/>
          </a:prstGeom>
        </p:spPr>
        <p:txBody>
          <a:bodyPr vert="horz" lIns="91440" tIns="91440" rIns="91440" bIns="91440" rtlCol="0" anchor="ctr"/>
          <a:lstStyle>
            <a:lvl1pPr algn="l">
              <a:defRPr sz="900" cap="all" baseline="0">
                <a:solidFill>
                  <a:schemeClr val="tx1"/>
                </a:solidFill>
              </a:defRPr>
            </a:lvl1pPr>
          </a:lstStyle>
          <a:p>
            <a:r>
              <a:rPr lang="en-US"/>
              <a:t>Managing Third-Party Risk in an Increasingly Distributed and Regulated World</a:t>
            </a:r>
          </a:p>
        </p:txBody>
      </p:sp>
      <p:sp>
        <p:nvSpPr>
          <p:cNvPr id="9" name="Title 8">
            <a:extLst>
              <a:ext uri="{FF2B5EF4-FFF2-40B4-BE49-F238E27FC236}">
                <a16:creationId xmlns:a16="http://schemas.microsoft.com/office/drawing/2014/main" id="{CAA41F1F-C3ED-7049-0A3E-68C5A117F01C}"/>
              </a:ext>
            </a:extLst>
          </p:cNvPr>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18164019"/>
      </p:ext>
    </p:extLst>
  </p:cSld>
  <p:clrMapOvr>
    <a:masterClrMapping/>
  </p:clrMapOvr>
  <p:extLst>
    <p:ext uri="{DCECCB84-F9BA-43D5-87BE-67443E8EF086}">
      <p15:sldGuideLst xmlns:p15="http://schemas.microsoft.com/office/powerpoint/2012/main">
        <p15:guide id="1" pos="2400">
          <p15:clr>
            <a:srgbClr val="FBAE40"/>
          </p15:clr>
        </p15:guide>
        <p15:guide id="2" pos="2760">
          <p15:clr>
            <a:srgbClr val="FBAE40"/>
          </p15:clr>
        </p15:guide>
        <p15:guide id="3" orient="horz" pos="1152">
          <p15:clr>
            <a:srgbClr val="FBAE40"/>
          </p15:clr>
        </p15:guide>
        <p15:guide id="4" pos="4920">
          <p15:clr>
            <a:srgbClr val="FBAE40"/>
          </p15:clr>
        </p15:guide>
        <p15:guide id="5" pos="5280">
          <p15:clr>
            <a:srgbClr val="FBAE40"/>
          </p15:clr>
        </p15:guide>
        <p15:guide id="6" orient="horz" pos="1038">
          <p15:clr>
            <a:srgbClr val="FBAE40"/>
          </p15:clr>
        </p15:guide>
        <p15:guide id="7" orient="horz" pos="2424">
          <p15:clr>
            <a:srgbClr val="FBAE40"/>
          </p15:clr>
        </p15:guide>
        <p15:guide id="8" orient="horz" pos="230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act 4 B">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751610-9721-4EA4-944C-282BDF2BBDD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30" y="2395971"/>
            <a:ext cx="12182139" cy="3200400"/>
          </a:xfrm>
          <a:prstGeom prst="rect">
            <a:avLst/>
          </a:prstGeom>
        </p:spPr>
      </p:pic>
      <p:sp>
        <p:nvSpPr>
          <p:cNvPr id="7" name="Content Placeholder 3"/>
          <p:cNvSpPr>
            <a:spLocks noGrp="1"/>
          </p:cNvSpPr>
          <p:nvPr>
            <p:ph sz="quarter" idx="11"/>
          </p:nvPr>
        </p:nvSpPr>
        <p:spPr>
          <a:xfrm>
            <a:off x="3366557" y="3841750"/>
            <a:ext cx="2498723" cy="2101850"/>
          </a:xfrm>
          <a:prstGeom prst="rect">
            <a:avLst/>
          </a:prstGeom>
          <a:solidFill>
            <a:srgbClr val="FFFFFF"/>
          </a:solidFill>
          <a:effectLst>
            <a:outerShdw blurRad="190500" algn="ctr" rotWithShape="0">
              <a:prstClr val="black">
                <a:alpha val="15000"/>
              </a:prstClr>
            </a:outerShdw>
          </a:effectLst>
        </p:spPr>
        <p:txBody>
          <a:bodyPr vert="horz" lIns="182880" tIns="182880" rIns="182880" bIns="182880" numCol="1" spcCol="228600" rtlCol="0">
            <a:noAutofit/>
          </a:bodyPr>
          <a:lstStyle>
            <a:lvl1pPr>
              <a:defRPr kumimoji="0" lang="en-US" sz="1800" b="0" i="0" u="none" strike="noStrike" kern="0" cap="none" spc="0" normalizeH="0" baseline="0" dirty="0">
                <a:ln>
                  <a:noFill/>
                </a:ln>
                <a:solidFill>
                  <a:srgbClr val="404040"/>
                </a:solidFill>
                <a:effectLst/>
                <a:uLnTx/>
                <a:uFillTx/>
                <a:latin typeface="Trebuchet MS"/>
              </a:defRPr>
            </a:lvl1pPr>
            <a:lvl2pPr>
              <a:defRPr kumimoji="0" lang="en-US" sz="1800" b="0" i="0" u="none" strike="noStrike" kern="0" cap="none" spc="0" normalizeH="0" baseline="0" dirty="0">
                <a:ln>
                  <a:noFill/>
                </a:ln>
                <a:solidFill>
                  <a:srgbClr val="404040"/>
                </a:solidFill>
                <a:effectLst/>
                <a:uLnTx/>
                <a:uFillTx/>
                <a:latin typeface="Trebuchet MS"/>
              </a:defRPr>
            </a:lvl2pPr>
            <a:lvl3pPr>
              <a:defRPr kumimoji="0" lang="en-US" b="0" i="0" u="none" strike="noStrike" kern="0" cap="none" spc="0" normalizeH="0" baseline="0" dirty="0">
                <a:ln>
                  <a:noFill/>
                </a:ln>
                <a:solidFill>
                  <a:srgbClr val="404040"/>
                </a:solidFill>
                <a:effectLst/>
                <a:uLnTx/>
                <a:uFillTx/>
                <a:latin typeface="Trebuchet MS"/>
                <a:ea typeface="+mn-ea"/>
                <a:cs typeface="+mn-cs"/>
              </a:defRPr>
            </a:lvl3pPr>
            <a:lvl4pPr>
              <a:defRPr kumimoji="0" lang="en-US" b="0" i="0" u="none" strike="noStrike" kern="0" cap="none" spc="0" normalizeH="0" baseline="0" dirty="0">
                <a:ln>
                  <a:noFill/>
                </a:ln>
                <a:solidFill>
                  <a:srgbClr val="404040"/>
                </a:solidFill>
                <a:effectLst/>
                <a:uLnTx/>
                <a:uFillTx/>
                <a:latin typeface="Trebuchet MS"/>
                <a:ea typeface="+mn-ea"/>
                <a:cs typeface="+mn-cs"/>
              </a:defRPr>
            </a:lvl4pPr>
            <a:lvl5pPr>
              <a:defRPr lang="en-US" sz="1400" b="0" kern="0" dirty="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669A88CD-5F81-446F-99BE-EEC9063360DA}"/>
              </a:ext>
            </a:extLst>
          </p:cNvPr>
          <p:cNvSpPr>
            <a:spLocks noGrp="1"/>
          </p:cNvSpPr>
          <p:nvPr>
            <p:ph sz="quarter" idx="13"/>
          </p:nvPr>
        </p:nvSpPr>
        <p:spPr>
          <a:xfrm>
            <a:off x="6339417" y="3841750"/>
            <a:ext cx="2498723" cy="2101850"/>
          </a:xfrm>
          <a:prstGeom prst="rect">
            <a:avLst/>
          </a:prstGeom>
          <a:solidFill>
            <a:srgbClr val="FFFFFF"/>
          </a:solidFill>
          <a:effectLst>
            <a:outerShdw blurRad="190500" algn="ctr" rotWithShape="0">
              <a:prstClr val="black">
                <a:alpha val="15000"/>
              </a:prstClr>
            </a:outerShdw>
          </a:effectLst>
        </p:spPr>
        <p:txBody>
          <a:bodyPr vert="horz" lIns="182880" tIns="182880" rIns="182880" bIns="182880" numCol="1" spcCol="228600" rtlCol="0">
            <a:noAutofit/>
          </a:bodyPr>
          <a:lstStyle>
            <a:lvl1pPr>
              <a:defRPr kumimoji="0" lang="en-US" sz="1800" b="0" i="0" u="none" strike="noStrike" kern="0" cap="none" spc="0" normalizeH="0" baseline="0" dirty="0">
                <a:ln>
                  <a:noFill/>
                </a:ln>
                <a:solidFill>
                  <a:srgbClr val="404040"/>
                </a:solidFill>
                <a:effectLst/>
                <a:uLnTx/>
                <a:uFillTx/>
                <a:latin typeface="Trebuchet MS"/>
              </a:defRPr>
            </a:lvl1pPr>
            <a:lvl2pPr>
              <a:defRPr kumimoji="0" lang="en-US" sz="1800" b="0" i="0" u="none" strike="noStrike" kern="0" cap="none" spc="0" normalizeH="0" baseline="0" dirty="0">
                <a:ln>
                  <a:noFill/>
                </a:ln>
                <a:solidFill>
                  <a:srgbClr val="404040"/>
                </a:solidFill>
                <a:effectLst/>
                <a:uLnTx/>
                <a:uFillTx/>
                <a:latin typeface="Trebuchet MS"/>
              </a:defRPr>
            </a:lvl2pPr>
            <a:lvl3pPr>
              <a:defRPr kumimoji="0" lang="en-US" b="0" i="0" u="none" strike="noStrike" kern="0" cap="none" spc="0" normalizeH="0" baseline="0" dirty="0">
                <a:ln>
                  <a:noFill/>
                </a:ln>
                <a:solidFill>
                  <a:srgbClr val="404040"/>
                </a:solidFill>
                <a:effectLst/>
                <a:uLnTx/>
                <a:uFillTx/>
                <a:latin typeface="Trebuchet MS"/>
                <a:ea typeface="+mn-ea"/>
                <a:cs typeface="+mn-cs"/>
              </a:defRPr>
            </a:lvl3pPr>
            <a:lvl4pPr>
              <a:defRPr kumimoji="0" lang="en-US" b="0" i="0" u="none" strike="noStrike" kern="0" cap="none" spc="0" normalizeH="0" baseline="0" dirty="0">
                <a:ln>
                  <a:noFill/>
                </a:ln>
                <a:solidFill>
                  <a:srgbClr val="404040"/>
                </a:solidFill>
                <a:effectLst/>
                <a:uLnTx/>
                <a:uFillTx/>
                <a:latin typeface="Trebuchet MS"/>
                <a:ea typeface="+mn-ea"/>
                <a:cs typeface="+mn-cs"/>
              </a:defRPr>
            </a:lvl4pPr>
            <a:lvl5pPr>
              <a:defRPr lang="en-US" sz="1400" b="0" kern="0" dirty="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5">
            <a:extLst>
              <a:ext uri="{FF2B5EF4-FFF2-40B4-BE49-F238E27FC236}">
                <a16:creationId xmlns:a16="http://schemas.microsoft.com/office/drawing/2014/main" id="{0D62ACE4-E869-4045-B664-18236EBDC9FB}"/>
              </a:ext>
            </a:extLst>
          </p:cNvPr>
          <p:cNvSpPr>
            <a:spLocks noGrp="1"/>
          </p:cNvSpPr>
          <p:nvPr>
            <p:ph sz="quarter" idx="14"/>
          </p:nvPr>
        </p:nvSpPr>
        <p:spPr>
          <a:xfrm>
            <a:off x="9312277" y="3841750"/>
            <a:ext cx="2422523" cy="2101850"/>
          </a:xfrm>
          <a:prstGeom prst="rect">
            <a:avLst/>
          </a:prstGeom>
          <a:solidFill>
            <a:srgbClr val="FFFFFF"/>
          </a:solidFill>
          <a:effectLst>
            <a:outerShdw blurRad="190500" algn="ctr" rotWithShape="0">
              <a:prstClr val="black">
                <a:alpha val="15000"/>
              </a:prstClr>
            </a:outerShdw>
          </a:effectLst>
        </p:spPr>
        <p:txBody>
          <a:bodyPr vert="horz" lIns="182880" tIns="182880" rIns="182880" bIns="182880" numCol="1" spcCol="228600" rtlCol="0">
            <a:noAutofit/>
          </a:bodyPr>
          <a:lstStyle>
            <a:lvl1pPr>
              <a:defRPr kumimoji="0" lang="en-US" sz="1800" b="0" i="0" u="none" strike="noStrike" kern="0" cap="none" spc="0" normalizeH="0" baseline="0">
                <a:ln>
                  <a:noFill/>
                </a:ln>
                <a:solidFill>
                  <a:srgbClr val="404040"/>
                </a:solidFill>
                <a:effectLst/>
                <a:uLnTx/>
                <a:uFillTx/>
                <a:latin typeface="Trebuchet MS"/>
              </a:defRPr>
            </a:lvl1pPr>
            <a:lvl2pPr>
              <a:defRPr kumimoji="0" lang="en-US" sz="1800" b="0" i="0" u="none" strike="noStrike" kern="0" cap="none" spc="0" normalizeH="0" baseline="0">
                <a:ln>
                  <a:noFill/>
                </a:ln>
                <a:solidFill>
                  <a:srgbClr val="404040"/>
                </a:solidFill>
                <a:effectLst/>
                <a:uLnTx/>
                <a:uFillTx/>
                <a:latin typeface="Trebuchet MS"/>
              </a:defRPr>
            </a:lvl2pPr>
            <a:lvl3pPr>
              <a:defRPr kumimoji="0" lang="en-US" b="0" i="0" u="none" strike="noStrike" kern="0" cap="none" spc="0" normalizeH="0" baseline="0">
                <a:ln>
                  <a:noFill/>
                </a:ln>
                <a:solidFill>
                  <a:srgbClr val="404040"/>
                </a:solidFill>
                <a:effectLst/>
                <a:uLnTx/>
                <a:uFillTx/>
                <a:latin typeface="Trebuchet MS"/>
                <a:ea typeface="+mn-ea"/>
                <a:cs typeface="+mn-cs"/>
              </a:defRPr>
            </a:lvl3pPr>
            <a:lvl4pPr>
              <a:defRPr kumimoji="0" lang="en-US" b="0" i="0" u="none" strike="noStrike" kern="0" cap="none" spc="0" normalizeH="0" baseline="0">
                <a:ln>
                  <a:noFill/>
                </a:ln>
                <a:solidFill>
                  <a:srgbClr val="404040"/>
                </a:solidFill>
                <a:effectLst/>
                <a:uLnTx/>
                <a:uFillTx/>
                <a:latin typeface="Trebuchet MS"/>
                <a:ea typeface="+mn-ea"/>
                <a:cs typeface="+mn-cs"/>
              </a:defRPr>
            </a:lvl4pPr>
            <a:lvl5pPr>
              <a:defRPr lang="en-US" sz="1400" b="0" kern="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Picture Placeholder 11">
            <a:extLst>
              <a:ext uri="{FF2B5EF4-FFF2-40B4-BE49-F238E27FC236}">
                <a16:creationId xmlns:a16="http://schemas.microsoft.com/office/drawing/2014/main" id="{14451AC7-C66D-4239-9915-70C9EA1A0927}"/>
              </a:ext>
            </a:extLst>
          </p:cNvPr>
          <p:cNvSpPr>
            <a:spLocks noGrp="1"/>
          </p:cNvSpPr>
          <p:nvPr>
            <p:ph type="pic" sz="quarter" idx="15"/>
          </p:nvPr>
        </p:nvSpPr>
        <p:spPr>
          <a:xfrm>
            <a:off x="762000" y="1828800"/>
            <a:ext cx="1828800" cy="1828800"/>
          </a:xfrm>
          <a:prstGeom prst="ellipse">
            <a:avLst/>
          </a:prstGeom>
          <a:solidFill>
            <a:schemeClr val="bg2">
              <a:lumMod val="90000"/>
            </a:schemeClr>
          </a:solidFill>
        </p:spPr>
        <p:txBody>
          <a:bodyPr vert="horz" lIns="0" tIns="0" rIns="0" bIns="0" rtlCol="0">
            <a:noAutofit/>
          </a:bodyPr>
          <a:lstStyle>
            <a:lvl1pPr>
              <a:defRPr lang="en-US"/>
            </a:lvl1pPr>
          </a:lstStyle>
          <a:p>
            <a:pPr lvl="0"/>
            <a:r>
              <a:rPr lang="en-US"/>
              <a:t>Click icon to add picture</a:t>
            </a:r>
          </a:p>
        </p:txBody>
      </p:sp>
      <p:sp>
        <p:nvSpPr>
          <p:cNvPr id="13" name="Picture Placeholder 11">
            <a:extLst>
              <a:ext uri="{FF2B5EF4-FFF2-40B4-BE49-F238E27FC236}">
                <a16:creationId xmlns:a16="http://schemas.microsoft.com/office/drawing/2014/main" id="{59A22EFD-65DD-4585-AEE2-8396E76E5811}"/>
              </a:ext>
            </a:extLst>
          </p:cNvPr>
          <p:cNvSpPr>
            <a:spLocks noGrp="1"/>
          </p:cNvSpPr>
          <p:nvPr>
            <p:ph type="pic" sz="quarter" idx="16"/>
          </p:nvPr>
        </p:nvSpPr>
        <p:spPr>
          <a:xfrm>
            <a:off x="3701518" y="1828800"/>
            <a:ext cx="1828800" cy="1828800"/>
          </a:xfrm>
          <a:prstGeom prst="ellipse">
            <a:avLst/>
          </a:prstGeom>
          <a:solidFill>
            <a:schemeClr val="bg2">
              <a:lumMod val="90000"/>
            </a:schemeClr>
          </a:solidFill>
        </p:spPr>
        <p:txBody>
          <a:bodyPr vert="horz" lIns="0" tIns="0" rIns="0" bIns="0" rtlCol="0">
            <a:noAutofit/>
          </a:bodyPr>
          <a:lstStyle>
            <a:lvl1pPr>
              <a:defRPr lang="en-US"/>
            </a:lvl1pPr>
          </a:lstStyle>
          <a:p>
            <a:pPr lvl="0"/>
            <a:r>
              <a:rPr lang="en-US"/>
              <a:t>Click icon to add picture</a:t>
            </a:r>
          </a:p>
        </p:txBody>
      </p:sp>
      <p:sp>
        <p:nvSpPr>
          <p:cNvPr id="14" name="Picture Placeholder 11">
            <a:extLst>
              <a:ext uri="{FF2B5EF4-FFF2-40B4-BE49-F238E27FC236}">
                <a16:creationId xmlns:a16="http://schemas.microsoft.com/office/drawing/2014/main" id="{6DD84126-0921-41F6-B163-51AF08A3ABA3}"/>
              </a:ext>
            </a:extLst>
          </p:cNvPr>
          <p:cNvSpPr>
            <a:spLocks noGrp="1"/>
          </p:cNvSpPr>
          <p:nvPr>
            <p:ph type="pic" sz="quarter" idx="17"/>
          </p:nvPr>
        </p:nvSpPr>
        <p:spPr>
          <a:xfrm>
            <a:off x="6674378" y="1828800"/>
            <a:ext cx="1828800" cy="1828800"/>
          </a:xfrm>
          <a:prstGeom prst="ellipse">
            <a:avLst/>
          </a:prstGeom>
          <a:solidFill>
            <a:schemeClr val="bg2">
              <a:lumMod val="90000"/>
            </a:schemeClr>
          </a:solidFill>
        </p:spPr>
        <p:txBody>
          <a:bodyPr vert="horz" lIns="0" tIns="0" rIns="0" bIns="0" rtlCol="0">
            <a:noAutofit/>
          </a:bodyPr>
          <a:lstStyle>
            <a:lvl1pPr>
              <a:defRPr lang="en-US"/>
            </a:lvl1pPr>
          </a:lstStyle>
          <a:p>
            <a:pPr lvl="0"/>
            <a:r>
              <a:rPr lang="en-US"/>
              <a:t>Click icon to add picture</a:t>
            </a:r>
          </a:p>
        </p:txBody>
      </p:sp>
      <p:sp>
        <p:nvSpPr>
          <p:cNvPr id="15" name="Picture Placeholder 11">
            <a:extLst>
              <a:ext uri="{FF2B5EF4-FFF2-40B4-BE49-F238E27FC236}">
                <a16:creationId xmlns:a16="http://schemas.microsoft.com/office/drawing/2014/main" id="{AC9B8F5A-DAD5-4F60-A8B0-3BBABC6368A5}"/>
              </a:ext>
            </a:extLst>
          </p:cNvPr>
          <p:cNvSpPr>
            <a:spLocks noGrp="1"/>
          </p:cNvSpPr>
          <p:nvPr>
            <p:ph type="pic" sz="quarter" idx="18"/>
          </p:nvPr>
        </p:nvSpPr>
        <p:spPr>
          <a:xfrm>
            <a:off x="9609138" y="1828800"/>
            <a:ext cx="1828800" cy="1828800"/>
          </a:xfrm>
          <a:prstGeom prst="ellipse">
            <a:avLst/>
          </a:prstGeom>
          <a:solidFill>
            <a:schemeClr val="bg2">
              <a:lumMod val="90000"/>
            </a:schemeClr>
          </a:solidFill>
        </p:spPr>
        <p:txBody>
          <a:bodyPr vert="horz" lIns="0" tIns="0" rIns="0" bIns="0" rtlCol="0">
            <a:noAutofit/>
          </a:bodyPr>
          <a:lstStyle>
            <a:lvl1pPr>
              <a:defRPr lang="en-US"/>
            </a:lvl1pPr>
          </a:lstStyle>
          <a:p>
            <a:pPr lvl="0"/>
            <a:r>
              <a:rPr lang="en-US"/>
              <a:t>Click icon to add picture</a:t>
            </a:r>
          </a:p>
        </p:txBody>
      </p:sp>
      <p:sp>
        <p:nvSpPr>
          <p:cNvPr id="4" name="Footer Placeholder 1">
            <a:extLst>
              <a:ext uri="{FF2B5EF4-FFF2-40B4-BE49-F238E27FC236}">
                <a16:creationId xmlns:a16="http://schemas.microsoft.com/office/drawing/2014/main" id="{097050FC-C883-72FB-962E-9A4F9F92CC35}"/>
              </a:ext>
            </a:extLst>
          </p:cNvPr>
          <p:cNvSpPr>
            <a:spLocks noGrp="1"/>
          </p:cNvSpPr>
          <p:nvPr>
            <p:ph type="ftr" sz="quarter" idx="3"/>
          </p:nvPr>
        </p:nvSpPr>
        <p:spPr>
          <a:xfrm>
            <a:off x="457199" y="6400800"/>
            <a:ext cx="4868779" cy="228600"/>
          </a:xfrm>
          <a:prstGeom prst="rect">
            <a:avLst/>
          </a:prstGeom>
        </p:spPr>
        <p:txBody>
          <a:bodyPr vert="horz" lIns="91440" tIns="91440" rIns="91440" bIns="91440" rtlCol="0" anchor="ctr"/>
          <a:lstStyle>
            <a:lvl1pPr algn="l">
              <a:defRPr sz="900" cap="all" baseline="0">
                <a:solidFill>
                  <a:schemeClr val="tx1"/>
                </a:solidFill>
              </a:defRPr>
            </a:lvl1pPr>
          </a:lstStyle>
          <a:p>
            <a:r>
              <a:rPr lang="en-US"/>
              <a:t>Managing Third-Party Risk in an Increasingly Distributed and Regulated World</a:t>
            </a:r>
          </a:p>
        </p:txBody>
      </p:sp>
      <p:sp>
        <p:nvSpPr>
          <p:cNvPr id="9" name="Title 8">
            <a:extLst>
              <a:ext uri="{FF2B5EF4-FFF2-40B4-BE49-F238E27FC236}">
                <a16:creationId xmlns:a16="http://schemas.microsoft.com/office/drawing/2014/main" id="{7DE08E51-8C21-2841-A656-377824835ECD}"/>
              </a:ext>
            </a:extLst>
          </p:cNvPr>
          <p:cNvSpPr>
            <a:spLocks noGrp="1"/>
          </p:cNvSpPr>
          <p:nvPr>
            <p:ph type="title" hasCustomPrompt="1"/>
          </p:nvPr>
        </p:nvSpPr>
        <p:spPr/>
        <p:txBody>
          <a:bodyPr/>
          <a:lstStyle/>
          <a:p>
            <a:r>
              <a:rPr lang="en-US"/>
              <a:t>Click to Edit Master Title Style</a:t>
            </a:r>
          </a:p>
        </p:txBody>
      </p:sp>
      <p:sp>
        <p:nvSpPr>
          <p:cNvPr id="2" name="Content Placeholder 3">
            <a:extLst>
              <a:ext uri="{FF2B5EF4-FFF2-40B4-BE49-F238E27FC236}">
                <a16:creationId xmlns:a16="http://schemas.microsoft.com/office/drawing/2014/main" id="{86643E7D-3053-5D9F-2A20-96292D5CD1C3}"/>
              </a:ext>
            </a:extLst>
          </p:cNvPr>
          <p:cNvSpPr>
            <a:spLocks noGrp="1"/>
          </p:cNvSpPr>
          <p:nvPr>
            <p:ph sz="quarter" idx="19"/>
          </p:nvPr>
        </p:nvSpPr>
        <p:spPr>
          <a:xfrm>
            <a:off x="457201" y="3841750"/>
            <a:ext cx="2438400" cy="2101850"/>
          </a:xfrm>
          <a:prstGeom prst="rect">
            <a:avLst/>
          </a:prstGeom>
          <a:solidFill>
            <a:srgbClr val="FFFFFF"/>
          </a:solidFill>
          <a:effectLst>
            <a:outerShdw blurRad="190500" algn="ctr" rotWithShape="0">
              <a:prstClr val="black">
                <a:alpha val="15000"/>
              </a:prstClr>
            </a:outerShdw>
          </a:effectLst>
        </p:spPr>
        <p:txBody>
          <a:bodyPr vert="horz" lIns="182880" tIns="182880" rIns="182880" bIns="182880" numCol="1" spcCol="228600" rtlCol="0">
            <a:noAutofit/>
          </a:bodyPr>
          <a:lstStyle>
            <a:lvl1pPr>
              <a:defRPr kumimoji="0" lang="en-US" sz="1800" b="0" i="0" u="none" strike="noStrike" kern="0" cap="none" spc="0" normalizeH="0" baseline="0" dirty="0">
                <a:ln>
                  <a:noFill/>
                </a:ln>
                <a:solidFill>
                  <a:srgbClr val="404040"/>
                </a:solidFill>
                <a:effectLst/>
                <a:uLnTx/>
                <a:uFillTx/>
                <a:latin typeface="Trebuchet MS"/>
              </a:defRPr>
            </a:lvl1pPr>
            <a:lvl2pPr>
              <a:defRPr kumimoji="0" lang="en-US" sz="1800" b="0" i="0" u="none" strike="noStrike" kern="0" cap="none" spc="0" normalizeH="0" baseline="0" dirty="0">
                <a:ln>
                  <a:noFill/>
                </a:ln>
                <a:solidFill>
                  <a:srgbClr val="404040"/>
                </a:solidFill>
                <a:effectLst/>
                <a:uLnTx/>
                <a:uFillTx/>
                <a:latin typeface="Trebuchet MS"/>
              </a:defRPr>
            </a:lvl2pPr>
            <a:lvl3pPr>
              <a:defRPr kumimoji="0" lang="en-US" b="0" i="0" u="none" strike="noStrike" kern="0" cap="none" spc="0" normalizeH="0" baseline="0" dirty="0">
                <a:ln>
                  <a:noFill/>
                </a:ln>
                <a:solidFill>
                  <a:srgbClr val="404040"/>
                </a:solidFill>
                <a:effectLst/>
                <a:uLnTx/>
                <a:uFillTx/>
                <a:latin typeface="Trebuchet MS"/>
                <a:ea typeface="+mn-ea"/>
                <a:cs typeface="+mn-cs"/>
              </a:defRPr>
            </a:lvl3pPr>
            <a:lvl4pPr>
              <a:defRPr kumimoji="0" lang="en-US" b="0" i="0" u="none" strike="noStrike" kern="0" cap="none" spc="0" normalizeH="0" baseline="0" dirty="0">
                <a:ln>
                  <a:noFill/>
                </a:ln>
                <a:solidFill>
                  <a:srgbClr val="404040"/>
                </a:solidFill>
                <a:effectLst/>
                <a:uLnTx/>
                <a:uFillTx/>
                <a:latin typeface="Trebuchet MS"/>
                <a:ea typeface="+mn-ea"/>
                <a:cs typeface="+mn-cs"/>
              </a:defRPr>
            </a:lvl4pPr>
            <a:lvl5pPr>
              <a:defRPr lang="en-US" sz="1400" b="0" kern="0" dirty="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36597780"/>
      </p:ext>
    </p:extLst>
  </p:cSld>
  <p:clrMapOvr>
    <a:masterClrMapping/>
  </p:clrMapOvr>
  <p:extLst>
    <p:ext uri="{DCECCB84-F9BA-43D5-87BE-67443E8EF086}">
      <p15:sldGuideLst xmlns:p15="http://schemas.microsoft.com/office/powerpoint/2012/main">
        <p15:guide id="1" pos="3696">
          <p15:clr>
            <a:srgbClr val="FBAE40"/>
          </p15:clr>
        </p15:guide>
        <p15:guide id="2" pos="3984">
          <p15:clr>
            <a:srgbClr val="FBAE40"/>
          </p15:clr>
        </p15:guide>
        <p15:guide id="3" orient="horz" pos="1152">
          <p15:clr>
            <a:srgbClr val="FBAE40"/>
          </p15:clr>
        </p15:guide>
        <p15:guide id="4" pos="5568">
          <p15:clr>
            <a:srgbClr val="FBAE40"/>
          </p15:clr>
        </p15:guide>
        <p15:guide id="5" pos="5856">
          <p15:clr>
            <a:srgbClr val="FBAE40"/>
          </p15:clr>
        </p15:guide>
        <p15:guide id="6" pos="2112">
          <p15:clr>
            <a:srgbClr val="FBAE40"/>
          </p15:clr>
        </p15:guide>
        <p15:guide id="7" pos="1824">
          <p15:clr>
            <a:srgbClr val="FBAE40"/>
          </p15:clr>
        </p15:guide>
        <p15:guide id="8" orient="horz" pos="1056">
          <p15:clr>
            <a:srgbClr val="FBAE40"/>
          </p15:clr>
        </p15:guide>
        <p15:guide id="9" orient="horz" pos="2424">
          <p15:clr>
            <a:srgbClr val="FBAE40"/>
          </p15:clr>
        </p15:guide>
        <p15:guide id="10" orient="horz" pos="230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io A">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22540170-0304-4808-BAD4-3F8F872E4BD2}"/>
              </a:ext>
            </a:extLst>
          </p:cNvPr>
          <p:cNvSpPr>
            <a:spLocks noChangeAspect="1"/>
          </p:cNvSpPr>
          <p:nvPr/>
        </p:nvSpPr>
        <p:spPr>
          <a:xfrm flipH="1" flipV="1">
            <a:off x="8000299" y="-10402"/>
            <a:ext cx="4191695" cy="5153902"/>
          </a:xfrm>
          <a:prstGeom prst="rtTriangle">
            <a:avLst/>
          </a:prstGeom>
          <a:solidFill>
            <a:schemeClr val="accent1"/>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9" name="Graphic 3">
            <a:extLst>
              <a:ext uri="{FF2B5EF4-FFF2-40B4-BE49-F238E27FC236}">
                <a16:creationId xmlns:a16="http://schemas.microsoft.com/office/drawing/2014/main" id="{DA0FFCBD-B9BA-475D-867F-E2EF016BFBF0}"/>
              </a:ext>
            </a:extLst>
          </p:cNvPr>
          <p:cNvSpPr>
            <a:spLocks noChangeAspect="1"/>
          </p:cNvSpPr>
          <p:nvPr userDrawn="1"/>
        </p:nvSpPr>
        <p:spPr>
          <a:xfrm>
            <a:off x="5320145" y="2057400"/>
            <a:ext cx="6857539" cy="4800600"/>
          </a:xfrm>
          <a:custGeom>
            <a:avLst/>
            <a:gdLst>
              <a:gd name="connsiteX0" fmla="*/ 0 w 2419730"/>
              <a:gd name="connsiteY0" fmla="*/ 1693926 h 1693925"/>
              <a:gd name="connsiteX1" fmla="*/ 2419731 w 2419730"/>
              <a:gd name="connsiteY1" fmla="*/ 1693926 h 1693925"/>
              <a:gd name="connsiteX2" fmla="*/ 2419731 w 2419730"/>
              <a:gd name="connsiteY2" fmla="*/ 0 h 1693925"/>
              <a:gd name="connsiteX3" fmla="*/ 0 w 2419730"/>
              <a:gd name="connsiteY3" fmla="*/ 1693926 h 1693925"/>
              <a:gd name="connsiteX4" fmla="*/ 0 w 2419730"/>
              <a:gd name="connsiteY4" fmla="*/ 1693926 h 169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730" h="1693925">
                <a:moveTo>
                  <a:pt x="0" y="1693926"/>
                </a:moveTo>
                <a:lnTo>
                  <a:pt x="2419731" y="1693926"/>
                </a:lnTo>
                <a:lnTo>
                  <a:pt x="2419731" y="0"/>
                </a:lnTo>
                <a:lnTo>
                  <a:pt x="0" y="1693926"/>
                </a:lnTo>
                <a:lnTo>
                  <a:pt x="0" y="1693926"/>
                </a:lnTo>
                <a:close/>
              </a:path>
            </a:pathLst>
          </a:custGeom>
          <a:solidFill>
            <a:schemeClr val="tx2"/>
          </a:solidFill>
          <a:ln w="9525" cap="flat">
            <a:noFill/>
            <a:prstDash val="solid"/>
            <a:miter/>
          </a:ln>
        </p:spPr>
        <p:txBody>
          <a:bodyPr rtlCol="0" anchor="ctr"/>
          <a:lstStyle/>
          <a:p>
            <a:endParaRPr lang="en-US"/>
          </a:p>
        </p:txBody>
      </p:sp>
      <p:sp>
        <p:nvSpPr>
          <p:cNvPr id="3" name="Footer Placeholder 2">
            <a:extLst>
              <a:ext uri="{FF2B5EF4-FFF2-40B4-BE49-F238E27FC236}">
                <a16:creationId xmlns:a16="http://schemas.microsoft.com/office/drawing/2014/main" id="{89ED4A9E-F19F-4B47-B0A0-7D129A768663}"/>
              </a:ext>
            </a:extLst>
          </p:cNvPr>
          <p:cNvSpPr>
            <a:spLocks noGrp="1"/>
          </p:cNvSpPr>
          <p:nvPr>
            <p:ph type="ftr" sz="quarter" idx="10"/>
          </p:nvPr>
        </p:nvSpPr>
        <p:spPr/>
        <p:txBody>
          <a:bodyPr/>
          <a:lstStyle/>
          <a:p>
            <a:r>
              <a:rPr lang="en-US"/>
              <a:t>Managing Third-Party Risk in an Increasingly Distributed and Regulated World</a:t>
            </a:r>
          </a:p>
        </p:txBody>
      </p:sp>
      <p:sp>
        <p:nvSpPr>
          <p:cNvPr id="22" name="Picture Placeholder 8">
            <a:extLst>
              <a:ext uri="{FF2B5EF4-FFF2-40B4-BE49-F238E27FC236}">
                <a16:creationId xmlns:a16="http://schemas.microsoft.com/office/drawing/2014/main" id="{AD081664-8331-45B1-A15D-5A44315C6517}"/>
              </a:ext>
            </a:extLst>
          </p:cNvPr>
          <p:cNvSpPr>
            <a:spLocks noGrp="1"/>
          </p:cNvSpPr>
          <p:nvPr>
            <p:ph type="pic" sz="quarter" idx="11"/>
          </p:nvPr>
        </p:nvSpPr>
        <p:spPr>
          <a:xfrm>
            <a:off x="8382000" y="457200"/>
            <a:ext cx="3352800" cy="3352800"/>
          </a:xfrm>
          <a:prstGeom prst="ellipse">
            <a:avLst/>
          </a:prstGeom>
          <a:noFill/>
        </p:spPr>
        <p:txBody>
          <a:bodyPr/>
          <a:lstStyle>
            <a:lvl1pPr>
              <a:defRPr>
                <a:solidFill>
                  <a:schemeClr val="tx2"/>
                </a:solidFill>
              </a:defRPr>
            </a:lvl1pPr>
          </a:lstStyle>
          <a:p>
            <a:r>
              <a:rPr lang="en-US"/>
              <a:t>Click icon to add picture</a:t>
            </a:r>
          </a:p>
        </p:txBody>
      </p:sp>
      <p:sp>
        <p:nvSpPr>
          <p:cNvPr id="26" name="Content Placeholder 9">
            <a:extLst>
              <a:ext uri="{FF2B5EF4-FFF2-40B4-BE49-F238E27FC236}">
                <a16:creationId xmlns:a16="http://schemas.microsoft.com/office/drawing/2014/main" id="{775B9674-2922-4162-A702-53D11EB7A50B}"/>
              </a:ext>
            </a:extLst>
          </p:cNvPr>
          <p:cNvSpPr>
            <a:spLocks noGrp="1"/>
          </p:cNvSpPr>
          <p:nvPr>
            <p:ph sz="quarter" idx="17"/>
          </p:nvPr>
        </p:nvSpPr>
        <p:spPr>
          <a:xfrm>
            <a:off x="457199" y="2057400"/>
            <a:ext cx="7010401" cy="3886200"/>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5">
            <a:extLst>
              <a:ext uri="{FF2B5EF4-FFF2-40B4-BE49-F238E27FC236}">
                <a16:creationId xmlns:a16="http://schemas.microsoft.com/office/drawing/2014/main" id="{09087255-4E2D-42A3-A78C-FE01BC334D69}"/>
              </a:ext>
            </a:extLst>
          </p:cNvPr>
          <p:cNvSpPr>
            <a:spLocks noGrp="1"/>
          </p:cNvSpPr>
          <p:nvPr>
            <p:ph sz="quarter" idx="18" hasCustomPrompt="1"/>
          </p:nvPr>
        </p:nvSpPr>
        <p:spPr>
          <a:xfrm>
            <a:off x="8382000" y="4076701"/>
            <a:ext cx="3352800" cy="1866900"/>
          </a:xfrm>
        </p:spPr>
        <p:txBody>
          <a:bodyPr rIns="0" anchor="t"/>
          <a:lstStyle>
            <a:lvl1pPr algn="r">
              <a:spcAft>
                <a:spcPts val="600"/>
              </a:spcAft>
              <a:defRPr sz="1600">
                <a:solidFill>
                  <a:schemeClr val="bg1"/>
                </a:solidFill>
              </a:defRPr>
            </a:lvl1pPr>
            <a:lvl2pPr marL="1587"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XXX-XXX-XXXX</a:t>
            </a:r>
          </a:p>
          <a:p>
            <a:pPr lvl="0"/>
            <a:r>
              <a:rPr lang="en-US"/>
              <a:t>email@bdo.com</a:t>
            </a:r>
          </a:p>
        </p:txBody>
      </p:sp>
      <p:sp>
        <p:nvSpPr>
          <p:cNvPr id="2" name="Title 1">
            <a:extLst>
              <a:ext uri="{FF2B5EF4-FFF2-40B4-BE49-F238E27FC236}">
                <a16:creationId xmlns:a16="http://schemas.microsoft.com/office/drawing/2014/main" id="{87E37ACE-2F20-4B19-9BB9-ADAE3BE2F29E}"/>
              </a:ext>
            </a:extLst>
          </p:cNvPr>
          <p:cNvSpPr>
            <a:spLocks noGrp="1"/>
          </p:cNvSpPr>
          <p:nvPr>
            <p:ph type="title"/>
          </p:nvPr>
        </p:nvSpPr>
        <p:spPr>
          <a:xfrm>
            <a:off x="457201" y="457200"/>
            <a:ext cx="7010399" cy="1187450"/>
          </a:xfrm>
        </p:spPr>
        <p:txBody>
          <a:bodyPr/>
          <a:lstStyle/>
          <a:p>
            <a:r>
              <a:rPr lang="en-US"/>
              <a:t>Click to edit Master title style</a:t>
            </a:r>
          </a:p>
        </p:txBody>
      </p:sp>
    </p:spTree>
    <p:extLst>
      <p:ext uri="{BB962C8B-B14F-4D97-AF65-F5344CB8AC3E}">
        <p14:creationId xmlns:p14="http://schemas.microsoft.com/office/powerpoint/2010/main" val="965435586"/>
      </p:ext>
    </p:extLst>
  </p:cSld>
  <p:clrMapOvr>
    <a:masterClrMapping/>
  </p:clrMapOvr>
  <p:extLst>
    <p:ext uri="{DCECCB84-F9BA-43D5-87BE-67443E8EF086}">
      <p15:sldGuideLst xmlns:p15="http://schemas.microsoft.com/office/powerpoint/2012/main">
        <p15:guide id="1" pos="5280">
          <p15:clr>
            <a:srgbClr val="FBAE40"/>
          </p15:clr>
        </p15:guide>
        <p15:guide id="2" pos="4704">
          <p15:clr>
            <a:srgbClr val="FBAE40"/>
          </p15:clr>
        </p15:guide>
        <p15:guide id="3" orient="horz" pos="1032">
          <p15:clr>
            <a:srgbClr val="FBAE40"/>
          </p15:clr>
        </p15:guide>
        <p15:guide id="4" orient="horz" pos="129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o A - With Social">
    <p:spTree>
      <p:nvGrpSpPr>
        <p:cNvPr id="1" name=""/>
        <p:cNvGrpSpPr/>
        <p:nvPr/>
      </p:nvGrpSpPr>
      <p:grpSpPr>
        <a:xfrm>
          <a:off x="0" y="0"/>
          <a:ext cx="0" cy="0"/>
          <a:chOff x="0" y="0"/>
          <a:chExt cx="0" cy="0"/>
        </a:xfrm>
      </p:grpSpPr>
      <p:sp>
        <p:nvSpPr>
          <p:cNvPr id="18" name="Right Triangle 17">
            <a:extLst>
              <a:ext uri="{FF2B5EF4-FFF2-40B4-BE49-F238E27FC236}">
                <a16:creationId xmlns:a16="http://schemas.microsoft.com/office/drawing/2014/main" id="{13F8E403-F688-47D5-8560-7568D52FDC83}"/>
              </a:ext>
            </a:extLst>
          </p:cNvPr>
          <p:cNvSpPr>
            <a:spLocks noChangeAspect="1"/>
          </p:cNvSpPr>
          <p:nvPr userDrawn="1"/>
        </p:nvSpPr>
        <p:spPr>
          <a:xfrm flipH="1" flipV="1">
            <a:off x="8000299" y="-10402"/>
            <a:ext cx="4191695" cy="5153902"/>
          </a:xfrm>
          <a:prstGeom prst="rtTriangle">
            <a:avLst/>
          </a:prstGeom>
          <a:solidFill>
            <a:schemeClr val="accent1"/>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10" name="Graphic 3">
            <a:extLst>
              <a:ext uri="{FF2B5EF4-FFF2-40B4-BE49-F238E27FC236}">
                <a16:creationId xmlns:a16="http://schemas.microsoft.com/office/drawing/2014/main" id="{A95BF1F7-A2AA-406B-B4C0-5EB4ABD8A5B2}"/>
              </a:ext>
            </a:extLst>
          </p:cNvPr>
          <p:cNvSpPr>
            <a:spLocks noChangeAspect="1"/>
          </p:cNvSpPr>
          <p:nvPr userDrawn="1"/>
        </p:nvSpPr>
        <p:spPr>
          <a:xfrm>
            <a:off x="5320145" y="2057400"/>
            <a:ext cx="6857539" cy="4800600"/>
          </a:xfrm>
          <a:custGeom>
            <a:avLst/>
            <a:gdLst>
              <a:gd name="connsiteX0" fmla="*/ 0 w 2419730"/>
              <a:gd name="connsiteY0" fmla="*/ 1693926 h 1693925"/>
              <a:gd name="connsiteX1" fmla="*/ 2419731 w 2419730"/>
              <a:gd name="connsiteY1" fmla="*/ 1693926 h 1693925"/>
              <a:gd name="connsiteX2" fmla="*/ 2419731 w 2419730"/>
              <a:gd name="connsiteY2" fmla="*/ 0 h 1693925"/>
              <a:gd name="connsiteX3" fmla="*/ 0 w 2419730"/>
              <a:gd name="connsiteY3" fmla="*/ 1693926 h 1693925"/>
              <a:gd name="connsiteX4" fmla="*/ 0 w 2419730"/>
              <a:gd name="connsiteY4" fmla="*/ 1693926 h 169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730" h="1693925">
                <a:moveTo>
                  <a:pt x="0" y="1693926"/>
                </a:moveTo>
                <a:lnTo>
                  <a:pt x="2419731" y="1693926"/>
                </a:lnTo>
                <a:lnTo>
                  <a:pt x="2419731" y="0"/>
                </a:lnTo>
                <a:lnTo>
                  <a:pt x="0" y="1693926"/>
                </a:lnTo>
                <a:lnTo>
                  <a:pt x="0" y="1693926"/>
                </a:lnTo>
                <a:close/>
              </a:path>
            </a:pathLst>
          </a:custGeom>
          <a:solidFill>
            <a:schemeClr val="tx2"/>
          </a:solidFill>
          <a:ln w="9525" cap="flat">
            <a:noFill/>
            <a:prstDash val="solid"/>
            <a:miter/>
          </a:ln>
        </p:spPr>
        <p:txBody>
          <a:bodyPr rtlCol="0" anchor="ctr"/>
          <a:lstStyle/>
          <a:p>
            <a:endParaRPr lang="en-US"/>
          </a:p>
        </p:txBody>
      </p:sp>
      <p:sp>
        <p:nvSpPr>
          <p:cNvPr id="14" name="Picture Placeholder 8">
            <a:extLst>
              <a:ext uri="{FF2B5EF4-FFF2-40B4-BE49-F238E27FC236}">
                <a16:creationId xmlns:a16="http://schemas.microsoft.com/office/drawing/2014/main" id="{DDC96611-F292-4A4F-A523-E42335524100}"/>
              </a:ext>
            </a:extLst>
          </p:cNvPr>
          <p:cNvSpPr>
            <a:spLocks noGrp="1"/>
          </p:cNvSpPr>
          <p:nvPr>
            <p:ph type="pic" sz="quarter" idx="11"/>
          </p:nvPr>
        </p:nvSpPr>
        <p:spPr>
          <a:xfrm>
            <a:off x="8382000" y="457200"/>
            <a:ext cx="3352800" cy="3352800"/>
          </a:xfrm>
          <a:prstGeom prst="ellipse">
            <a:avLst/>
          </a:prstGeom>
          <a:noFill/>
        </p:spPr>
        <p:txBody>
          <a:bodyPr/>
          <a:lstStyle>
            <a:lvl1pPr>
              <a:defRPr>
                <a:solidFill>
                  <a:schemeClr val="tx2"/>
                </a:solidFill>
              </a:defRPr>
            </a:lvl1pPr>
          </a:lstStyle>
          <a:p>
            <a:r>
              <a:rPr lang="en-US"/>
              <a:t>Click icon to add picture</a:t>
            </a:r>
          </a:p>
        </p:txBody>
      </p:sp>
      <p:sp>
        <p:nvSpPr>
          <p:cNvPr id="15" name="Content Placeholder 9">
            <a:extLst>
              <a:ext uri="{FF2B5EF4-FFF2-40B4-BE49-F238E27FC236}">
                <a16:creationId xmlns:a16="http://schemas.microsoft.com/office/drawing/2014/main" id="{12A88A59-E30D-49D1-8961-8774037CCD8C}"/>
              </a:ext>
            </a:extLst>
          </p:cNvPr>
          <p:cNvSpPr>
            <a:spLocks noGrp="1"/>
          </p:cNvSpPr>
          <p:nvPr>
            <p:ph sz="quarter" idx="17"/>
          </p:nvPr>
        </p:nvSpPr>
        <p:spPr>
          <a:xfrm>
            <a:off x="457199" y="2057400"/>
            <a:ext cx="7010401" cy="3886200"/>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5">
            <a:extLst>
              <a:ext uri="{FF2B5EF4-FFF2-40B4-BE49-F238E27FC236}">
                <a16:creationId xmlns:a16="http://schemas.microsoft.com/office/drawing/2014/main" id="{00458191-ED61-429E-8DB9-2292FB59D75D}"/>
              </a:ext>
            </a:extLst>
          </p:cNvPr>
          <p:cNvSpPr>
            <a:spLocks noGrp="1"/>
          </p:cNvSpPr>
          <p:nvPr>
            <p:ph sz="quarter" idx="18" hasCustomPrompt="1"/>
          </p:nvPr>
        </p:nvSpPr>
        <p:spPr>
          <a:xfrm>
            <a:off x="8382000" y="4076701"/>
            <a:ext cx="3352800" cy="1269999"/>
          </a:xfrm>
        </p:spPr>
        <p:txBody>
          <a:bodyPr rIns="0" anchor="t"/>
          <a:lstStyle>
            <a:lvl1pPr algn="r">
              <a:spcAft>
                <a:spcPts val="600"/>
              </a:spcAft>
              <a:defRPr sz="1600">
                <a:solidFill>
                  <a:schemeClr val="bg1"/>
                </a:solidFill>
              </a:defRPr>
            </a:lvl1pPr>
            <a:lvl2pPr marL="1587"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XXX-XXX-XXXX</a:t>
            </a:r>
          </a:p>
          <a:p>
            <a:pPr lvl="0"/>
            <a:r>
              <a:rPr lang="en-US"/>
              <a:t>email@bdo.com</a:t>
            </a:r>
          </a:p>
        </p:txBody>
      </p:sp>
      <p:sp>
        <p:nvSpPr>
          <p:cNvPr id="17" name="Title 1">
            <a:extLst>
              <a:ext uri="{FF2B5EF4-FFF2-40B4-BE49-F238E27FC236}">
                <a16:creationId xmlns:a16="http://schemas.microsoft.com/office/drawing/2014/main" id="{F57E4B6F-2242-44D9-B4A4-1C1947A22BA1}"/>
              </a:ext>
            </a:extLst>
          </p:cNvPr>
          <p:cNvSpPr>
            <a:spLocks noGrp="1"/>
          </p:cNvSpPr>
          <p:nvPr>
            <p:ph type="title"/>
          </p:nvPr>
        </p:nvSpPr>
        <p:spPr>
          <a:xfrm>
            <a:off x="457201" y="457200"/>
            <a:ext cx="7010399" cy="118745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89ED4A9E-F19F-4B47-B0A0-7D129A768663}"/>
              </a:ext>
            </a:extLst>
          </p:cNvPr>
          <p:cNvSpPr>
            <a:spLocks noGrp="1"/>
          </p:cNvSpPr>
          <p:nvPr>
            <p:ph type="ftr" sz="quarter" idx="10"/>
          </p:nvPr>
        </p:nvSpPr>
        <p:spPr/>
        <p:txBody>
          <a:bodyPr/>
          <a:lstStyle/>
          <a:p>
            <a:r>
              <a:rPr lang="en-US"/>
              <a:t>Managing Third-Party Risk in an Increasingly Distributed and Regulated World</a:t>
            </a:r>
          </a:p>
        </p:txBody>
      </p:sp>
      <p:pic>
        <p:nvPicPr>
          <p:cNvPr id="31" name="Graphic 30">
            <a:extLst>
              <a:ext uri="{FF2B5EF4-FFF2-40B4-BE49-F238E27FC236}">
                <a16:creationId xmlns:a16="http://schemas.microsoft.com/office/drawing/2014/main" id="{DFE45068-F55F-420A-B5C5-898DBEF903E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32113" y="5614456"/>
            <a:ext cx="302687" cy="302687"/>
          </a:xfrm>
          <a:prstGeom prst="rect">
            <a:avLst/>
          </a:prstGeom>
        </p:spPr>
      </p:pic>
    </p:spTree>
    <p:extLst>
      <p:ext uri="{BB962C8B-B14F-4D97-AF65-F5344CB8AC3E}">
        <p14:creationId xmlns:p14="http://schemas.microsoft.com/office/powerpoint/2010/main" val="1068986960"/>
      </p:ext>
    </p:extLst>
  </p:cSld>
  <p:clrMapOvr>
    <a:masterClrMapping/>
  </p:clrMapOvr>
  <p:extLst>
    <p:ext uri="{DCECCB84-F9BA-43D5-87BE-67443E8EF086}">
      <p15:sldGuideLst xmlns:p15="http://schemas.microsoft.com/office/powerpoint/2012/main">
        <p15:guide id="1" pos="5280">
          <p15:clr>
            <a:srgbClr val="FBAE40"/>
          </p15:clr>
        </p15:guide>
        <p15:guide id="2" pos="4992">
          <p15:clr>
            <a:srgbClr val="FBAE40"/>
          </p15:clr>
        </p15:guide>
        <p15:guide id="3" orient="horz" pos="1032">
          <p15:clr>
            <a:srgbClr val="FBAE40"/>
          </p15:clr>
        </p15:guide>
        <p15:guide id="4" orient="horz" pos="129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o B">
    <p:spTree>
      <p:nvGrpSpPr>
        <p:cNvPr id="1" name=""/>
        <p:cNvGrpSpPr/>
        <p:nvPr/>
      </p:nvGrpSpPr>
      <p:grpSpPr>
        <a:xfrm>
          <a:off x="0" y="0"/>
          <a:ext cx="0" cy="0"/>
          <a:chOff x="0" y="0"/>
          <a:chExt cx="0" cy="0"/>
        </a:xfrm>
      </p:grpSpPr>
      <p:sp>
        <p:nvSpPr>
          <p:cNvPr id="4" name="Rectangle 15">
            <a:extLst>
              <a:ext uri="{FF2B5EF4-FFF2-40B4-BE49-F238E27FC236}">
                <a16:creationId xmlns:a16="http://schemas.microsoft.com/office/drawing/2014/main" id="{E472DDBC-DF1E-4F2E-A346-570A03DE1021}"/>
              </a:ext>
            </a:extLst>
          </p:cNvPr>
          <p:cNvSpPr>
            <a:spLocks noChangeArrowheads="1"/>
          </p:cNvSpPr>
          <p:nvPr/>
        </p:nvSpPr>
        <p:spPr bwMode="gray">
          <a:xfrm>
            <a:off x="0" y="0"/>
            <a:ext cx="12192000" cy="6857999"/>
          </a:xfrm>
          <a:prstGeom prst="rect">
            <a:avLst/>
          </a:prstGeom>
          <a:solidFill>
            <a:schemeClr val="bg1">
              <a:lumMod val="95000"/>
            </a:schemeClr>
          </a:solidFill>
          <a:ln w="9525">
            <a:noFill/>
            <a:miter lim="800000"/>
            <a:headEnd/>
            <a:tailEnd/>
          </a:ln>
          <a:effectLst/>
        </p:spPr>
        <p:txBody>
          <a:bodyPr wrap="none" anchor="ctr"/>
          <a:lstStyle/>
          <a:p>
            <a:endParaRPr lang="en-GB" sz="1800"/>
          </a:p>
        </p:txBody>
      </p:sp>
      <p:sp>
        <p:nvSpPr>
          <p:cNvPr id="14" name="Graphic 3">
            <a:extLst>
              <a:ext uri="{FF2B5EF4-FFF2-40B4-BE49-F238E27FC236}">
                <a16:creationId xmlns:a16="http://schemas.microsoft.com/office/drawing/2014/main" id="{19F91B1A-6E0B-4C7B-B4B9-ED8B6C381225}"/>
              </a:ext>
            </a:extLst>
          </p:cNvPr>
          <p:cNvSpPr>
            <a:spLocks noChangeAspect="1"/>
          </p:cNvSpPr>
          <p:nvPr userDrawn="1"/>
        </p:nvSpPr>
        <p:spPr>
          <a:xfrm flipH="1">
            <a:off x="-1" y="1185184"/>
            <a:ext cx="8103477" cy="5672815"/>
          </a:xfrm>
          <a:custGeom>
            <a:avLst/>
            <a:gdLst>
              <a:gd name="connsiteX0" fmla="*/ 0 w 2419730"/>
              <a:gd name="connsiteY0" fmla="*/ 1693926 h 1693925"/>
              <a:gd name="connsiteX1" fmla="*/ 2419731 w 2419730"/>
              <a:gd name="connsiteY1" fmla="*/ 1693926 h 1693925"/>
              <a:gd name="connsiteX2" fmla="*/ 2419731 w 2419730"/>
              <a:gd name="connsiteY2" fmla="*/ 0 h 1693925"/>
              <a:gd name="connsiteX3" fmla="*/ 0 w 2419730"/>
              <a:gd name="connsiteY3" fmla="*/ 1693926 h 1693925"/>
              <a:gd name="connsiteX4" fmla="*/ 0 w 2419730"/>
              <a:gd name="connsiteY4" fmla="*/ 1693926 h 169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730" h="1693925">
                <a:moveTo>
                  <a:pt x="0" y="1693926"/>
                </a:moveTo>
                <a:lnTo>
                  <a:pt x="2419731" y="1693926"/>
                </a:lnTo>
                <a:lnTo>
                  <a:pt x="2419731" y="0"/>
                </a:lnTo>
                <a:lnTo>
                  <a:pt x="0" y="1693926"/>
                </a:lnTo>
                <a:lnTo>
                  <a:pt x="0" y="1693926"/>
                </a:lnTo>
                <a:close/>
              </a:path>
            </a:pathLst>
          </a:custGeom>
          <a:solidFill>
            <a:schemeClr val="accent1"/>
          </a:solidFill>
          <a:ln w="9525" cap="flat">
            <a:noFill/>
            <a:prstDash val="solid"/>
            <a:miter/>
          </a:ln>
        </p:spPr>
        <p:txBody>
          <a:bodyPr rtlCol="0" anchor="ctr"/>
          <a:lstStyle/>
          <a:p>
            <a:endParaRPr lang="en-US"/>
          </a:p>
        </p:txBody>
      </p:sp>
      <p:sp>
        <p:nvSpPr>
          <p:cNvPr id="7" name="Right Triangle 6">
            <a:extLst>
              <a:ext uri="{FF2B5EF4-FFF2-40B4-BE49-F238E27FC236}">
                <a16:creationId xmlns:a16="http://schemas.microsoft.com/office/drawing/2014/main" id="{E5523BC0-D57D-4454-B244-D1C3336A2BF3}"/>
              </a:ext>
            </a:extLst>
          </p:cNvPr>
          <p:cNvSpPr>
            <a:spLocks noChangeAspect="1"/>
          </p:cNvSpPr>
          <p:nvPr userDrawn="1"/>
        </p:nvSpPr>
        <p:spPr>
          <a:xfrm flipV="1">
            <a:off x="4" y="-10403"/>
            <a:ext cx="2515527" cy="3092968"/>
          </a:xfrm>
          <a:prstGeom prst="rtTriangle">
            <a:avLst/>
          </a:prstGeom>
          <a:solidFill>
            <a:schemeClr val="tx2"/>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9" name="Content Placeholder 5">
            <a:extLst>
              <a:ext uri="{FF2B5EF4-FFF2-40B4-BE49-F238E27FC236}">
                <a16:creationId xmlns:a16="http://schemas.microsoft.com/office/drawing/2014/main" id="{DF1AC456-4BE5-40B5-AD77-05E154E6A80F}"/>
              </a:ext>
            </a:extLst>
          </p:cNvPr>
          <p:cNvSpPr>
            <a:spLocks noGrp="1"/>
          </p:cNvSpPr>
          <p:nvPr>
            <p:ph sz="quarter" idx="18" hasCustomPrompt="1"/>
          </p:nvPr>
        </p:nvSpPr>
        <p:spPr>
          <a:xfrm>
            <a:off x="482601" y="5369241"/>
            <a:ext cx="3098800" cy="574359"/>
          </a:xfrm>
        </p:spPr>
        <p:txBody>
          <a:bodyPr/>
          <a:lstStyle>
            <a:lvl1pPr>
              <a:defRPr sz="1400">
                <a:solidFill>
                  <a:schemeClr val="bg1"/>
                </a:solidFill>
              </a:defRPr>
            </a:lvl1pPr>
            <a:lvl2pPr marL="1587"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XXX-XXX-XXXX</a:t>
            </a:r>
            <a:br>
              <a:rPr lang="en-US"/>
            </a:br>
            <a:r>
              <a:rPr lang="en-US"/>
              <a:t>email@bdo.com</a:t>
            </a:r>
          </a:p>
        </p:txBody>
      </p:sp>
      <p:sp>
        <p:nvSpPr>
          <p:cNvPr id="11" name="Picture Placeholder 8">
            <a:extLst>
              <a:ext uri="{FF2B5EF4-FFF2-40B4-BE49-F238E27FC236}">
                <a16:creationId xmlns:a16="http://schemas.microsoft.com/office/drawing/2014/main" id="{C6535F30-9717-4840-B5A9-8E7E9925AC85}"/>
              </a:ext>
            </a:extLst>
          </p:cNvPr>
          <p:cNvSpPr>
            <a:spLocks noGrp="1"/>
          </p:cNvSpPr>
          <p:nvPr>
            <p:ph type="pic" sz="quarter" idx="19" hasCustomPrompt="1"/>
          </p:nvPr>
        </p:nvSpPr>
        <p:spPr>
          <a:xfrm>
            <a:off x="457200" y="497794"/>
            <a:ext cx="3124200" cy="3124200"/>
          </a:xfrm>
          <a:prstGeom prst="ellipse">
            <a:avLst/>
          </a:prstGeom>
          <a:noFill/>
        </p:spPr>
        <p:txBody>
          <a:bodyPr numCol="1" anchor="ctr"/>
          <a:lstStyle>
            <a:lvl1pPr algn="ctr">
              <a:defRPr>
                <a:solidFill>
                  <a:schemeClr val="tx2"/>
                </a:solidFill>
              </a:defRPr>
            </a:lvl1pPr>
          </a:lstStyle>
          <a:p>
            <a:r>
              <a:rPr lang="en-US"/>
              <a:t>Headshot</a:t>
            </a:r>
          </a:p>
        </p:txBody>
      </p:sp>
      <p:sp>
        <p:nvSpPr>
          <p:cNvPr id="12" name="Title 2">
            <a:extLst>
              <a:ext uri="{FF2B5EF4-FFF2-40B4-BE49-F238E27FC236}">
                <a16:creationId xmlns:a16="http://schemas.microsoft.com/office/drawing/2014/main" id="{1369380A-70BF-4626-BF6C-C3733BA6D523}"/>
              </a:ext>
            </a:extLst>
          </p:cNvPr>
          <p:cNvSpPr>
            <a:spLocks noGrp="1"/>
          </p:cNvSpPr>
          <p:nvPr>
            <p:ph type="title"/>
          </p:nvPr>
        </p:nvSpPr>
        <p:spPr>
          <a:xfrm>
            <a:off x="484719" y="4000952"/>
            <a:ext cx="3096756" cy="1139691"/>
          </a:xfrm>
        </p:spPr>
        <p:txBody>
          <a:bodyPr/>
          <a:lstStyle>
            <a:lvl1pPr>
              <a:defRPr sz="2000" b="1">
                <a:solidFill>
                  <a:schemeClr val="bg1"/>
                </a:solidFill>
              </a:defRPr>
            </a:lvl1pPr>
          </a:lstStyle>
          <a:p>
            <a:r>
              <a:rPr lang="en-US"/>
              <a:t>Click to edit Master title style</a:t>
            </a:r>
          </a:p>
        </p:txBody>
      </p:sp>
      <p:sp>
        <p:nvSpPr>
          <p:cNvPr id="13" name="Content Placeholder 15">
            <a:extLst>
              <a:ext uri="{FF2B5EF4-FFF2-40B4-BE49-F238E27FC236}">
                <a16:creationId xmlns:a16="http://schemas.microsoft.com/office/drawing/2014/main" id="{22E8F65F-4FB3-4EB5-AAC6-23EA223CFACD}"/>
              </a:ext>
            </a:extLst>
          </p:cNvPr>
          <p:cNvSpPr>
            <a:spLocks noGrp="1"/>
          </p:cNvSpPr>
          <p:nvPr>
            <p:ph sz="quarter" idx="12"/>
          </p:nvPr>
        </p:nvSpPr>
        <p:spPr>
          <a:xfrm>
            <a:off x="4038595" y="457200"/>
            <a:ext cx="7696205" cy="5486400"/>
          </a:xfrm>
          <a:solidFill>
            <a:schemeClr val="bg1"/>
          </a:solidFill>
          <a:effectLst>
            <a:outerShdw blurRad="190500" algn="ctr" rotWithShape="0">
              <a:prstClr val="black">
                <a:alpha val="15000"/>
              </a:prstClr>
            </a:outerShdw>
          </a:effectLst>
        </p:spPr>
        <p:txBody>
          <a:bodyPr rot="0" spcFirstLastPara="0" vertOverflow="overflow" horzOverflow="overflow" vert="horz" wrap="square" lIns="274320" tIns="182880" rIns="274320" bIns="182880" numCol="1" spcCol="0" rtlCol="0" fromWordArt="0" anchor="ctr" anchorCtr="0" forceAA="0" compatLnSpc="1">
            <a:prstTxWarp prst="textNoShape">
              <a:avLst/>
            </a:prstTxWarp>
            <a:noAutofit/>
          </a:bodyPr>
          <a:lstStyle>
            <a:lvl1pPr>
              <a:defRPr lang="en-US" sz="1800" b="0" kern="0" dirty="0">
                <a:solidFill>
                  <a:srgbClr val="404040"/>
                </a:solidFill>
                <a:latin typeface="Trebuchet MS"/>
              </a:defRPr>
            </a:lvl1pPr>
            <a:lvl2pPr>
              <a:defRPr lang="en-US" sz="1800" kern="1200" dirty="0">
                <a:solidFill>
                  <a:schemeClr val="tx1"/>
                </a:solidFill>
                <a:ea typeface="+mn-ea"/>
                <a:cs typeface="+mn-cs"/>
              </a:defRPr>
            </a:lvl2pPr>
            <a:lvl3pPr>
              <a:defRPr lang="en-US" kern="1200" dirty="0">
                <a:solidFill>
                  <a:schemeClr val="tx1"/>
                </a:solidFill>
                <a:ea typeface="+mn-ea"/>
                <a:cs typeface="+mn-cs"/>
              </a:defRPr>
            </a:lvl3pPr>
            <a:lvl4pPr>
              <a:defRPr lang="en-US" kern="1200" dirty="0">
                <a:solidFill>
                  <a:schemeClr val="tx1"/>
                </a:solidFill>
                <a:ea typeface="+mn-ea"/>
                <a:cs typeface="+mn-cs"/>
              </a:defRPr>
            </a:lvl4pPr>
            <a:lvl5pPr>
              <a:defRPr lang="en-US" kern="1200" dirty="0">
                <a:solidFill>
                  <a:schemeClr val="tx1"/>
                </a:solidFill>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27D19DE9-6BBD-4DCA-BC3F-7667C6A17098}"/>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6" name="Footer Placeholder 1">
            <a:extLst>
              <a:ext uri="{FF2B5EF4-FFF2-40B4-BE49-F238E27FC236}">
                <a16:creationId xmlns:a16="http://schemas.microsoft.com/office/drawing/2014/main" id="{D8F9BC23-F7E7-4C2B-A542-6888B8A422DA}"/>
              </a:ext>
            </a:extLst>
          </p:cNvPr>
          <p:cNvSpPr>
            <a:spLocks noGrp="1"/>
          </p:cNvSpPr>
          <p:nvPr>
            <p:ph type="ftr" sz="quarter" idx="3"/>
          </p:nvPr>
        </p:nvSpPr>
        <p:spPr>
          <a:xfrm>
            <a:off x="457199" y="6400800"/>
            <a:ext cx="4868779"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3103078236"/>
      </p:ext>
    </p:extLst>
  </p:cSld>
  <p:clrMapOvr>
    <a:masterClrMapping/>
  </p:clrMapOvr>
  <p:extLst>
    <p:ext uri="{DCECCB84-F9BA-43D5-87BE-67443E8EF086}">
      <p15:sldGuideLst xmlns:p15="http://schemas.microsoft.com/office/powerpoint/2012/main">
        <p15:guide id="1" pos="2544">
          <p15:clr>
            <a:srgbClr val="FBAE40"/>
          </p15:clr>
        </p15:guide>
        <p15:guide id="2" pos="225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o B - With Social">
    <p:spTree>
      <p:nvGrpSpPr>
        <p:cNvPr id="1" name=""/>
        <p:cNvGrpSpPr/>
        <p:nvPr/>
      </p:nvGrpSpPr>
      <p:grpSpPr>
        <a:xfrm>
          <a:off x="0" y="0"/>
          <a:ext cx="0" cy="0"/>
          <a:chOff x="0" y="0"/>
          <a:chExt cx="0" cy="0"/>
        </a:xfrm>
      </p:grpSpPr>
      <p:sp>
        <p:nvSpPr>
          <p:cNvPr id="14" name="Rectangle 15">
            <a:extLst>
              <a:ext uri="{FF2B5EF4-FFF2-40B4-BE49-F238E27FC236}">
                <a16:creationId xmlns:a16="http://schemas.microsoft.com/office/drawing/2014/main" id="{C8715289-0DA2-4B18-8860-71E396C1C297}"/>
              </a:ext>
            </a:extLst>
          </p:cNvPr>
          <p:cNvSpPr>
            <a:spLocks noChangeArrowheads="1"/>
          </p:cNvSpPr>
          <p:nvPr userDrawn="1"/>
        </p:nvSpPr>
        <p:spPr bwMode="gray">
          <a:xfrm>
            <a:off x="0" y="0"/>
            <a:ext cx="12192000" cy="6857999"/>
          </a:xfrm>
          <a:prstGeom prst="rect">
            <a:avLst/>
          </a:prstGeom>
          <a:solidFill>
            <a:schemeClr val="bg1">
              <a:lumMod val="95000"/>
            </a:schemeClr>
          </a:solidFill>
          <a:ln w="9525">
            <a:noFill/>
            <a:miter lim="800000"/>
            <a:headEnd/>
            <a:tailEnd/>
          </a:ln>
          <a:effectLst/>
        </p:spPr>
        <p:txBody>
          <a:bodyPr wrap="none" anchor="ctr"/>
          <a:lstStyle/>
          <a:p>
            <a:endParaRPr lang="en-GB" sz="1800"/>
          </a:p>
        </p:txBody>
      </p:sp>
      <p:sp>
        <p:nvSpPr>
          <p:cNvPr id="17" name="Graphic 3">
            <a:extLst>
              <a:ext uri="{FF2B5EF4-FFF2-40B4-BE49-F238E27FC236}">
                <a16:creationId xmlns:a16="http://schemas.microsoft.com/office/drawing/2014/main" id="{BA4A5280-F9AB-4B0F-B9EF-710C72992079}"/>
              </a:ext>
            </a:extLst>
          </p:cNvPr>
          <p:cNvSpPr>
            <a:spLocks noChangeAspect="1"/>
          </p:cNvSpPr>
          <p:nvPr userDrawn="1"/>
        </p:nvSpPr>
        <p:spPr>
          <a:xfrm flipH="1">
            <a:off x="-1" y="1185184"/>
            <a:ext cx="8103477" cy="5672815"/>
          </a:xfrm>
          <a:custGeom>
            <a:avLst/>
            <a:gdLst>
              <a:gd name="connsiteX0" fmla="*/ 0 w 2419730"/>
              <a:gd name="connsiteY0" fmla="*/ 1693926 h 1693925"/>
              <a:gd name="connsiteX1" fmla="*/ 2419731 w 2419730"/>
              <a:gd name="connsiteY1" fmla="*/ 1693926 h 1693925"/>
              <a:gd name="connsiteX2" fmla="*/ 2419731 w 2419730"/>
              <a:gd name="connsiteY2" fmla="*/ 0 h 1693925"/>
              <a:gd name="connsiteX3" fmla="*/ 0 w 2419730"/>
              <a:gd name="connsiteY3" fmla="*/ 1693926 h 1693925"/>
              <a:gd name="connsiteX4" fmla="*/ 0 w 2419730"/>
              <a:gd name="connsiteY4" fmla="*/ 1693926 h 169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730" h="1693925">
                <a:moveTo>
                  <a:pt x="0" y="1693926"/>
                </a:moveTo>
                <a:lnTo>
                  <a:pt x="2419731" y="1693926"/>
                </a:lnTo>
                <a:lnTo>
                  <a:pt x="2419731" y="0"/>
                </a:lnTo>
                <a:lnTo>
                  <a:pt x="0" y="1693926"/>
                </a:lnTo>
                <a:lnTo>
                  <a:pt x="0" y="1693926"/>
                </a:lnTo>
                <a:close/>
              </a:path>
            </a:pathLst>
          </a:custGeom>
          <a:solidFill>
            <a:schemeClr val="accent1"/>
          </a:solidFill>
          <a:ln w="9525" cap="flat">
            <a:noFill/>
            <a:prstDash val="solid"/>
            <a:miter/>
          </a:ln>
        </p:spPr>
        <p:txBody>
          <a:bodyPr rtlCol="0" anchor="ctr"/>
          <a:lstStyle/>
          <a:p>
            <a:endParaRPr lang="en-US"/>
          </a:p>
        </p:txBody>
      </p:sp>
      <p:sp>
        <p:nvSpPr>
          <p:cNvPr id="19" name="Right Triangle 18">
            <a:extLst>
              <a:ext uri="{FF2B5EF4-FFF2-40B4-BE49-F238E27FC236}">
                <a16:creationId xmlns:a16="http://schemas.microsoft.com/office/drawing/2014/main" id="{12EDA389-AADE-4A05-AA53-AE73693E1AF7}"/>
              </a:ext>
            </a:extLst>
          </p:cNvPr>
          <p:cNvSpPr>
            <a:spLocks noChangeAspect="1"/>
          </p:cNvSpPr>
          <p:nvPr userDrawn="1"/>
        </p:nvSpPr>
        <p:spPr>
          <a:xfrm flipV="1">
            <a:off x="4" y="-10403"/>
            <a:ext cx="2515527" cy="3092968"/>
          </a:xfrm>
          <a:prstGeom prst="rtTriangle">
            <a:avLst/>
          </a:prstGeom>
          <a:solidFill>
            <a:schemeClr val="tx2"/>
          </a:solidFill>
        </p:spPr>
        <p:txBody>
          <a:bodyPr lIns="0" tIns="0" rIns="0" bIns="0" rtlCol="0" anchor="ctr">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a:ln>
                <a:noFill/>
              </a:ln>
              <a:solidFill>
                <a:srgbClr val="404040"/>
              </a:solidFill>
              <a:effectLst/>
              <a:uLnTx/>
              <a:uFillTx/>
              <a:latin typeface="Trebuchet MS"/>
              <a:ea typeface="+mn-ea"/>
              <a:cs typeface="+mn-cs"/>
            </a:endParaRPr>
          </a:p>
        </p:txBody>
      </p:sp>
      <p:sp>
        <p:nvSpPr>
          <p:cNvPr id="20" name="Content Placeholder 5">
            <a:extLst>
              <a:ext uri="{FF2B5EF4-FFF2-40B4-BE49-F238E27FC236}">
                <a16:creationId xmlns:a16="http://schemas.microsoft.com/office/drawing/2014/main" id="{75428480-F07C-464F-B2BD-F756761583BB}"/>
              </a:ext>
            </a:extLst>
          </p:cNvPr>
          <p:cNvSpPr>
            <a:spLocks noGrp="1"/>
          </p:cNvSpPr>
          <p:nvPr>
            <p:ph sz="quarter" idx="18" hasCustomPrompt="1"/>
          </p:nvPr>
        </p:nvSpPr>
        <p:spPr>
          <a:xfrm>
            <a:off x="482601" y="5369241"/>
            <a:ext cx="2514599" cy="574359"/>
          </a:xfrm>
        </p:spPr>
        <p:txBody>
          <a:bodyPr/>
          <a:lstStyle>
            <a:lvl1pPr>
              <a:defRPr sz="1400">
                <a:solidFill>
                  <a:schemeClr val="bg1"/>
                </a:solidFill>
              </a:defRPr>
            </a:lvl1pPr>
            <a:lvl2pPr marL="1587"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XXX-XXX-XXXX</a:t>
            </a:r>
            <a:br>
              <a:rPr lang="en-US"/>
            </a:br>
            <a:r>
              <a:rPr lang="en-US"/>
              <a:t>email@bdo.com</a:t>
            </a:r>
          </a:p>
        </p:txBody>
      </p:sp>
      <p:sp>
        <p:nvSpPr>
          <p:cNvPr id="21" name="Picture Placeholder 8">
            <a:extLst>
              <a:ext uri="{FF2B5EF4-FFF2-40B4-BE49-F238E27FC236}">
                <a16:creationId xmlns:a16="http://schemas.microsoft.com/office/drawing/2014/main" id="{40BCAB2A-7F09-423B-8588-8DE6054978CB}"/>
              </a:ext>
            </a:extLst>
          </p:cNvPr>
          <p:cNvSpPr>
            <a:spLocks noGrp="1"/>
          </p:cNvSpPr>
          <p:nvPr>
            <p:ph type="pic" sz="quarter" idx="19" hasCustomPrompt="1"/>
          </p:nvPr>
        </p:nvSpPr>
        <p:spPr>
          <a:xfrm>
            <a:off x="457200" y="497794"/>
            <a:ext cx="3124200" cy="3124200"/>
          </a:xfrm>
          <a:prstGeom prst="ellipse">
            <a:avLst/>
          </a:prstGeom>
          <a:noFill/>
        </p:spPr>
        <p:txBody>
          <a:bodyPr numCol="1" anchor="ctr"/>
          <a:lstStyle>
            <a:lvl1pPr algn="ctr">
              <a:defRPr>
                <a:solidFill>
                  <a:schemeClr val="tx2"/>
                </a:solidFill>
              </a:defRPr>
            </a:lvl1pPr>
          </a:lstStyle>
          <a:p>
            <a:r>
              <a:rPr lang="en-US"/>
              <a:t>Headshot</a:t>
            </a:r>
          </a:p>
        </p:txBody>
      </p:sp>
      <p:sp>
        <p:nvSpPr>
          <p:cNvPr id="22" name="Title 2">
            <a:extLst>
              <a:ext uri="{FF2B5EF4-FFF2-40B4-BE49-F238E27FC236}">
                <a16:creationId xmlns:a16="http://schemas.microsoft.com/office/drawing/2014/main" id="{0E02D1A1-CB78-425E-AAEF-7711069DDA53}"/>
              </a:ext>
            </a:extLst>
          </p:cNvPr>
          <p:cNvSpPr>
            <a:spLocks noGrp="1"/>
          </p:cNvSpPr>
          <p:nvPr>
            <p:ph type="title"/>
          </p:nvPr>
        </p:nvSpPr>
        <p:spPr>
          <a:xfrm>
            <a:off x="484719" y="4000952"/>
            <a:ext cx="3096756" cy="1139691"/>
          </a:xfrm>
        </p:spPr>
        <p:txBody>
          <a:bodyPr/>
          <a:lstStyle>
            <a:lvl1pPr>
              <a:defRPr sz="2000" b="1">
                <a:solidFill>
                  <a:schemeClr val="bg1"/>
                </a:solidFill>
              </a:defRPr>
            </a:lvl1pPr>
          </a:lstStyle>
          <a:p>
            <a:r>
              <a:rPr lang="en-US"/>
              <a:t>Click to edit Master title style</a:t>
            </a:r>
          </a:p>
        </p:txBody>
      </p:sp>
      <p:sp>
        <p:nvSpPr>
          <p:cNvPr id="25" name="Content Placeholder 15">
            <a:extLst>
              <a:ext uri="{FF2B5EF4-FFF2-40B4-BE49-F238E27FC236}">
                <a16:creationId xmlns:a16="http://schemas.microsoft.com/office/drawing/2014/main" id="{EFD76290-24F2-4F0F-B406-F029E5BDC610}"/>
              </a:ext>
            </a:extLst>
          </p:cNvPr>
          <p:cNvSpPr>
            <a:spLocks noGrp="1"/>
          </p:cNvSpPr>
          <p:nvPr>
            <p:ph sz="quarter" idx="12"/>
          </p:nvPr>
        </p:nvSpPr>
        <p:spPr>
          <a:xfrm>
            <a:off x="4038595" y="457200"/>
            <a:ext cx="7696205" cy="5486400"/>
          </a:xfrm>
          <a:solidFill>
            <a:schemeClr val="bg1"/>
          </a:solidFill>
          <a:effectLst>
            <a:outerShdw blurRad="190500" algn="ctr" rotWithShape="0">
              <a:prstClr val="black">
                <a:alpha val="15000"/>
              </a:prstClr>
            </a:outerShdw>
          </a:effectLst>
        </p:spPr>
        <p:txBody>
          <a:bodyPr rot="0" spcFirstLastPara="0" vertOverflow="overflow" horzOverflow="overflow" vert="horz" wrap="square" lIns="274320" tIns="182880" rIns="274320" bIns="182880" numCol="1" spcCol="0" rtlCol="0" fromWordArt="0" anchor="ctr" anchorCtr="0" forceAA="0" compatLnSpc="1">
            <a:prstTxWarp prst="textNoShape">
              <a:avLst/>
            </a:prstTxWarp>
            <a:noAutofit/>
          </a:bodyPr>
          <a:lstStyle>
            <a:lvl1pPr>
              <a:spcBef>
                <a:spcPts val="0"/>
              </a:spcBef>
              <a:defRPr lang="en-US" sz="1800" b="0" kern="0" smtClean="0">
                <a:solidFill>
                  <a:srgbClr val="404040"/>
                </a:solidFill>
                <a:latin typeface="Trebuchet MS"/>
              </a:defRPr>
            </a:lvl1pPr>
            <a:lvl2pPr marL="274320" indent="-273050">
              <a:spcBef>
                <a:spcPts val="0"/>
              </a:spcBef>
              <a:defRPr lang="en-US" sz="1800" kern="1200" smtClean="0">
                <a:solidFill>
                  <a:schemeClr val="tx1"/>
                </a:solidFill>
                <a:ea typeface="+mn-ea"/>
                <a:cs typeface="+mn-cs"/>
              </a:defRPr>
            </a:lvl2pPr>
            <a:lvl3pPr marL="548640" indent="-274320">
              <a:spcBef>
                <a:spcPts val="0"/>
              </a:spcBef>
              <a:defRPr lang="en-US" sz="1800" kern="1200" smtClean="0">
                <a:solidFill>
                  <a:schemeClr val="tx1"/>
                </a:solidFill>
                <a:ea typeface="+mn-ea"/>
                <a:cs typeface="+mn-cs"/>
              </a:defRPr>
            </a:lvl3pPr>
            <a:lvl4pPr marL="822960" indent="-274320">
              <a:spcBef>
                <a:spcPts val="0"/>
              </a:spcBef>
              <a:defRPr lang="en-US" sz="1600" kern="1200" smtClean="0">
                <a:solidFill>
                  <a:schemeClr val="tx1"/>
                </a:solidFill>
                <a:ea typeface="+mn-ea"/>
                <a:cs typeface="+mn-cs"/>
              </a:defRPr>
            </a:lvl4pPr>
            <a:lvl5pPr marL="1097280" indent="-274320">
              <a:spcBef>
                <a:spcPts val="0"/>
              </a:spcBef>
              <a:defRPr lang="en-US" sz="1600" kern="1200">
                <a:solidFill>
                  <a:schemeClr val="tx1"/>
                </a:solidFill>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c 12">
            <a:extLst>
              <a:ext uri="{FF2B5EF4-FFF2-40B4-BE49-F238E27FC236}">
                <a16:creationId xmlns:a16="http://schemas.microsoft.com/office/drawing/2014/main" id="{C4C4ECE0-0217-471E-8537-66DE2908FF65}"/>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19252" y="5505077"/>
            <a:ext cx="302687" cy="302687"/>
          </a:xfrm>
          <a:prstGeom prst="rect">
            <a:avLst/>
          </a:prstGeom>
        </p:spPr>
      </p:pic>
      <p:sp>
        <p:nvSpPr>
          <p:cNvPr id="12" name="Slide Number Placeholder 5">
            <a:extLst>
              <a:ext uri="{FF2B5EF4-FFF2-40B4-BE49-F238E27FC236}">
                <a16:creationId xmlns:a16="http://schemas.microsoft.com/office/drawing/2014/main" id="{B9E3EEE8-A938-4765-9D76-B39BEF5466A1}"/>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15" name="Footer Placeholder 1">
            <a:extLst>
              <a:ext uri="{FF2B5EF4-FFF2-40B4-BE49-F238E27FC236}">
                <a16:creationId xmlns:a16="http://schemas.microsoft.com/office/drawing/2014/main" id="{5EF2765D-028F-401C-AC99-76375C918F9F}"/>
              </a:ext>
            </a:extLst>
          </p:cNvPr>
          <p:cNvSpPr>
            <a:spLocks noGrp="1"/>
          </p:cNvSpPr>
          <p:nvPr>
            <p:ph type="ftr" sz="quarter" idx="3"/>
          </p:nvPr>
        </p:nvSpPr>
        <p:spPr>
          <a:xfrm>
            <a:off x="457199" y="6400800"/>
            <a:ext cx="4948989" cy="228600"/>
          </a:xfrm>
          <a:prstGeom prst="rect">
            <a:avLst/>
          </a:prstGeom>
        </p:spPr>
        <p:txBody>
          <a:bodyPr vert="horz" lIns="91440" tIns="91440" rIns="91440" bIns="91440" rtlCol="0" anchor="ctr"/>
          <a:lstStyle>
            <a:lvl1pPr algn="l">
              <a:defRPr sz="900" cap="all" baseline="0">
                <a:solidFill>
                  <a:schemeClr val="bg1"/>
                </a:solidFill>
              </a:defRPr>
            </a:lvl1pPr>
          </a:lstStyle>
          <a:p>
            <a:r>
              <a:rPr lang="en-US"/>
              <a:t>Managing Third-Party Risk in an Increasingly Distributed and Regulated World</a:t>
            </a:r>
          </a:p>
        </p:txBody>
      </p:sp>
    </p:spTree>
    <p:extLst>
      <p:ext uri="{BB962C8B-B14F-4D97-AF65-F5344CB8AC3E}">
        <p14:creationId xmlns:p14="http://schemas.microsoft.com/office/powerpoint/2010/main" val="1077770093"/>
      </p:ext>
    </p:extLst>
  </p:cSld>
  <p:clrMapOvr>
    <a:masterClrMapping/>
  </p:clrMapOvr>
  <p:extLst>
    <p:ext uri="{DCECCB84-F9BA-43D5-87BE-67443E8EF086}">
      <p15:sldGuideLst xmlns:p15="http://schemas.microsoft.com/office/powerpoint/2012/main">
        <p15:guide id="1" pos="2544">
          <p15:clr>
            <a:srgbClr val="FBAE40"/>
          </p15:clr>
        </p15:guide>
        <p15:guide id="2" pos="2256">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End Slide A">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5C41B9-07E2-AC79-331F-8B4CC0A1DD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1999" cy="6858001"/>
          </a:xfrm>
          <a:prstGeom prst="rect">
            <a:avLst/>
          </a:prstGeom>
        </p:spPr>
      </p:pic>
      <p:sp>
        <p:nvSpPr>
          <p:cNvPr id="12" name="Rectangle 15"/>
          <p:cNvSpPr>
            <a:spLocks noChangeArrowheads="1"/>
          </p:cNvSpPr>
          <p:nvPr/>
        </p:nvSpPr>
        <p:spPr bwMode="gray">
          <a:xfrm>
            <a:off x="0" y="0"/>
            <a:ext cx="12192000" cy="6858000"/>
          </a:xfrm>
          <a:prstGeom prst="rect">
            <a:avLst/>
          </a:prstGeom>
          <a:solidFill>
            <a:schemeClr val="tx2">
              <a:alpha val="61169"/>
            </a:schemeClr>
          </a:solidFill>
          <a:ln w="9525">
            <a:noFill/>
            <a:miter lim="800000"/>
            <a:headEnd/>
            <a:tailEnd/>
          </a:ln>
          <a:effectLst/>
        </p:spPr>
        <p:txBody>
          <a:bodyPr wrap="none" anchor="ctr"/>
          <a:lstStyle/>
          <a:p>
            <a:endParaRPr lang="en-GB" sz="1800"/>
          </a:p>
        </p:txBody>
      </p:sp>
      <p:sp>
        <p:nvSpPr>
          <p:cNvPr id="5" name="Rectangle 15">
            <a:extLst>
              <a:ext uri="{FF2B5EF4-FFF2-40B4-BE49-F238E27FC236}">
                <a16:creationId xmlns:a16="http://schemas.microsoft.com/office/drawing/2014/main" id="{944B6644-368E-69EA-3BA7-95EDDB9B0FFB}"/>
              </a:ext>
            </a:extLst>
          </p:cNvPr>
          <p:cNvSpPr>
            <a:spLocks noChangeArrowheads="1"/>
          </p:cNvSpPr>
          <p:nvPr userDrawn="1"/>
        </p:nvSpPr>
        <p:spPr bwMode="gray">
          <a:xfrm rot="16200000">
            <a:off x="2666999" y="-2667003"/>
            <a:ext cx="6858003" cy="12191999"/>
          </a:xfrm>
          <a:prstGeom prst="rect">
            <a:avLst/>
          </a:prstGeom>
          <a:gradFill>
            <a:gsLst>
              <a:gs pos="0">
                <a:schemeClr val="tx1">
                  <a:lumMod val="0"/>
                  <a:alpha val="42526"/>
                </a:schemeClr>
              </a:gs>
              <a:gs pos="100000">
                <a:schemeClr val="bg1">
                  <a:alpha val="0"/>
                  <a:lumMod val="0"/>
                </a:schemeClr>
              </a:gs>
            </a:gsLst>
            <a:lin ang="5400000" scaled="1"/>
          </a:gradFill>
          <a:ln w="9525">
            <a:noFill/>
            <a:miter lim="800000"/>
            <a:headEnd/>
            <a:tailEnd/>
          </a:ln>
          <a:effectLst/>
        </p:spPr>
        <p:txBody>
          <a:bodyPr wrap="none" anchor="ctr"/>
          <a:lstStyle/>
          <a:p>
            <a:endParaRPr lang="en-GB" sz="1800"/>
          </a:p>
        </p:txBody>
      </p:sp>
      <p:sp>
        <p:nvSpPr>
          <p:cNvPr id="21" name="TextBox 9">
            <a:extLst>
              <a:ext uri="{FF2B5EF4-FFF2-40B4-BE49-F238E27FC236}">
                <a16:creationId xmlns:a16="http://schemas.microsoft.com/office/drawing/2014/main" id="{C54D2AFB-971E-48D2-9B00-EC69BF039746}"/>
              </a:ext>
            </a:extLst>
          </p:cNvPr>
          <p:cNvSpPr txBox="1">
            <a:spLocks noChangeArrowheads="1"/>
          </p:cNvSpPr>
          <p:nvPr userDrawn="1"/>
        </p:nvSpPr>
        <p:spPr bwMode="auto">
          <a:xfrm>
            <a:off x="457199" y="5985302"/>
            <a:ext cx="7306574" cy="415498"/>
          </a:xfrm>
          <a:prstGeom prst="rect">
            <a:avLst/>
          </a:prstGeom>
          <a:noFill/>
          <a:ln w="9525">
            <a:noFill/>
            <a:miter lim="800000"/>
            <a:headEnd/>
            <a:tailEnd/>
          </a:ln>
        </p:spPr>
        <p:txBody>
          <a:bodyPr wrap="square" lIns="0" tIns="0" rIns="0" bIns="0" anchor="ctr">
            <a:spAutoFit/>
          </a:bodyPr>
          <a:lstStyle/>
          <a:p>
            <a:pPr marL="0" marR="0" lvl="0" indent="0" algn="l" defTabSz="1005840" rtl="0" eaLnBrk="1" fontAlgn="base" latinLnBrk="0" hangingPunct="1">
              <a:lnSpc>
                <a:spcPct val="100000"/>
              </a:lnSpc>
              <a:spcBef>
                <a:spcPct val="0"/>
              </a:spcBef>
              <a:spcAft>
                <a:spcPct val="0"/>
              </a:spcAft>
              <a:buClrTx/>
              <a:buSzTx/>
              <a:buFontTx/>
              <a:buNone/>
              <a:tabLst/>
              <a:defRPr/>
            </a:pPr>
            <a:r>
              <a:rPr lang="en-US" sz="900" b="0" kern="1200">
                <a:solidFill>
                  <a:schemeClr val="bg1"/>
                </a:solidFill>
                <a:latin typeface="Trebuchet MS" pitchFamily="34" charset="0"/>
                <a:ea typeface="+mn-ea"/>
                <a:cs typeface="+mn-cs"/>
              </a:rPr>
              <a:t>Material discussed is meant to provide general information and should not be acted on without professional advice tailored to your needs.</a:t>
            </a:r>
          </a:p>
          <a:p>
            <a:pPr marL="0" marR="0" lvl="0" indent="0" algn="l" defTabSz="1005840" rtl="0" eaLnBrk="1" fontAlgn="base" latinLnBrk="0" hangingPunct="1">
              <a:lnSpc>
                <a:spcPct val="100000"/>
              </a:lnSpc>
              <a:spcBef>
                <a:spcPct val="0"/>
              </a:spcBef>
              <a:spcAft>
                <a:spcPct val="0"/>
              </a:spcAft>
              <a:buClrTx/>
              <a:buSzTx/>
              <a:buFontTx/>
              <a:buNone/>
              <a:tabLst/>
              <a:defRPr/>
            </a:pPr>
            <a:endParaRPr lang="en-US" sz="900" b="0" kern="1200">
              <a:solidFill>
                <a:schemeClr val="bg1"/>
              </a:solidFill>
              <a:latin typeface="Trebuchet MS" pitchFamily="34" charset="0"/>
              <a:ea typeface="+mn-ea"/>
              <a:cs typeface="+mn-cs"/>
            </a:endParaRPr>
          </a:p>
          <a:p>
            <a:pPr marL="0" marR="0" lvl="0" indent="0" algn="l" defTabSz="1005840" rtl="0" eaLnBrk="1" fontAlgn="base" latinLnBrk="0" hangingPunct="1">
              <a:lnSpc>
                <a:spcPct val="100000"/>
              </a:lnSpc>
              <a:spcBef>
                <a:spcPct val="0"/>
              </a:spcBef>
              <a:spcAft>
                <a:spcPct val="0"/>
              </a:spcAft>
              <a:buClrTx/>
              <a:buSzTx/>
              <a:buFontTx/>
              <a:buNone/>
              <a:tabLst/>
              <a:defRPr/>
            </a:pPr>
            <a:r>
              <a:rPr lang="en-US" sz="900" b="0" kern="1200">
                <a:solidFill>
                  <a:schemeClr val="bg1"/>
                </a:solidFill>
                <a:latin typeface="Trebuchet MS" pitchFamily="34" charset="0"/>
                <a:ea typeface="+mn-ea"/>
                <a:cs typeface="+mn-cs"/>
              </a:rPr>
              <a:t>© 2024 BDO USA, P.C. All rights reserved. </a:t>
            </a:r>
          </a:p>
        </p:txBody>
      </p:sp>
      <p:pic>
        <p:nvPicPr>
          <p:cNvPr id="10" name="Graphic 6">
            <a:extLst>
              <a:ext uri="{FF2B5EF4-FFF2-40B4-BE49-F238E27FC236}">
                <a16:creationId xmlns:a16="http://schemas.microsoft.com/office/drawing/2014/main" id="{5A21E8C9-F2B0-4917-A7A0-3F45F4B37FD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964168" y="4598201"/>
            <a:ext cx="3227832" cy="2259799"/>
          </a:xfrm>
          <a:prstGeom prst="rect">
            <a:avLst/>
          </a:prstGeom>
        </p:spPr>
      </p:pic>
      <p:sp>
        <p:nvSpPr>
          <p:cNvPr id="2" name="TextBox 9">
            <a:extLst>
              <a:ext uri="{FF2B5EF4-FFF2-40B4-BE49-F238E27FC236}">
                <a16:creationId xmlns:a16="http://schemas.microsoft.com/office/drawing/2014/main" id="{D6E8220A-FE0C-502C-2C5B-8A5BFF0F085C}"/>
              </a:ext>
            </a:extLst>
          </p:cNvPr>
          <p:cNvSpPr txBox="1">
            <a:spLocks noChangeArrowheads="1"/>
          </p:cNvSpPr>
          <p:nvPr userDrawn="1"/>
        </p:nvSpPr>
        <p:spPr bwMode="auto">
          <a:xfrm>
            <a:off x="457200" y="4035329"/>
            <a:ext cx="7162800" cy="1608133"/>
          </a:xfrm>
          <a:prstGeom prst="rect">
            <a:avLst/>
          </a:prstGeom>
          <a:noFill/>
          <a:ln w="9525">
            <a:noFill/>
            <a:miter lim="800000"/>
            <a:headEnd/>
            <a:tailEnd/>
          </a:ln>
        </p:spPr>
        <p:txBody>
          <a:bodyPr wrap="square" lIns="0" tIns="0" rIns="0" bIns="0">
            <a:spAutoFit/>
          </a:bodyPr>
          <a:lstStyle/>
          <a:p>
            <a:pPr>
              <a:spcBef>
                <a:spcPts val="0"/>
              </a:spcBef>
              <a:spcAft>
                <a:spcPts val="600"/>
              </a:spcAft>
            </a:pPr>
            <a:r>
              <a:rPr lang="en-US" sz="1050" b="1" kern="1200">
                <a:solidFill>
                  <a:schemeClr val="bg1"/>
                </a:solidFill>
                <a:effectLst/>
                <a:latin typeface="+mn-lt"/>
                <a:ea typeface="+mn-ea"/>
                <a:cs typeface="+mn-cs"/>
              </a:rPr>
              <a:t>About BDO USA </a:t>
            </a:r>
          </a:p>
          <a:p>
            <a:pPr marL="0" marR="0" algn="l" defTabSz="914400" rtl="0" eaLnBrk="1" latinLnBrk="0" hangingPunct="1">
              <a:spcBef>
                <a:spcPts val="0"/>
              </a:spcBef>
              <a:spcAft>
                <a:spcPts val="600"/>
              </a:spcAft>
            </a:pPr>
            <a:r>
              <a:rPr lang="en-US" sz="1050" b="0" kern="1200">
                <a:solidFill>
                  <a:schemeClr val="bg1"/>
                </a:solidFill>
                <a:effectLst/>
                <a:latin typeface="+mn-lt"/>
                <a:ea typeface="+mn-ea"/>
                <a:cs typeface="+mn-cs"/>
              </a:rPr>
              <a:t>Our purpose is helping people thrive, every day. Together, we are focused on delivering exceptional and sustainable outcomes and value for our people, our clients and our communities. BDO is proud to be an ESOP company, reflecting a culture that puts people first. BDO professionals provide assurance, tax and advisory services for a diverse range of clients across the U.S. and in over 160 countries through our global organization.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50" b="0" kern="1200">
                <a:solidFill>
                  <a:schemeClr val="bg1"/>
                </a:solidFill>
                <a:effectLst/>
                <a:latin typeface="+mn-lt"/>
                <a:ea typeface="+mn-ea"/>
                <a:cs typeface="+mn-cs"/>
              </a:rPr>
              <a:t>BDO is the brand name for the BDO network and for each of the BDO Member Firms. BDO USA, P.C., a Virginia professional corporation, is the U.S. member of BDO International Limited, a UK company limited by guarantee, and forms part of the international BDO network of independent member firms. For more information, please visit: </a:t>
            </a:r>
            <a:r>
              <a:rPr lang="en-US" sz="1050" b="1">
                <a:solidFill>
                  <a:schemeClr val="bg1"/>
                </a:solidFill>
                <a:latin typeface="+mn-lt"/>
              </a:rPr>
              <a:t>www.bdo.com</a:t>
            </a:r>
            <a:r>
              <a:rPr lang="en-US" sz="1050" b="0" i="0" u="none" strike="noStrike">
                <a:solidFill>
                  <a:schemeClr val="bg1"/>
                </a:solidFill>
                <a:effectLst/>
                <a:latin typeface="+mn-lt"/>
              </a:rPr>
              <a:t>.</a:t>
            </a:r>
          </a:p>
        </p:txBody>
      </p:sp>
    </p:spTree>
    <p:extLst>
      <p:ext uri="{BB962C8B-B14F-4D97-AF65-F5344CB8AC3E}">
        <p14:creationId xmlns:p14="http://schemas.microsoft.com/office/powerpoint/2010/main" val="608885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Agenda E ">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8A085B-5141-7501-6D8D-5A3E6F33085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927" r="851"/>
          <a:stretch/>
        </p:blipFill>
        <p:spPr>
          <a:xfrm>
            <a:off x="-4396" y="-4396"/>
            <a:ext cx="12196395" cy="6862396"/>
          </a:xfrm>
          <a:prstGeom prst="rect">
            <a:avLst/>
          </a:prstGeom>
        </p:spPr>
      </p:pic>
      <p:sp>
        <p:nvSpPr>
          <p:cNvPr id="4" name="Footer Placeholder 3">
            <a:extLst>
              <a:ext uri="{FF2B5EF4-FFF2-40B4-BE49-F238E27FC236}">
                <a16:creationId xmlns:a16="http://schemas.microsoft.com/office/drawing/2014/main" id="{934DD40D-FA91-FD9B-A977-2DBC77AACD56}"/>
              </a:ext>
            </a:extLst>
          </p:cNvPr>
          <p:cNvSpPr>
            <a:spLocks noGrp="1"/>
          </p:cNvSpPr>
          <p:nvPr>
            <p:ph type="ftr" sz="quarter" idx="12"/>
          </p:nvPr>
        </p:nvSpPr>
        <p:spPr/>
        <p:txBody>
          <a:bodyPr/>
          <a:lstStyle/>
          <a:p>
            <a:r>
              <a:rPr lang="en-US"/>
              <a:t>Managing Third-Party Risk in an Increasingly Distributed and Regulated World</a:t>
            </a:r>
          </a:p>
        </p:txBody>
      </p:sp>
      <p:sp>
        <p:nvSpPr>
          <p:cNvPr id="6" name="Title 5">
            <a:extLst>
              <a:ext uri="{FF2B5EF4-FFF2-40B4-BE49-F238E27FC236}">
                <a16:creationId xmlns:a16="http://schemas.microsoft.com/office/drawing/2014/main" id="{0B45E95F-F73A-4D28-BA20-390F6ADF9A61}"/>
              </a:ext>
            </a:extLst>
          </p:cNvPr>
          <p:cNvSpPr>
            <a:spLocks noGrp="1"/>
          </p:cNvSpPr>
          <p:nvPr>
            <p:ph type="title"/>
          </p:nvPr>
        </p:nvSpPr>
        <p:spPr/>
        <p:txBody>
          <a:bodyPr/>
          <a:lstStyle/>
          <a:p>
            <a:r>
              <a:rPr lang="en-US"/>
              <a:t>Click to edit Master title style</a:t>
            </a:r>
          </a:p>
        </p:txBody>
      </p:sp>
      <p:sp>
        <p:nvSpPr>
          <p:cNvPr id="9" name="Content Placeholder 9">
            <a:extLst>
              <a:ext uri="{FF2B5EF4-FFF2-40B4-BE49-F238E27FC236}">
                <a16:creationId xmlns:a16="http://schemas.microsoft.com/office/drawing/2014/main" id="{E17605A1-9939-43EE-89EE-ACEA5F0B43EE}"/>
              </a:ext>
            </a:extLst>
          </p:cNvPr>
          <p:cNvSpPr>
            <a:spLocks noGrp="1"/>
          </p:cNvSpPr>
          <p:nvPr>
            <p:ph sz="quarter" idx="11"/>
          </p:nvPr>
        </p:nvSpPr>
        <p:spPr>
          <a:xfrm>
            <a:off x="457201" y="1828800"/>
            <a:ext cx="7467600" cy="4114800"/>
          </a:xfrm>
          <a:solidFill>
            <a:schemeClr val="bg1"/>
          </a:solidFill>
          <a:effectLst>
            <a:outerShdw blurRad="190500" algn="t" rotWithShape="0">
              <a:prstClr val="black">
                <a:alpha val="15000"/>
              </a:prstClr>
            </a:outerShdw>
          </a:effectLst>
        </p:spPr>
        <p:txBody>
          <a:bodyPr vert="horz" lIns="182880" tIns="182880" rIns="182880" bIns="182880" rtlCol="0" anchor="ctr">
            <a:noAutofit/>
          </a:bodyPr>
          <a:lstStyle>
            <a:lvl1pPr>
              <a:defRPr lang="en-US" sz="1800"/>
            </a:lvl1pPr>
            <a:lvl2pPr>
              <a:defRPr lang="en-US" sz="1800"/>
            </a:lvl2pPr>
            <a:lvl3pPr>
              <a:defRPr lang="en-US"/>
            </a:lvl3pPr>
            <a:lvl4pPr>
              <a:defRPr lang="en-US" sz="1400"/>
            </a:lvl4pPr>
            <a:lvl5pPr>
              <a:defRPr lang="en-US" sz="1400"/>
            </a:lvl5pPr>
          </a:lstStyle>
          <a:p>
            <a:pPr lvl="0">
              <a:spcBef>
                <a:spcPts val="1200"/>
              </a:spcBef>
            </a:pPr>
            <a:r>
              <a:rPr lang="en-US"/>
              <a:t>Click to edit Master text styles</a:t>
            </a:r>
          </a:p>
          <a:p>
            <a:pPr lvl="1">
              <a:spcBef>
                <a:spcPts val="1200"/>
              </a:spcBef>
            </a:pPr>
            <a:r>
              <a:rPr lang="en-US"/>
              <a:t>Second level</a:t>
            </a:r>
          </a:p>
          <a:p>
            <a:pPr lvl="2">
              <a:spcBef>
                <a:spcPts val="1200"/>
              </a:spcBef>
            </a:pPr>
            <a:r>
              <a:rPr lang="en-US"/>
              <a:t>Third level</a:t>
            </a:r>
          </a:p>
          <a:p>
            <a:pPr lvl="3">
              <a:spcBef>
                <a:spcPts val="1200"/>
              </a:spcBef>
            </a:pPr>
            <a:r>
              <a:rPr lang="en-US"/>
              <a:t>Fourth level</a:t>
            </a:r>
          </a:p>
          <a:p>
            <a:pPr lvl="4">
              <a:spcBef>
                <a:spcPts val="1200"/>
              </a:spcBef>
            </a:pPr>
            <a:r>
              <a:rPr lang="en-US"/>
              <a:t>Fifth level</a:t>
            </a:r>
          </a:p>
        </p:txBody>
      </p:sp>
      <p:pic>
        <p:nvPicPr>
          <p:cNvPr id="8" name="Graphic 7">
            <a:extLst>
              <a:ext uri="{FF2B5EF4-FFF2-40B4-BE49-F238E27FC236}">
                <a16:creationId xmlns:a16="http://schemas.microsoft.com/office/drawing/2014/main" id="{2665904E-51B8-4749-8089-20F84EB59132}"/>
              </a:ext>
            </a:extLst>
          </p:cNvPr>
          <p:cNvPicPr>
            <a:picLocks/>
          </p:cNvPicPr>
          <p:nvPr userDrawn="1"/>
        </p:nvPicPr>
        <p:blipFill>
          <a:blip r:embed="rId3">
            <a:extLst>
              <a:ext uri="{96DAC541-7B7A-43D3-8B79-37D633B846F1}">
                <asvg:svgBlip xmlns:asvg="http://schemas.microsoft.com/office/drawing/2016/SVG/main" r:embed="rId4"/>
              </a:ext>
            </a:extLst>
          </a:blip>
          <a:stretch>
            <a:fillRect/>
          </a:stretch>
        </p:blipFill>
        <p:spPr>
          <a:xfrm>
            <a:off x="8386395" y="2211998"/>
            <a:ext cx="3348405" cy="3348405"/>
          </a:xfrm>
          <a:prstGeom prst="rect">
            <a:avLst/>
          </a:prstGeom>
        </p:spPr>
      </p:pic>
      <p:sp>
        <p:nvSpPr>
          <p:cNvPr id="10" name="Slide Number Placeholder 5">
            <a:extLst>
              <a:ext uri="{FF2B5EF4-FFF2-40B4-BE49-F238E27FC236}">
                <a16:creationId xmlns:a16="http://schemas.microsoft.com/office/drawing/2014/main" id="{2A4A3B5A-1A89-4493-A55C-0DDAAD1CE712}"/>
              </a:ext>
            </a:extLst>
          </p:cNvPr>
          <p:cNvSpPr txBox="1">
            <a:spLocks/>
          </p:cNvSpPr>
          <p:nvPr userDrawn="1"/>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1346724"/>
      </p:ext>
    </p:extLst>
  </p:cSld>
  <p:clrMapOvr>
    <a:masterClrMapping/>
  </p:clrMapOvr>
  <p:extLst>
    <p:ext uri="{DCECCB84-F9BA-43D5-87BE-67443E8EF086}">
      <p15:sldGuideLst xmlns:p15="http://schemas.microsoft.com/office/powerpoint/2012/main">
        <p15:guide id="1" pos="4992">
          <p15:clr>
            <a:srgbClr val="FBAE40"/>
          </p15:clr>
        </p15:guide>
        <p15:guide id="2" pos="5280">
          <p15:clr>
            <a:srgbClr val="FBAE40"/>
          </p15:clr>
        </p15:guide>
        <p15:guide id="3" orient="horz" pos="1152">
          <p15:clr>
            <a:srgbClr val="FBAE40"/>
          </p15:clr>
        </p15:guide>
        <p15:guide id="4" orient="horz" pos="103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457200"/>
            <a:ext cx="11277600" cy="11874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 name="Slide Number Placeholder 5">
            <a:extLst>
              <a:ext uri="{FF2B5EF4-FFF2-40B4-BE49-F238E27FC236}">
                <a16:creationId xmlns:a16="http://schemas.microsoft.com/office/drawing/2014/main" id="{D572B010-DC59-41E5-A491-03E3B71D28BF}"/>
              </a:ext>
            </a:extLst>
          </p:cNvPr>
          <p:cNvSpPr txBox="1">
            <a:spLocks/>
          </p:cNvSpPr>
          <p:nvPr/>
        </p:nvSpPr>
        <p:spPr bwMode="auto">
          <a:xfrm>
            <a:off x="1" y="6400800"/>
            <a:ext cx="457199" cy="228600"/>
          </a:xfrm>
          <a:prstGeom prst="rect">
            <a:avLst/>
          </a:prstGeom>
          <a:solidFill>
            <a:schemeClr val="accent2"/>
          </a:solidFill>
          <a:ln w="9525">
            <a:noFill/>
            <a:miter lim="800000"/>
            <a:headEnd/>
            <a:tailEnd/>
          </a:ln>
          <a:effectLst/>
        </p:spPr>
        <p:txBody>
          <a:bodyPr vert="horz" wrap="square" lIns="91440" tIns="91440" rIns="91440" bIns="91440" numCol="1" anchor="ctr"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B1DDC9-AE18-490A-A1BD-F4DDF3251E4D}" type="slidenum">
              <a:rPr kumimoji="0" lang="en-GB" sz="900" b="1" i="0" u="none" strike="noStrike" kern="1200" cap="none" spc="0" normalizeH="0" baseline="0" noProof="0" smtClean="0">
                <a:ln>
                  <a:noFill/>
                </a:ln>
                <a:solidFill>
                  <a:schemeClr val="bg1"/>
                </a:solidFill>
                <a:effectLst/>
                <a:uLnTx/>
                <a:uFillTx/>
                <a:latin typeface="Trebuchet MS"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000" b="1" i="0" u="none" strike="noStrike" kern="1200" cap="none" spc="0" normalizeH="0" baseline="0" noProof="0">
              <a:ln>
                <a:noFill/>
              </a:ln>
              <a:solidFill>
                <a:schemeClr val="bg1"/>
              </a:solidFill>
              <a:effectLst/>
              <a:uLnTx/>
              <a:uFillTx/>
              <a:latin typeface="Trebuchet MS" pitchFamily="34" charset="0"/>
              <a:ea typeface="+mn-ea"/>
              <a:cs typeface="+mn-cs"/>
            </a:endParaRPr>
          </a:p>
        </p:txBody>
      </p:sp>
      <p:sp>
        <p:nvSpPr>
          <p:cNvPr id="2" name="Footer Placeholder 1">
            <a:extLst>
              <a:ext uri="{FF2B5EF4-FFF2-40B4-BE49-F238E27FC236}">
                <a16:creationId xmlns:a16="http://schemas.microsoft.com/office/drawing/2014/main" id="{AD5E09C5-FC63-4956-BE55-6CC9E991127F}"/>
              </a:ext>
            </a:extLst>
          </p:cNvPr>
          <p:cNvSpPr>
            <a:spLocks noGrp="1"/>
          </p:cNvSpPr>
          <p:nvPr>
            <p:ph type="ftr" sz="quarter" idx="3"/>
          </p:nvPr>
        </p:nvSpPr>
        <p:spPr>
          <a:xfrm>
            <a:off x="457199" y="6400800"/>
            <a:ext cx="4839629" cy="228600"/>
          </a:xfrm>
          <a:prstGeom prst="rect">
            <a:avLst/>
          </a:prstGeom>
        </p:spPr>
        <p:txBody>
          <a:bodyPr vert="horz" lIns="91440" tIns="91440" rIns="91440" bIns="91440" rtlCol="0" anchor="ctr"/>
          <a:lstStyle>
            <a:lvl1pPr algn="l">
              <a:defRPr sz="900" cap="all" baseline="0">
                <a:solidFill>
                  <a:schemeClr val="tx2"/>
                </a:solidFill>
              </a:defRPr>
            </a:lvl1pPr>
          </a:lstStyle>
          <a:p>
            <a:r>
              <a:rPr lang="en-US"/>
              <a:t>Managing Third-Party Risk in an Increasingly Distributed and Regulated World</a:t>
            </a:r>
          </a:p>
        </p:txBody>
      </p:sp>
      <p:sp>
        <p:nvSpPr>
          <p:cNvPr id="3" name="Text Placeholder 2">
            <a:extLst>
              <a:ext uri="{FF2B5EF4-FFF2-40B4-BE49-F238E27FC236}">
                <a16:creationId xmlns:a16="http://schemas.microsoft.com/office/drawing/2014/main" id="{35486E34-8778-43FE-8C4D-297883E0DE7F}"/>
              </a:ext>
            </a:extLst>
          </p:cNvPr>
          <p:cNvSpPr>
            <a:spLocks noGrp="1"/>
          </p:cNvSpPr>
          <p:nvPr>
            <p:ph type="body" idx="1"/>
          </p:nvPr>
        </p:nvSpPr>
        <p:spPr>
          <a:xfrm>
            <a:off x="457200" y="1902372"/>
            <a:ext cx="11277601" cy="404122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081414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824"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823" r:id="rId29"/>
    <p:sldLayoutId id="2147483825" r:id="rId30"/>
    <p:sldLayoutId id="2147483766" r:id="rId31"/>
    <p:sldLayoutId id="2147483767" r:id="rId32"/>
    <p:sldLayoutId id="2147483768" r:id="rId33"/>
    <p:sldLayoutId id="2147483769" r:id="rId34"/>
    <p:sldLayoutId id="2147483770" r:id="rId35"/>
    <p:sldLayoutId id="2147483771" r:id="rId36"/>
    <p:sldLayoutId id="2147483772" r:id="rId37"/>
    <p:sldLayoutId id="2147483773" r:id="rId38"/>
    <p:sldLayoutId id="2147483774" r:id="rId39"/>
    <p:sldLayoutId id="2147483775" r:id="rId40"/>
    <p:sldLayoutId id="2147483776" r:id="rId41"/>
    <p:sldLayoutId id="2147483777" r:id="rId42"/>
    <p:sldLayoutId id="2147483778" r:id="rId43"/>
    <p:sldLayoutId id="2147483779" r:id="rId44"/>
    <p:sldLayoutId id="2147483780" r:id="rId45"/>
    <p:sldLayoutId id="2147483781" r:id="rId46"/>
    <p:sldLayoutId id="2147483782" r:id="rId47"/>
    <p:sldLayoutId id="2147483783" r:id="rId48"/>
    <p:sldLayoutId id="2147483784" r:id="rId49"/>
    <p:sldLayoutId id="2147483785" r:id="rId50"/>
    <p:sldLayoutId id="2147483786" r:id="rId51"/>
    <p:sldLayoutId id="2147483787" r:id="rId52"/>
    <p:sldLayoutId id="2147483788" r:id="rId53"/>
    <p:sldLayoutId id="2147483789" r:id="rId54"/>
    <p:sldLayoutId id="2147483790" r:id="rId55"/>
    <p:sldLayoutId id="2147483791" r:id="rId56"/>
    <p:sldLayoutId id="2147483792" r:id="rId57"/>
    <p:sldLayoutId id="2147483793" r:id="rId58"/>
    <p:sldLayoutId id="2147483794" r:id="rId59"/>
    <p:sldLayoutId id="2147483795" r:id="rId60"/>
    <p:sldLayoutId id="2147483796" r:id="rId61"/>
    <p:sldLayoutId id="2147483797" r:id="rId62"/>
    <p:sldLayoutId id="2147483798" r:id="rId63"/>
    <p:sldLayoutId id="2147483799" r:id="rId64"/>
    <p:sldLayoutId id="2147483800" r:id="rId65"/>
    <p:sldLayoutId id="2147483801" r:id="rId66"/>
    <p:sldLayoutId id="2147483802" r:id="rId67"/>
    <p:sldLayoutId id="2147483803" r:id="rId68"/>
    <p:sldLayoutId id="2147483804" r:id="rId69"/>
    <p:sldLayoutId id="2147483805" r:id="rId70"/>
    <p:sldLayoutId id="2147483806" r:id="rId71"/>
    <p:sldLayoutId id="2147483807" r:id="rId72"/>
    <p:sldLayoutId id="2147483808" r:id="rId73"/>
    <p:sldLayoutId id="2147483809" r:id="rId74"/>
    <p:sldLayoutId id="2147483810" r:id="rId75"/>
    <p:sldLayoutId id="2147483811" r:id="rId76"/>
    <p:sldLayoutId id="2147483812" r:id="rId77"/>
    <p:sldLayoutId id="2147483813" r:id="rId78"/>
    <p:sldLayoutId id="2147483814" r:id="rId79"/>
    <p:sldLayoutId id="2147483815" r:id="rId80"/>
    <p:sldLayoutId id="2147483816" r:id="rId81"/>
    <p:sldLayoutId id="2147483817" r:id="rId82"/>
    <p:sldLayoutId id="2147483818" r:id="rId83"/>
    <p:sldLayoutId id="2147483819" r:id="rId84"/>
    <p:sldLayoutId id="2147483820" r:id="rId85"/>
    <p:sldLayoutId id="2147483821" r:id="rId86"/>
  </p:sldLayoutIdLst>
  <p:hf sldNum="0" hdr="0" dt="0"/>
  <p:txStyles>
    <p:titleStyle>
      <a:lvl1pPr algn="l" rtl="0" eaLnBrk="1" fontAlgn="base" hangingPunct="1">
        <a:lnSpc>
          <a:spcPct val="105000"/>
        </a:lnSpc>
        <a:spcBef>
          <a:spcPct val="0"/>
        </a:spcBef>
        <a:spcAft>
          <a:spcPct val="0"/>
        </a:spcAft>
        <a:defRPr sz="2800" b="0" cap="none" baseline="0">
          <a:solidFill>
            <a:schemeClr val="accent1"/>
          </a:solidFill>
          <a:latin typeface="+mj-lt"/>
          <a:ea typeface="+mj-ea"/>
          <a:cs typeface="+mj-cs"/>
        </a:defRPr>
      </a:lvl1pPr>
      <a:lvl2pPr algn="l" rtl="0" eaLnBrk="1" fontAlgn="base" hangingPunct="1">
        <a:lnSpc>
          <a:spcPct val="105000"/>
        </a:lnSpc>
        <a:spcBef>
          <a:spcPct val="0"/>
        </a:spcBef>
        <a:spcAft>
          <a:spcPct val="0"/>
        </a:spcAft>
        <a:defRPr sz="2800" b="1">
          <a:solidFill>
            <a:srgbClr val="ED1A3B"/>
          </a:solidFill>
          <a:latin typeface="Trebuchet MS" pitchFamily="34" charset="0"/>
        </a:defRPr>
      </a:lvl2pPr>
      <a:lvl3pPr algn="l" rtl="0" eaLnBrk="1" fontAlgn="base" hangingPunct="1">
        <a:lnSpc>
          <a:spcPct val="105000"/>
        </a:lnSpc>
        <a:spcBef>
          <a:spcPct val="0"/>
        </a:spcBef>
        <a:spcAft>
          <a:spcPct val="0"/>
        </a:spcAft>
        <a:defRPr sz="2800" b="1">
          <a:solidFill>
            <a:srgbClr val="ED1A3B"/>
          </a:solidFill>
          <a:latin typeface="Trebuchet MS" pitchFamily="34" charset="0"/>
        </a:defRPr>
      </a:lvl3pPr>
      <a:lvl4pPr algn="l" rtl="0" eaLnBrk="1" fontAlgn="base" hangingPunct="1">
        <a:lnSpc>
          <a:spcPct val="105000"/>
        </a:lnSpc>
        <a:spcBef>
          <a:spcPct val="0"/>
        </a:spcBef>
        <a:spcAft>
          <a:spcPct val="0"/>
        </a:spcAft>
        <a:defRPr sz="2800" b="1">
          <a:solidFill>
            <a:srgbClr val="ED1A3B"/>
          </a:solidFill>
          <a:latin typeface="Trebuchet MS" pitchFamily="34" charset="0"/>
        </a:defRPr>
      </a:lvl4pPr>
      <a:lvl5pPr algn="l" rtl="0"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p:titleStyle>
    <p:bodyStyle>
      <a:lvl1pPr marL="0" marR="0" indent="0" algn="l" defTabSz="914400" rtl="0" eaLnBrk="1" fontAlgn="base" latinLnBrk="0" hangingPunct="1">
        <a:lnSpc>
          <a:spcPct val="100000"/>
        </a:lnSpc>
        <a:spcBef>
          <a:spcPts val="0"/>
        </a:spcBef>
        <a:spcAft>
          <a:spcPts val="600"/>
        </a:spcAft>
        <a:buClrTx/>
        <a:buSzTx/>
        <a:buFontTx/>
        <a:buNone/>
        <a:tabLst/>
        <a:defRPr>
          <a:solidFill>
            <a:schemeClr val="tx2"/>
          </a:solidFill>
          <a:latin typeface="+mn-lt"/>
          <a:ea typeface="+mn-ea"/>
          <a:cs typeface="+mn-cs"/>
        </a:defRPr>
      </a:lvl1pPr>
      <a:lvl2pPr marL="274320" marR="0" indent="-274320" algn="l" defTabSz="914400" rtl="0" eaLnBrk="1" fontAlgn="base" latinLnBrk="0" hangingPunct="1">
        <a:lnSpc>
          <a:spcPct val="100000"/>
        </a:lnSpc>
        <a:spcBef>
          <a:spcPts val="0"/>
        </a:spcBef>
        <a:spcAft>
          <a:spcPts val="600"/>
        </a:spcAft>
        <a:buClr>
          <a:schemeClr val="accent1"/>
        </a:buClr>
        <a:buSzPct val="80000"/>
        <a:buFont typeface="Wingdings 3" panose="05040102010807070707" pitchFamily="18" charset="2"/>
        <a:buChar char="u"/>
        <a:tabLst/>
        <a:defRPr>
          <a:solidFill>
            <a:schemeClr val="tx2"/>
          </a:solidFill>
          <a:latin typeface="+mn-lt"/>
        </a:defRPr>
      </a:lvl2pPr>
      <a:lvl3pPr marL="457200" marR="0" indent="-18288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sz="1800">
          <a:solidFill>
            <a:schemeClr val="tx2"/>
          </a:solidFill>
          <a:latin typeface="+mn-lt"/>
        </a:defRPr>
      </a:lvl3pPr>
      <a:lvl4pPr marL="640080" marR="0" indent="-182880" algn="l" defTabSz="914400" rtl="0" eaLnBrk="1" fontAlgn="base" latinLnBrk="0" hangingPunct="1">
        <a:lnSpc>
          <a:spcPct val="100000"/>
        </a:lnSpc>
        <a:spcBef>
          <a:spcPts val="0"/>
        </a:spcBef>
        <a:spcAft>
          <a:spcPts val="600"/>
        </a:spcAft>
        <a:buClrTx/>
        <a:buSzTx/>
        <a:buFont typeface="Univers HSBCPB Con 520" pitchFamily="34" charset="0"/>
        <a:buChar char="-"/>
        <a:tabLst/>
        <a:defRPr sz="1600">
          <a:solidFill>
            <a:schemeClr val="tx2"/>
          </a:solidFill>
          <a:latin typeface="+mn-lt"/>
        </a:defRPr>
      </a:lvl4pPr>
      <a:lvl5pPr marL="822960" marR="0" indent="-182880" algn="l" defTabSz="914400" rtl="0" eaLnBrk="1" fontAlgn="base" latinLnBrk="0" hangingPunct="1">
        <a:lnSpc>
          <a:spcPct val="100000"/>
        </a:lnSpc>
        <a:spcBef>
          <a:spcPts val="0"/>
        </a:spcBef>
        <a:spcAft>
          <a:spcPts val="600"/>
        </a:spcAft>
        <a:buClrTx/>
        <a:buSzTx/>
        <a:buFont typeface="Courier New" panose="02070309020205020404" pitchFamily="49" charset="0"/>
        <a:buChar char="o"/>
        <a:tabLst/>
        <a:defRPr sz="1600">
          <a:solidFill>
            <a:schemeClr val="tx2"/>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88" userDrawn="1">
          <p15:clr>
            <a:srgbClr val="F26B43"/>
          </p15:clr>
        </p15:guide>
        <p15:guide id="12" pos="7392" userDrawn="1">
          <p15:clr>
            <a:srgbClr val="F26B43"/>
          </p15:clr>
        </p15:guide>
        <p15:guide id="13" orient="horz" pos="3744" userDrawn="1">
          <p15:clr>
            <a:srgbClr val="F26B43"/>
          </p15:clr>
        </p15:guide>
        <p15:guide id="14" orient="horz" pos="4176" userDrawn="1">
          <p15:clr>
            <a:srgbClr val="F26B43"/>
          </p15:clr>
        </p15:guide>
        <p15:guide id="15" orient="horz" pos="4032" userDrawn="1">
          <p15:clr>
            <a:srgbClr val="F26B43"/>
          </p15:clr>
        </p15:guide>
        <p15:guide id="16"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svg"/><Relationship Id="rId7" Type="http://schemas.openxmlformats.org/officeDocument/2006/relationships/image" Target="../media/image39.sv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1.svg"/></Relationships>
</file>

<file path=ppt/slides/_rels/slide3.xml.rels><?xml version="1.0" encoding="UTF-8" standalone="yes"?>
<Relationships xmlns="http://schemas.openxmlformats.org/package/2006/relationships"><Relationship Id="rId3" Type="http://schemas.openxmlformats.org/officeDocument/2006/relationships/hyperlink" Target="mailto:jstynes@bdo.com" TargetMode="External"/><Relationship Id="rId7" Type="http://schemas.openxmlformats.org/officeDocument/2006/relationships/image" Target="../media/image44.jpeg"/><Relationship Id="rId2" Type="http://schemas.openxmlformats.org/officeDocument/2006/relationships/hyperlink" Target="mailto:cdunbar@bdo.com" TargetMode="External"/><Relationship Id="rId1" Type="http://schemas.openxmlformats.org/officeDocument/2006/relationships/slideLayout" Target="../slideLayouts/slideLayout80.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hyperlink" Target="mailto:rcooper@fusionrm.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18" Type="http://schemas.openxmlformats.org/officeDocument/2006/relationships/image" Target="../media/image6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17" Type="http://schemas.openxmlformats.org/officeDocument/2006/relationships/image" Target="../media/image63.png"/><Relationship Id="rId2" Type="http://schemas.openxmlformats.org/officeDocument/2006/relationships/image" Target="../media/image48.png"/><Relationship Id="rId16" Type="http://schemas.openxmlformats.org/officeDocument/2006/relationships/image" Target="../media/image62.svg"/><Relationship Id="rId1" Type="http://schemas.openxmlformats.org/officeDocument/2006/relationships/slideLayout" Target="../slideLayouts/slideLayout70.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svg"/></Relationships>
</file>

<file path=ppt/slides/_rels/slide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0.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55B66005-CD41-88F8-6BB4-C76E4727943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p:blipFill>
        <p:spPr>
          <a:xfrm>
            <a:off x="2066671" y="1"/>
            <a:ext cx="10125329" cy="5842271"/>
          </a:xfrm>
        </p:spPr>
      </p:pic>
      <p:sp>
        <p:nvSpPr>
          <p:cNvPr id="2" name="Title 1">
            <a:extLst>
              <a:ext uri="{FF2B5EF4-FFF2-40B4-BE49-F238E27FC236}">
                <a16:creationId xmlns:a16="http://schemas.microsoft.com/office/drawing/2014/main" id="{8277AA6D-2D72-A0CD-90E3-D708B6E08736}"/>
              </a:ext>
            </a:extLst>
          </p:cNvPr>
          <p:cNvSpPr>
            <a:spLocks noGrp="1"/>
          </p:cNvSpPr>
          <p:nvPr>
            <p:ph type="ctrTitle"/>
          </p:nvPr>
        </p:nvSpPr>
        <p:spPr>
          <a:xfrm>
            <a:off x="457199" y="2057400"/>
            <a:ext cx="5987668" cy="2159000"/>
          </a:xfrm>
        </p:spPr>
        <p:txBody>
          <a:bodyPr/>
          <a:lstStyle/>
          <a:p>
            <a:r>
              <a:rPr lang="en-US" dirty="0"/>
              <a:t>Managing </a:t>
            </a:r>
            <a:br>
              <a:rPr lang="en-US" dirty="0"/>
            </a:br>
            <a:r>
              <a:rPr lang="en-US" dirty="0"/>
              <a:t>Third-Party Risk in </a:t>
            </a:r>
            <a:br>
              <a:rPr lang="en-US" dirty="0"/>
            </a:br>
            <a:r>
              <a:rPr lang="en-US" dirty="0"/>
              <a:t>an Increasingly Distributed </a:t>
            </a:r>
            <a:br>
              <a:rPr lang="en-US" dirty="0"/>
            </a:br>
            <a:r>
              <a:rPr lang="en-US" dirty="0"/>
              <a:t>and Regulated World</a:t>
            </a:r>
          </a:p>
        </p:txBody>
      </p:sp>
      <p:sp>
        <p:nvSpPr>
          <p:cNvPr id="3" name="Subtitle 2">
            <a:extLst>
              <a:ext uri="{FF2B5EF4-FFF2-40B4-BE49-F238E27FC236}">
                <a16:creationId xmlns:a16="http://schemas.microsoft.com/office/drawing/2014/main" id="{E2320134-B87D-F381-06AA-9FCC2FDE5DBA}"/>
              </a:ext>
            </a:extLst>
          </p:cNvPr>
          <p:cNvSpPr>
            <a:spLocks noGrp="1"/>
          </p:cNvSpPr>
          <p:nvPr>
            <p:ph type="subTitle" idx="1"/>
          </p:nvPr>
        </p:nvSpPr>
        <p:spPr>
          <a:xfrm>
            <a:off x="457200" y="5315764"/>
            <a:ext cx="5714999" cy="276999"/>
          </a:xfrm>
        </p:spPr>
        <p:txBody>
          <a:bodyPr/>
          <a:lstStyle/>
          <a:p>
            <a:r>
              <a:rPr lang="en-US" dirty="0"/>
              <a:t>February 27, 2024</a:t>
            </a:r>
          </a:p>
        </p:txBody>
      </p:sp>
    </p:spTree>
    <p:extLst>
      <p:ext uri="{BB962C8B-B14F-4D97-AF65-F5344CB8AC3E}">
        <p14:creationId xmlns:p14="http://schemas.microsoft.com/office/powerpoint/2010/main" val="2695136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F9943-9670-EB2D-5241-CBBECBD5A7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048655-6D53-D34B-8B39-1745E4379CDC}"/>
              </a:ext>
            </a:extLst>
          </p:cNvPr>
          <p:cNvSpPr>
            <a:spLocks noGrp="1"/>
          </p:cNvSpPr>
          <p:nvPr>
            <p:ph type="ctrTitle"/>
          </p:nvPr>
        </p:nvSpPr>
        <p:spPr/>
        <p:txBody>
          <a:bodyPr/>
          <a:lstStyle/>
          <a:p>
            <a:r>
              <a:rPr lang="en-US" b="0"/>
              <a:t>Polling Question 2</a:t>
            </a:r>
          </a:p>
        </p:txBody>
      </p:sp>
      <p:sp>
        <p:nvSpPr>
          <p:cNvPr id="2" name="Footer Placeholder 1">
            <a:extLst>
              <a:ext uri="{FF2B5EF4-FFF2-40B4-BE49-F238E27FC236}">
                <a16:creationId xmlns:a16="http://schemas.microsoft.com/office/drawing/2014/main" id="{A6760BA1-993A-09C3-DF12-D0D1FB0564D9}"/>
              </a:ext>
            </a:extLst>
          </p:cNvPr>
          <p:cNvSpPr>
            <a:spLocks noGrp="1"/>
          </p:cNvSpPr>
          <p:nvPr>
            <p:ph type="ftr" sz="quarter" idx="3"/>
          </p:nvPr>
        </p:nvSpPr>
        <p:spPr/>
        <p:txBody>
          <a:bodyPr/>
          <a:lstStyle/>
          <a:p>
            <a:r>
              <a:rPr lang="en-US"/>
              <a:t>Managing Third-Party Risk in an Increasingly Distributed and Regulated World</a:t>
            </a:r>
          </a:p>
        </p:txBody>
      </p:sp>
      <p:sp>
        <p:nvSpPr>
          <p:cNvPr id="6" name="Rectangle 5">
            <a:extLst>
              <a:ext uri="{FF2B5EF4-FFF2-40B4-BE49-F238E27FC236}">
                <a16:creationId xmlns:a16="http://schemas.microsoft.com/office/drawing/2014/main" id="{5A9A0520-35B5-3009-A95B-E0826B130C8A}"/>
              </a:ext>
            </a:extLst>
          </p:cNvPr>
          <p:cNvSpPr/>
          <p:nvPr/>
        </p:nvSpPr>
        <p:spPr>
          <a:xfrm>
            <a:off x="3086100" y="2057400"/>
            <a:ext cx="8648700" cy="3657600"/>
          </a:xfrm>
          <a:prstGeom prst="rect">
            <a:avLst/>
          </a:prstGeom>
          <a:solidFill>
            <a:schemeClr val="bg1"/>
          </a:solidFill>
        </p:spPr>
        <p:txBody>
          <a:bodyPr rot="0" spcFirstLastPara="0" vertOverflow="overflow" horzOverflow="overflow" vert="horz" wrap="square" lIns="457200" tIns="182880" rIns="182880" bIns="182880" numCol="1" spcCol="0" rtlCol="0" fromWordArt="0" anchor="ctr" anchorCtr="0" forceAA="0" compatLnSpc="1">
            <a:prstTxWarp prst="textNoShape">
              <a:avLst/>
            </a:prstTxWarp>
            <a:noAutofit/>
          </a:bodyPr>
          <a:lstStyle/>
          <a:p>
            <a:pPr marL="0" lvl="1" fontAlgn="base">
              <a:spcBef>
                <a:spcPts val="600"/>
              </a:spcBef>
              <a:spcAft>
                <a:spcPts val="600"/>
              </a:spcAft>
              <a:buClr>
                <a:schemeClr val="accent1"/>
              </a:buClr>
              <a:buSzPct val="80000"/>
            </a:pPr>
            <a:endParaRPr lang="en-US" sz="1600">
              <a:solidFill>
                <a:schemeClr val="tx2"/>
              </a:solidFill>
            </a:endParaRPr>
          </a:p>
        </p:txBody>
      </p:sp>
      <p:graphicFrame>
        <p:nvGraphicFramePr>
          <p:cNvPr id="8" name="Table 7">
            <a:extLst>
              <a:ext uri="{FF2B5EF4-FFF2-40B4-BE49-F238E27FC236}">
                <a16:creationId xmlns:a16="http://schemas.microsoft.com/office/drawing/2014/main" id="{D8D68F21-EE74-A66B-E70A-2F10B5D6C44E}"/>
              </a:ext>
            </a:extLst>
          </p:cNvPr>
          <p:cNvGraphicFramePr>
            <a:graphicFrameLocks noGrp="1"/>
          </p:cNvGraphicFramePr>
          <p:nvPr>
            <p:extLst>
              <p:ext uri="{D42A27DB-BD31-4B8C-83A1-F6EECF244321}">
                <p14:modId xmlns:p14="http://schemas.microsoft.com/office/powerpoint/2010/main" val="1715629444"/>
              </p:ext>
            </p:extLst>
          </p:nvPr>
        </p:nvGraphicFramePr>
        <p:xfrm>
          <a:off x="3263527" y="2338029"/>
          <a:ext cx="8124908" cy="3096342"/>
        </p:xfrm>
        <a:graphic>
          <a:graphicData uri="http://schemas.openxmlformats.org/drawingml/2006/table">
            <a:tbl>
              <a:tblPr firstRow="1" bandRow="1">
                <a:tableStyleId>{5C22544A-7EE6-4342-B048-85BDC9FD1C3A}</a:tableStyleId>
              </a:tblPr>
              <a:tblGrid>
                <a:gridCol w="429360">
                  <a:extLst>
                    <a:ext uri="{9D8B030D-6E8A-4147-A177-3AD203B41FA5}">
                      <a16:colId xmlns:a16="http://schemas.microsoft.com/office/drawing/2014/main" val="2276784697"/>
                    </a:ext>
                  </a:extLst>
                </a:gridCol>
                <a:gridCol w="7695548">
                  <a:extLst>
                    <a:ext uri="{9D8B030D-6E8A-4147-A177-3AD203B41FA5}">
                      <a16:colId xmlns:a16="http://schemas.microsoft.com/office/drawing/2014/main" val="3526507384"/>
                    </a:ext>
                  </a:extLst>
                </a:gridCol>
              </a:tblGrid>
              <a:tr h="617586">
                <a:tc>
                  <a:txBody>
                    <a:bodyPr/>
                    <a:lstStyle/>
                    <a:p>
                      <a:pPr algn="l"/>
                      <a:r>
                        <a:rPr lang="en-US" sz="2400" b="1">
                          <a:solidFill>
                            <a:schemeClr val="accent2"/>
                          </a:solidFill>
                        </a:rPr>
                        <a:t>A</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Symbol"/>
                        <a:buNone/>
                      </a:pPr>
                      <a:r>
                        <a:rPr lang="en-US" sz="1600" b="0">
                          <a:solidFill>
                            <a:schemeClr val="tx2"/>
                          </a:solidFill>
                        </a:rPr>
                        <a:t>Identifying and keeping track of all third-party relationships and their </a:t>
                      </a:r>
                      <a:br>
                        <a:rPr lang="en-US" sz="1600" b="0">
                          <a:solidFill>
                            <a:schemeClr val="tx2"/>
                          </a:solidFill>
                        </a:rPr>
                      </a:br>
                      <a:r>
                        <a:rPr lang="en-US" sz="1600" b="0">
                          <a:solidFill>
                            <a:schemeClr val="tx2"/>
                          </a:solidFill>
                        </a:rPr>
                        <a:t>associated risks.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3387215"/>
                  </a:ext>
                </a:extLst>
              </a:tr>
              <a:tr h="617586">
                <a:tc>
                  <a:txBody>
                    <a:bodyPr/>
                    <a:lstStyle/>
                    <a:p>
                      <a:pPr algn="l"/>
                      <a:r>
                        <a:rPr lang="en-US" sz="2400" b="1">
                          <a:solidFill>
                            <a:schemeClr val="accent2"/>
                          </a:solidFill>
                        </a:rPr>
                        <a:t>B</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Symbol"/>
                        <a:buNone/>
                      </a:pPr>
                      <a:r>
                        <a:rPr lang="en-US" sz="1600" b="0">
                          <a:solidFill>
                            <a:schemeClr val="tx2"/>
                          </a:solidFill>
                        </a:rPr>
                        <a:t>Ensuring third-party compliance with industry regulations and standards.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8813118"/>
                  </a:ext>
                </a:extLst>
              </a:tr>
              <a:tr h="617586">
                <a:tc>
                  <a:txBody>
                    <a:bodyPr/>
                    <a:lstStyle/>
                    <a:p>
                      <a:pPr algn="l"/>
                      <a:r>
                        <a:rPr lang="en-US" sz="2400" b="1">
                          <a:solidFill>
                            <a:schemeClr val="accent2"/>
                          </a:solidFill>
                        </a:rPr>
                        <a:t>C</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Symbol"/>
                        <a:buNone/>
                      </a:pPr>
                      <a:r>
                        <a:rPr lang="en-US" sz="1600" b="0">
                          <a:solidFill>
                            <a:schemeClr val="tx2"/>
                          </a:solidFill>
                        </a:rPr>
                        <a:t>Managing the cybersecurity risks posed by third parties.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315133"/>
                  </a:ext>
                </a:extLst>
              </a:tr>
              <a:tr h="621792">
                <a:tc>
                  <a:txBody>
                    <a:bodyPr/>
                    <a:lstStyle/>
                    <a:p>
                      <a:pPr algn="l"/>
                      <a:r>
                        <a:rPr lang="en-US" sz="2400" b="1">
                          <a:solidFill>
                            <a:schemeClr val="accent2"/>
                          </a:solidFill>
                        </a:rPr>
                        <a:t>D</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Symbol"/>
                        <a:buNone/>
                      </a:pPr>
                      <a:r>
                        <a:rPr lang="en-US" sz="1600" b="0">
                          <a:solidFill>
                            <a:schemeClr val="tx2"/>
                          </a:solidFill>
                        </a:rPr>
                        <a:t>Assessing the financial stability and business continuity preparedness of </a:t>
                      </a:r>
                      <a:br>
                        <a:rPr lang="en-US" sz="1600" b="0">
                          <a:solidFill>
                            <a:schemeClr val="tx2"/>
                          </a:solidFill>
                        </a:rPr>
                      </a:br>
                      <a:r>
                        <a:rPr lang="en-US" sz="1600" b="0">
                          <a:solidFill>
                            <a:schemeClr val="tx2"/>
                          </a:solidFill>
                        </a:rPr>
                        <a:t>third parties.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2646883"/>
                  </a:ext>
                </a:extLst>
              </a:tr>
              <a:tr h="621792">
                <a:tc>
                  <a:txBody>
                    <a:bodyPr/>
                    <a:lstStyle/>
                    <a:p>
                      <a:pPr algn="l"/>
                      <a:r>
                        <a:rPr lang="en-US" sz="2400" b="1">
                          <a:solidFill>
                            <a:schemeClr val="accent2"/>
                          </a:solidFill>
                        </a:rPr>
                        <a:t>E</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Symbol"/>
                        <a:buNone/>
                      </a:pPr>
                      <a:r>
                        <a:rPr lang="en-US" sz="1600" b="0">
                          <a:solidFill>
                            <a:schemeClr val="tx2"/>
                          </a:solidFill>
                        </a:rPr>
                        <a:t>Lack of resources or tools to effectively manage third-party risks.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3621715"/>
                  </a:ext>
                </a:extLst>
              </a:tr>
            </a:tbl>
          </a:graphicData>
        </a:graphic>
      </p:graphicFrame>
      <p:sp>
        <p:nvSpPr>
          <p:cNvPr id="9" name="TextBox 8">
            <a:extLst>
              <a:ext uri="{FF2B5EF4-FFF2-40B4-BE49-F238E27FC236}">
                <a16:creationId xmlns:a16="http://schemas.microsoft.com/office/drawing/2014/main" id="{78884D3A-9642-2C2F-1871-F493ADD54E1A}"/>
              </a:ext>
            </a:extLst>
          </p:cNvPr>
          <p:cNvSpPr txBox="1"/>
          <p:nvPr/>
        </p:nvSpPr>
        <p:spPr>
          <a:xfrm>
            <a:off x="3086100" y="480855"/>
            <a:ext cx="8648699" cy="1271745"/>
          </a:xfrm>
          <a:prstGeom prst="rect">
            <a:avLst/>
          </a:prstGeom>
          <a:solidFill>
            <a:schemeClr val="bg1"/>
          </a:solidFill>
          <a:ln w="38100">
            <a:noFill/>
          </a:ln>
        </p:spPr>
        <p:txBody>
          <a:bodyPr rot="0" spcFirstLastPara="0" vertOverflow="overflow" horzOverflow="overflow" vert="horz" wrap="square" lIns="365760" tIns="182880" rIns="274320" bIns="182880" numCol="1" spcCol="0" rtlCol="0" fromWordArt="0" anchor="ctr" anchorCtr="0" forceAA="0" compatLnSpc="1">
            <a:prstTxWarp prst="textNoShape">
              <a:avLst/>
            </a:prstTxWarp>
            <a:noAutofit/>
          </a:bodyPr>
          <a:lstStyle>
            <a:defPPr>
              <a:defRPr lang="en-US"/>
            </a:defPPr>
            <a:lvl1pPr marL="57150">
              <a:spcAft>
                <a:spcPts val="600"/>
              </a:spcAft>
              <a:defRPr sz="1600" kern="0">
                <a:solidFill>
                  <a:schemeClr val="bg1"/>
                </a:solidFill>
              </a:defRPr>
            </a:lvl1pPr>
            <a:lvl2pPr marL="0" lvl="1" fontAlgn="base">
              <a:spcAft>
                <a:spcPts val="600"/>
              </a:spcAft>
              <a:buClr>
                <a:schemeClr val="accent1"/>
              </a:buClr>
              <a:buSzPct val="80000"/>
              <a:defRPr sz="1400">
                <a:solidFill>
                  <a:schemeClr val="tx2"/>
                </a:solidFill>
              </a:defRPr>
            </a:lvl2pPr>
          </a:lstStyle>
          <a:p>
            <a:r>
              <a:rPr lang="en-US" sz="2000" dirty="0">
                <a:solidFill>
                  <a:schemeClr val="accent1"/>
                </a:solidFill>
              </a:rPr>
              <a:t>What is your biggest challenge when managing third-party risks?</a:t>
            </a:r>
          </a:p>
        </p:txBody>
      </p:sp>
    </p:spTree>
    <p:extLst>
      <p:ext uri="{BB962C8B-B14F-4D97-AF65-F5344CB8AC3E}">
        <p14:creationId xmlns:p14="http://schemas.microsoft.com/office/powerpoint/2010/main" val="595946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5A67B-7790-69F5-F4F3-CFBD444D2FD5}"/>
              </a:ext>
            </a:extLst>
          </p:cNvPr>
          <p:cNvSpPr>
            <a:spLocks noGrp="1"/>
          </p:cNvSpPr>
          <p:nvPr>
            <p:ph type="ctrTitle"/>
          </p:nvPr>
        </p:nvSpPr>
        <p:spPr/>
        <p:txBody>
          <a:bodyPr/>
          <a:lstStyle/>
          <a:p>
            <a:r>
              <a:rPr lang="en-US" b="0" dirty="0"/>
              <a:t>Answer </a:t>
            </a:r>
            <a:br>
              <a:rPr lang="en-US" b="0" dirty="0"/>
            </a:br>
            <a:r>
              <a:rPr lang="en-US" b="0" dirty="0"/>
              <a:t>to Polling Question 2</a:t>
            </a:r>
          </a:p>
        </p:txBody>
      </p:sp>
      <p:sp>
        <p:nvSpPr>
          <p:cNvPr id="2" name="Footer Placeholder 1">
            <a:extLst>
              <a:ext uri="{FF2B5EF4-FFF2-40B4-BE49-F238E27FC236}">
                <a16:creationId xmlns:a16="http://schemas.microsoft.com/office/drawing/2014/main" id="{C1363410-EF9A-F4FC-371E-9C272DDB00B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Trebuchet MS"/>
                <a:ea typeface="+mn-ea"/>
                <a:cs typeface="+mn-cs"/>
              </a:rPr>
              <a:t>Managing Third-Party Risk in an Increasingly Distributed and Regulated World</a:t>
            </a:r>
          </a:p>
        </p:txBody>
      </p:sp>
      <p:sp>
        <p:nvSpPr>
          <p:cNvPr id="9" name="TextBox 8">
            <a:extLst>
              <a:ext uri="{FF2B5EF4-FFF2-40B4-BE49-F238E27FC236}">
                <a16:creationId xmlns:a16="http://schemas.microsoft.com/office/drawing/2014/main" id="{0150F5EF-08E3-403F-1317-EE12F180BF49}"/>
              </a:ext>
            </a:extLst>
          </p:cNvPr>
          <p:cNvSpPr txBox="1"/>
          <p:nvPr/>
        </p:nvSpPr>
        <p:spPr>
          <a:xfrm>
            <a:off x="3086100" y="480855"/>
            <a:ext cx="8648699" cy="1271745"/>
          </a:xfrm>
          <a:prstGeom prst="rect">
            <a:avLst/>
          </a:prstGeom>
          <a:solidFill>
            <a:schemeClr val="bg1"/>
          </a:solidFill>
          <a:ln w="38100">
            <a:noFill/>
          </a:ln>
        </p:spPr>
        <p:txBody>
          <a:bodyPr rot="0" spcFirstLastPara="0" vertOverflow="overflow" horzOverflow="overflow" vert="horz" wrap="square" lIns="365760" tIns="182880" rIns="274320" bIns="182880" numCol="1" spcCol="0" rtlCol="0" fromWordArt="0" anchor="ctr" anchorCtr="0" forceAA="0" compatLnSpc="1">
            <a:prstTxWarp prst="textNoShape">
              <a:avLst/>
            </a:prstTxWarp>
            <a:noAutofit/>
          </a:bodyPr>
          <a:lstStyle>
            <a:defPPr>
              <a:defRPr lang="en-US"/>
            </a:defPPr>
            <a:lvl1pPr marL="57150">
              <a:spcAft>
                <a:spcPts val="600"/>
              </a:spcAft>
              <a:defRPr sz="1600" kern="0">
                <a:solidFill>
                  <a:schemeClr val="bg1"/>
                </a:solidFill>
              </a:defRPr>
            </a:lvl1pPr>
            <a:lvl2pPr marL="0" lvl="1" fontAlgn="base">
              <a:spcAft>
                <a:spcPts val="600"/>
              </a:spcAft>
              <a:buClr>
                <a:schemeClr val="accent1"/>
              </a:buClr>
              <a:buSzPct val="80000"/>
              <a:defRPr sz="1400">
                <a:solidFill>
                  <a:schemeClr val="tx2"/>
                </a:solidFill>
              </a:defRPr>
            </a:lvl2pPr>
          </a:lstStyle>
          <a:p>
            <a:r>
              <a:rPr lang="en-US" sz="2000">
                <a:solidFill>
                  <a:schemeClr val="accent1"/>
                </a:solidFill>
              </a:rPr>
              <a:t>What is your biggest challenge when managing third-party risks?</a:t>
            </a:r>
            <a:endParaRPr lang="en-US" sz="2000" dirty="0">
              <a:solidFill>
                <a:schemeClr val="accent1"/>
              </a:solidFill>
            </a:endParaRPr>
          </a:p>
        </p:txBody>
      </p:sp>
      <p:sp>
        <p:nvSpPr>
          <p:cNvPr id="3" name="Rectangle 2">
            <a:extLst>
              <a:ext uri="{FF2B5EF4-FFF2-40B4-BE49-F238E27FC236}">
                <a16:creationId xmlns:a16="http://schemas.microsoft.com/office/drawing/2014/main" id="{B1B167AC-C4CA-AFC8-258B-2E1B3DBA8996}"/>
              </a:ext>
            </a:extLst>
          </p:cNvPr>
          <p:cNvSpPr/>
          <p:nvPr/>
        </p:nvSpPr>
        <p:spPr>
          <a:xfrm>
            <a:off x="3086100" y="2054225"/>
            <a:ext cx="8648699" cy="3889374"/>
          </a:xfrm>
          <a:prstGeom prst="rect">
            <a:avLst/>
          </a:prstGeom>
          <a:solidFill>
            <a:schemeClr val="bg1"/>
          </a:solidFill>
        </p:spPr>
        <p:txBody>
          <a:bodyPr rot="0" spcFirstLastPara="0" vertOverflow="overflow" horzOverflow="overflow" vert="horz" wrap="square" lIns="457200" tIns="182880" rIns="182880" bIns="182880" numCol="1" spcCol="0" rtlCol="0" fromWordArt="0" anchor="ctr" anchorCtr="0" forceAA="0" compatLnSpc="1">
            <a:prstTxWarp prst="textNoShape">
              <a:avLst/>
            </a:prstTxWarp>
            <a:noAutofit/>
          </a:bodyPr>
          <a:lstStyle/>
          <a:p>
            <a:pPr marL="0" marR="0" lvl="1" indent="0" algn="l" defTabSz="914400" rtl="0" eaLnBrk="1" fontAlgn="base" latinLnBrk="0" hangingPunct="1">
              <a:lnSpc>
                <a:spcPct val="100000"/>
              </a:lnSpc>
              <a:spcBef>
                <a:spcPts val="600"/>
              </a:spcBef>
              <a:spcAft>
                <a:spcPts val="600"/>
              </a:spcAft>
              <a:buClr>
                <a:srgbClr val="E81A3B"/>
              </a:buClr>
              <a:buSzPct val="80000"/>
              <a:buFontTx/>
              <a:buNone/>
              <a:tabLst/>
              <a:defRPr/>
            </a:pPr>
            <a:endParaRPr kumimoji="0" lang="en-US" sz="1600" b="0" i="0" u="none" strike="noStrike" kern="1200" cap="none" spc="0" normalizeH="0" baseline="0" noProof="0">
              <a:ln>
                <a:noFill/>
              </a:ln>
              <a:solidFill>
                <a:srgbClr val="404040"/>
              </a:solidFill>
              <a:effectLst/>
              <a:uLnTx/>
              <a:uFillTx/>
              <a:latin typeface="Trebuchet MS"/>
              <a:ea typeface="+mn-ea"/>
              <a:cs typeface="+mn-cs"/>
            </a:endParaRPr>
          </a:p>
        </p:txBody>
      </p:sp>
      <p:graphicFrame>
        <p:nvGraphicFramePr>
          <p:cNvPr id="5" name="Chart 4">
            <a:extLst>
              <a:ext uri="{FF2B5EF4-FFF2-40B4-BE49-F238E27FC236}">
                <a16:creationId xmlns:a16="http://schemas.microsoft.com/office/drawing/2014/main" id="{0D617494-F414-00A7-14C3-2332E2FDC8DA}"/>
              </a:ext>
            </a:extLst>
          </p:cNvPr>
          <p:cNvGraphicFramePr>
            <a:graphicFrameLocks/>
          </p:cNvGraphicFramePr>
          <p:nvPr>
            <p:extLst>
              <p:ext uri="{D42A27DB-BD31-4B8C-83A1-F6EECF244321}">
                <p14:modId xmlns:p14="http://schemas.microsoft.com/office/powerpoint/2010/main" val="4127086618"/>
              </p:ext>
            </p:extLst>
          </p:nvPr>
        </p:nvGraphicFramePr>
        <p:xfrm>
          <a:off x="3086100" y="2054226"/>
          <a:ext cx="8648699" cy="38893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227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144C5-08AF-9BD1-DD32-96227EAD2F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4837DF4-C831-B306-60A1-4E3A8762BE88}"/>
              </a:ext>
            </a:extLst>
          </p:cNvPr>
          <p:cNvSpPr>
            <a:spLocks noGrp="1"/>
          </p:cNvSpPr>
          <p:nvPr>
            <p:ph type="ctrTitle"/>
          </p:nvPr>
        </p:nvSpPr>
        <p:spPr/>
        <p:txBody>
          <a:bodyPr/>
          <a:lstStyle/>
          <a:p>
            <a:r>
              <a:rPr lang="en-US" b="0"/>
              <a:t>Polling Question 3</a:t>
            </a:r>
          </a:p>
        </p:txBody>
      </p:sp>
      <p:sp>
        <p:nvSpPr>
          <p:cNvPr id="2" name="Footer Placeholder 1">
            <a:extLst>
              <a:ext uri="{FF2B5EF4-FFF2-40B4-BE49-F238E27FC236}">
                <a16:creationId xmlns:a16="http://schemas.microsoft.com/office/drawing/2014/main" id="{EDB5AD05-6FCB-3C61-B9E1-953B31FEC74C}"/>
              </a:ext>
            </a:extLst>
          </p:cNvPr>
          <p:cNvSpPr>
            <a:spLocks noGrp="1"/>
          </p:cNvSpPr>
          <p:nvPr>
            <p:ph type="ftr" sz="quarter" idx="3"/>
          </p:nvPr>
        </p:nvSpPr>
        <p:spPr/>
        <p:txBody>
          <a:bodyPr/>
          <a:lstStyle/>
          <a:p>
            <a:r>
              <a:rPr lang="en-US"/>
              <a:t>Managing Third-Party Risk in an Increasingly Distributed and Regulated World</a:t>
            </a:r>
          </a:p>
        </p:txBody>
      </p:sp>
      <p:sp>
        <p:nvSpPr>
          <p:cNvPr id="6" name="Rectangle 5">
            <a:extLst>
              <a:ext uri="{FF2B5EF4-FFF2-40B4-BE49-F238E27FC236}">
                <a16:creationId xmlns:a16="http://schemas.microsoft.com/office/drawing/2014/main" id="{8333C431-6D3C-A4DB-B902-B390AF4B22A8}"/>
              </a:ext>
            </a:extLst>
          </p:cNvPr>
          <p:cNvSpPr/>
          <p:nvPr/>
        </p:nvSpPr>
        <p:spPr>
          <a:xfrm>
            <a:off x="3086100" y="2057400"/>
            <a:ext cx="8648700" cy="3657600"/>
          </a:xfrm>
          <a:prstGeom prst="rect">
            <a:avLst/>
          </a:prstGeom>
          <a:solidFill>
            <a:schemeClr val="bg1"/>
          </a:solidFill>
        </p:spPr>
        <p:txBody>
          <a:bodyPr rot="0" spcFirstLastPara="0" vertOverflow="overflow" horzOverflow="overflow" vert="horz" wrap="square" lIns="457200" tIns="182880" rIns="182880" bIns="182880" numCol="1" spcCol="0" rtlCol="0" fromWordArt="0" anchor="ctr" anchorCtr="0" forceAA="0" compatLnSpc="1">
            <a:prstTxWarp prst="textNoShape">
              <a:avLst/>
            </a:prstTxWarp>
            <a:noAutofit/>
          </a:bodyPr>
          <a:lstStyle/>
          <a:p>
            <a:pPr marL="0" lvl="1" fontAlgn="base">
              <a:spcBef>
                <a:spcPts val="600"/>
              </a:spcBef>
              <a:spcAft>
                <a:spcPts val="600"/>
              </a:spcAft>
              <a:buClr>
                <a:schemeClr val="accent1"/>
              </a:buClr>
              <a:buSzPct val="80000"/>
            </a:pPr>
            <a:endParaRPr lang="en-US" sz="1600">
              <a:solidFill>
                <a:schemeClr val="tx2"/>
              </a:solidFill>
            </a:endParaRPr>
          </a:p>
        </p:txBody>
      </p:sp>
      <p:graphicFrame>
        <p:nvGraphicFramePr>
          <p:cNvPr id="8" name="Table 7">
            <a:extLst>
              <a:ext uri="{FF2B5EF4-FFF2-40B4-BE49-F238E27FC236}">
                <a16:creationId xmlns:a16="http://schemas.microsoft.com/office/drawing/2014/main" id="{4AE94986-0D44-D24D-D610-447D8C381A4A}"/>
              </a:ext>
            </a:extLst>
          </p:cNvPr>
          <p:cNvGraphicFramePr>
            <a:graphicFrameLocks noGrp="1"/>
          </p:cNvGraphicFramePr>
          <p:nvPr>
            <p:extLst>
              <p:ext uri="{D42A27DB-BD31-4B8C-83A1-F6EECF244321}">
                <p14:modId xmlns:p14="http://schemas.microsoft.com/office/powerpoint/2010/main" val="2006000967"/>
              </p:ext>
            </p:extLst>
          </p:nvPr>
        </p:nvGraphicFramePr>
        <p:xfrm>
          <a:off x="3263527" y="2338029"/>
          <a:ext cx="8124908" cy="3096342"/>
        </p:xfrm>
        <a:graphic>
          <a:graphicData uri="http://schemas.openxmlformats.org/drawingml/2006/table">
            <a:tbl>
              <a:tblPr firstRow="1" bandRow="1">
                <a:tableStyleId>{5C22544A-7EE6-4342-B048-85BDC9FD1C3A}</a:tableStyleId>
              </a:tblPr>
              <a:tblGrid>
                <a:gridCol w="429360">
                  <a:extLst>
                    <a:ext uri="{9D8B030D-6E8A-4147-A177-3AD203B41FA5}">
                      <a16:colId xmlns:a16="http://schemas.microsoft.com/office/drawing/2014/main" val="2276784697"/>
                    </a:ext>
                  </a:extLst>
                </a:gridCol>
                <a:gridCol w="7695548">
                  <a:extLst>
                    <a:ext uri="{9D8B030D-6E8A-4147-A177-3AD203B41FA5}">
                      <a16:colId xmlns:a16="http://schemas.microsoft.com/office/drawing/2014/main" val="3526507384"/>
                    </a:ext>
                  </a:extLst>
                </a:gridCol>
              </a:tblGrid>
              <a:tr h="617586">
                <a:tc>
                  <a:txBody>
                    <a:bodyPr/>
                    <a:lstStyle/>
                    <a:p>
                      <a:pPr algn="l"/>
                      <a:r>
                        <a:rPr lang="en-US" sz="2400" b="1">
                          <a:solidFill>
                            <a:schemeClr val="accent2"/>
                          </a:solidFill>
                        </a:rPr>
                        <a:t>A</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Symbol"/>
                        <a:buNone/>
                      </a:pPr>
                      <a:r>
                        <a:rPr lang="en-US" sz="1600" b="0">
                          <a:solidFill>
                            <a:schemeClr val="tx2"/>
                          </a:solidFill>
                        </a:rPr>
                        <a:t>We have significantly increased our investment in third-party risk </a:t>
                      </a:r>
                      <a:br>
                        <a:rPr lang="en-US" sz="1600" b="0">
                          <a:solidFill>
                            <a:schemeClr val="tx2"/>
                          </a:solidFill>
                        </a:rPr>
                      </a:br>
                      <a:r>
                        <a:rPr lang="en-US" sz="1600" b="0">
                          <a:solidFill>
                            <a:schemeClr val="tx2"/>
                          </a:solidFill>
                        </a:rPr>
                        <a:t>management solutions.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3387215"/>
                  </a:ext>
                </a:extLst>
              </a:tr>
              <a:tr h="617586">
                <a:tc>
                  <a:txBody>
                    <a:bodyPr/>
                    <a:lstStyle/>
                    <a:p>
                      <a:pPr algn="l"/>
                      <a:r>
                        <a:rPr lang="en-US" sz="2400" b="1">
                          <a:solidFill>
                            <a:schemeClr val="accent2"/>
                          </a:solidFill>
                        </a:rPr>
                        <a:t>B</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Symbol"/>
                        <a:buNone/>
                      </a:pPr>
                      <a:r>
                        <a:rPr lang="en-US" sz="1600" b="0">
                          <a:solidFill>
                            <a:schemeClr val="tx2"/>
                          </a:solidFill>
                        </a:rPr>
                        <a:t>We have updated our policies and procedures to align with new regulations.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8813118"/>
                  </a:ext>
                </a:extLst>
              </a:tr>
              <a:tr h="617586">
                <a:tc>
                  <a:txBody>
                    <a:bodyPr/>
                    <a:lstStyle/>
                    <a:p>
                      <a:pPr algn="l"/>
                      <a:r>
                        <a:rPr lang="en-US" sz="2400" b="1">
                          <a:solidFill>
                            <a:schemeClr val="accent2"/>
                          </a:solidFill>
                        </a:rPr>
                        <a:t>C</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Symbol"/>
                        <a:buNone/>
                      </a:pPr>
                      <a:r>
                        <a:rPr lang="en-US" sz="1600" b="0">
                          <a:solidFill>
                            <a:schemeClr val="tx2"/>
                          </a:solidFill>
                        </a:rPr>
                        <a:t>We are in the process of re-evaluating our third-party relationships </a:t>
                      </a:r>
                      <a:br>
                        <a:rPr lang="en-US" sz="1600" b="0">
                          <a:solidFill>
                            <a:schemeClr val="tx2"/>
                          </a:solidFill>
                        </a:rPr>
                      </a:br>
                      <a:r>
                        <a:rPr lang="en-US" sz="1600" b="0">
                          <a:solidFill>
                            <a:schemeClr val="tx2"/>
                          </a:solidFill>
                        </a:rPr>
                        <a:t>and contracts.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315133"/>
                  </a:ext>
                </a:extLst>
              </a:tr>
              <a:tr h="621792">
                <a:tc>
                  <a:txBody>
                    <a:bodyPr/>
                    <a:lstStyle/>
                    <a:p>
                      <a:pPr algn="l"/>
                      <a:r>
                        <a:rPr lang="en-US" sz="2400" b="1">
                          <a:solidFill>
                            <a:schemeClr val="accent2"/>
                          </a:solidFill>
                        </a:rPr>
                        <a:t>D</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Symbol"/>
                        <a:buNone/>
                      </a:pPr>
                      <a:r>
                        <a:rPr lang="en-US" sz="1600" b="0">
                          <a:solidFill>
                            <a:schemeClr val="tx2"/>
                          </a:solidFill>
                        </a:rPr>
                        <a:t>We have not made any changes to our approach yet but plan to do so.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2646883"/>
                  </a:ext>
                </a:extLst>
              </a:tr>
              <a:tr h="621792">
                <a:tc>
                  <a:txBody>
                    <a:bodyPr/>
                    <a:lstStyle/>
                    <a:p>
                      <a:pPr algn="l"/>
                      <a:r>
                        <a:rPr lang="en-US" sz="2400" b="1">
                          <a:solidFill>
                            <a:schemeClr val="accent2"/>
                          </a:solidFill>
                        </a:rPr>
                        <a:t>E</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Symbol"/>
                        <a:buNone/>
                      </a:pPr>
                      <a:r>
                        <a:rPr lang="en-US" sz="1600" b="0">
                          <a:solidFill>
                            <a:schemeClr val="tx2"/>
                          </a:solidFill>
                        </a:rPr>
                        <a:t>We are unsure of the impact of regulatory changes on our third-party </a:t>
                      </a:r>
                      <a:br>
                        <a:rPr lang="en-US" sz="1600" b="0">
                          <a:solidFill>
                            <a:schemeClr val="tx2"/>
                          </a:solidFill>
                        </a:rPr>
                      </a:br>
                      <a:r>
                        <a:rPr lang="en-US" sz="1600" b="0">
                          <a:solidFill>
                            <a:schemeClr val="tx2"/>
                          </a:solidFill>
                        </a:rPr>
                        <a:t>risk management.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3621715"/>
                  </a:ext>
                </a:extLst>
              </a:tr>
            </a:tbl>
          </a:graphicData>
        </a:graphic>
      </p:graphicFrame>
      <p:sp>
        <p:nvSpPr>
          <p:cNvPr id="9" name="TextBox 8">
            <a:extLst>
              <a:ext uri="{FF2B5EF4-FFF2-40B4-BE49-F238E27FC236}">
                <a16:creationId xmlns:a16="http://schemas.microsoft.com/office/drawing/2014/main" id="{FF24EFC3-1BFB-5DDE-C98A-7952872373E9}"/>
              </a:ext>
            </a:extLst>
          </p:cNvPr>
          <p:cNvSpPr txBox="1"/>
          <p:nvPr/>
        </p:nvSpPr>
        <p:spPr>
          <a:xfrm>
            <a:off x="3086100" y="480855"/>
            <a:ext cx="8648699" cy="1271745"/>
          </a:xfrm>
          <a:prstGeom prst="rect">
            <a:avLst/>
          </a:prstGeom>
          <a:solidFill>
            <a:schemeClr val="bg1"/>
          </a:solidFill>
          <a:ln w="38100">
            <a:noFill/>
          </a:ln>
        </p:spPr>
        <p:txBody>
          <a:bodyPr rot="0" spcFirstLastPara="0" vertOverflow="overflow" horzOverflow="overflow" vert="horz" wrap="square" lIns="365760" tIns="182880" rIns="274320" bIns="182880" numCol="1" spcCol="0" rtlCol="0" fromWordArt="0" anchor="ctr" anchorCtr="0" forceAA="0" compatLnSpc="1">
            <a:prstTxWarp prst="textNoShape">
              <a:avLst/>
            </a:prstTxWarp>
            <a:noAutofit/>
          </a:bodyPr>
          <a:lstStyle>
            <a:defPPr>
              <a:defRPr lang="en-US"/>
            </a:defPPr>
            <a:lvl1pPr marL="57150">
              <a:spcAft>
                <a:spcPts val="600"/>
              </a:spcAft>
              <a:defRPr sz="1600" kern="0">
                <a:solidFill>
                  <a:schemeClr val="bg1"/>
                </a:solidFill>
              </a:defRPr>
            </a:lvl1pPr>
            <a:lvl2pPr marL="0" lvl="1" fontAlgn="base">
              <a:spcAft>
                <a:spcPts val="600"/>
              </a:spcAft>
              <a:buClr>
                <a:schemeClr val="accent1"/>
              </a:buClr>
              <a:buSzPct val="80000"/>
              <a:defRPr sz="1400">
                <a:solidFill>
                  <a:schemeClr val="tx2"/>
                </a:solidFill>
              </a:defRPr>
            </a:lvl2pPr>
          </a:lstStyle>
          <a:p>
            <a:r>
              <a:rPr lang="en-US" sz="2000" dirty="0">
                <a:solidFill>
                  <a:schemeClr val="accent1"/>
                </a:solidFill>
              </a:rPr>
              <a:t>In light of recent regulatory changes, how has your approach to third-party risk management evolved?</a:t>
            </a:r>
          </a:p>
        </p:txBody>
      </p:sp>
    </p:spTree>
    <p:extLst>
      <p:ext uri="{BB962C8B-B14F-4D97-AF65-F5344CB8AC3E}">
        <p14:creationId xmlns:p14="http://schemas.microsoft.com/office/powerpoint/2010/main" val="3364927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5A67B-7790-69F5-F4F3-CFBD444D2FD5}"/>
              </a:ext>
            </a:extLst>
          </p:cNvPr>
          <p:cNvSpPr>
            <a:spLocks noGrp="1"/>
          </p:cNvSpPr>
          <p:nvPr>
            <p:ph type="ctrTitle"/>
          </p:nvPr>
        </p:nvSpPr>
        <p:spPr/>
        <p:txBody>
          <a:bodyPr/>
          <a:lstStyle/>
          <a:p>
            <a:r>
              <a:rPr lang="en-US" b="0" dirty="0"/>
              <a:t>Answer </a:t>
            </a:r>
            <a:br>
              <a:rPr lang="en-US" b="0" dirty="0"/>
            </a:br>
            <a:r>
              <a:rPr lang="en-US" b="0" dirty="0"/>
              <a:t>to Polling Question 3</a:t>
            </a:r>
          </a:p>
        </p:txBody>
      </p:sp>
      <p:sp>
        <p:nvSpPr>
          <p:cNvPr id="2" name="Footer Placeholder 1">
            <a:extLst>
              <a:ext uri="{FF2B5EF4-FFF2-40B4-BE49-F238E27FC236}">
                <a16:creationId xmlns:a16="http://schemas.microsoft.com/office/drawing/2014/main" id="{C1363410-EF9A-F4FC-371E-9C272DDB00B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Trebuchet MS"/>
                <a:ea typeface="+mn-ea"/>
                <a:cs typeface="+mn-cs"/>
              </a:rPr>
              <a:t>Managing Third-Party Risk in an Increasingly Distributed and Regulated World</a:t>
            </a:r>
          </a:p>
        </p:txBody>
      </p:sp>
      <p:sp>
        <p:nvSpPr>
          <p:cNvPr id="9" name="TextBox 8">
            <a:extLst>
              <a:ext uri="{FF2B5EF4-FFF2-40B4-BE49-F238E27FC236}">
                <a16:creationId xmlns:a16="http://schemas.microsoft.com/office/drawing/2014/main" id="{0150F5EF-08E3-403F-1317-EE12F180BF49}"/>
              </a:ext>
            </a:extLst>
          </p:cNvPr>
          <p:cNvSpPr txBox="1"/>
          <p:nvPr/>
        </p:nvSpPr>
        <p:spPr>
          <a:xfrm>
            <a:off x="3086100" y="480855"/>
            <a:ext cx="8648699" cy="1271745"/>
          </a:xfrm>
          <a:prstGeom prst="rect">
            <a:avLst/>
          </a:prstGeom>
          <a:solidFill>
            <a:schemeClr val="bg1"/>
          </a:solidFill>
          <a:ln w="38100">
            <a:noFill/>
          </a:ln>
        </p:spPr>
        <p:txBody>
          <a:bodyPr rot="0" spcFirstLastPara="0" vertOverflow="overflow" horzOverflow="overflow" vert="horz" wrap="square" lIns="365760" tIns="182880" rIns="274320" bIns="182880" numCol="1" spcCol="0" rtlCol="0" fromWordArt="0" anchor="ctr" anchorCtr="0" forceAA="0" compatLnSpc="1">
            <a:prstTxWarp prst="textNoShape">
              <a:avLst/>
            </a:prstTxWarp>
            <a:noAutofit/>
          </a:bodyPr>
          <a:lstStyle>
            <a:defPPr>
              <a:defRPr lang="en-US"/>
            </a:defPPr>
            <a:lvl1pPr marL="57150">
              <a:spcAft>
                <a:spcPts val="600"/>
              </a:spcAft>
              <a:defRPr sz="1600" kern="0">
                <a:solidFill>
                  <a:schemeClr val="bg1"/>
                </a:solidFill>
              </a:defRPr>
            </a:lvl1pPr>
            <a:lvl2pPr marL="0" lvl="1" fontAlgn="base">
              <a:spcAft>
                <a:spcPts val="600"/>
              </a:spcAft>
              <a:buClr>
                <a:schemeClr val="accent1"/>
              </a:buClr>
              <a:buSzPct val="80000"/>
              <a:defRPr sz="1400">
                <a:solidFill>
                  <a:schemeClr val="tx2"/>
                </a:solidFill>
              </a:defRPr>
            </a:lvl2pPr>
          </a:lstStyle>
          <a:p>
            <a:r>
              <a:rPr lang="en-US" sz="2000">
                <a:solidFill>
                  <a:schemeClr val="accent1"/>
                </a:solidFill>
              </a:rPr>
              <a:t>In light of recent regulatory changes, how has your approach to third-party risk management evolved?</a:t>
            </a:r>
            <a:endParaRPr lang="en-US" sz="2000" dirty="0">
              <a:solidFill>
                <a:schemeClr val="accent1"/>
              </a:solidFill>
            </a:endParaRPr>
          </a:p>
        </p:txBody>
      </p:sp>
      <p:sp>
        <p:nvSpPr>
          <p:cNvPr id="3" name="Rectangle 2">
            <a:extLst>
              <a:ext uri="{FF2B5EF4-FFF2-40B4-BE49-F238E27FC236}">
                <a16:creationId xmlns:a16="http://schemas.microsoft.com/office/drawing/2014/main" id="{B1B167AC-C4CA-AFC8-258B-2E1B3DBA8996}"/>
              </a:ext>
            </a:extLst>
          </p:cNvPr>
          <p:cNvSpPr/>
          <p:nvPr/>
        </p:nvSpPr>
        <p:spPr>
          <a:xfrm>
            <a:off x="3086100" y="2054225"/>
            <a:ext cx="8648699" cy="3889375"/>
          </a:xfrm>
          <a:prstGeom prst="rect">
            <a:avLst/>
          </a:prstGeom>
          <a:solidFill>
            <a:schemeClr val="bg1"/>
          </a:solidFill>
        </p:spPr>
        <p:txBody>
          <a:bodyPr rot="0" spcFirstLastPara="0" vertOverflow="overflow" horzOverflow="overflow" vert="horz" wrap="square" lIns="457200" tIns="182880" rIns="182880" bIns="182880" numCol="1" spcCol="0" rtlCol="0" fromWordArt="0" anchor="ctr" anchorCtr="0" forceAA="0" compatLnSpc="1">
            <a:prstTxWarp prst="textNoShape">
              <a:avLst/>
            </a:prstTxWarp>
            <a:noAutofit/>
          </a:bodyPr>
          <a:lstStyle/>
          <a:p>
            <a:pPr marL="0" marR="0" lvl="1" indent="0" algn="l" defTabSz="914400" rtl="0" eaLnBrk="1" fontAlgn="base" latinLnBrk="0" hangingPunct="1">
              <a:lnSpc>
                <a:spcPct val="100000"/>
              </a:lnSpc>
              <a:spcBef>
                <a:spcPts val="600"/>
              </a:spcBef>
              <a:spcAft>
                <a:spcPts val="600"/>
              </a:spcAft>
              <a:buClr>
                <a:srgbClr val="E81A3B"/>
              </a:buClr>
              <a:buSzPct val="80000"/>
              <a:buFontTx/>
              <a:buNone/>
              <a:tabLst/>
              <a:defRPr/>
            </a:pPr>
            <a:endParaRPr kumimoji="0" lang="en-US" sz="1600" b="0" i="0" u="none" strike="noStrike" kern="1200" cap="none" spc="0" normalizeH="0" baseline="0" noProof="0">
              <a:ln>
                <a:noFill/>
              </a:ln>
              <a:solidFill>
                <a:srgbClr val="404040"/>
              </a:solidFill>
              <a:effectLst/>
              <a:uLnTx/>
              <a:uFillTx/>
              <a:latin typeface="Trebuchet MS"/>
              <a:ea typeface="+mn-ea"/>
              <a:cs typeface="+mn-cs"/>
            </a:endParaRPr>
          </a:p>
        </p:txBody>
      </p:sp>
      <p:graphicFrame>
        <p:nvGraphicFramePr>
          <p:cNvPr id="6" name="Chart 5">
            <a:extLst>
              <a:ext uri="{FF2B5EF4-FFF2-40B4-BE49-F238E27FC236}">
                <a16:creationId xmlns:a16="http://schemas.microsoft.com/office/drawing/2014/main" id="{A5CDACC1-5BBB-19D1-5C27-118D28FB3B30}"/>
              </a:ext>
            </a:extLst>
          </p:cNvPr>
          <p:cNvGraphicFramePr>
            <a:graphicFrameLocks/>
          </p:cNvGraphicFramePr>
          <p:nvPr>
            <p:extLst>
              <p:ext uri="{D42A27DB-BD31-4B8C-83A1-F6EECF244321}">
                <p14:modId xmlns:p14="http://schemas.microsoft.com/office/powerpoint/2010/main" val="1508255657"/>
              </p:ext>
            </p:extLst>
          </p:nvPr>
        </p:nvGraphicFramePr>
        <p:xfrm>
          <a:off x="3086101" y="2054225"/>
          <a:ext cx="8323304" cy="3889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2650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FA2DA-A6D3-75CA-4511-019C86711B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2A56C9-4CBF-B35E-60F9-E0A87787C046}"/>
              </a:ext>
            </a:extLst>
          </p:cNvPr>
          <p:cNvSpPr>
            <a:spLocks noGrp="1"/>
          </p:cNvSpPr>
          <p:nvPr>
            <p:ph type="ctrTitle"/>
          </p:nvPr>
        </p:nvSpPr>
        <p:spPr/>
        <p:txBody>
          <a:bodyPr/>
          <a:lstStyle/>
          <a:p>
            <a:r>
              <a:rPr lang="en-US" b="0"/>
              <a:t>Polling Question 4</a:t>
            </a:r>
          </a:p>
        </p:txBody>
      </p:sp>
      <p:sp>
        <p:nvSpPr>
          <p:cNvPr id="2" name="Footer Placeholder 1">
            <a:extLst>
              <a:ext uri="{FF2B5EF4-FFF2-40B4-BE49-F238E27FC236}">
                <a16:creationId xmlns:a16="http://schemas.microsoft.com/office/drawing/2014/main" id="{DD2F0646-DC1D-D270-8127-E8A692D35820}"/>
              </a:ext>
            </a:extLst>
          </p:cNvPr>
          <p:cNvSpPr>
            <a:spLocks noGrp="1"/>
          </p:cNvSpPr>
          <p:nvPr>
            <p:ph type="ftr" sz="quarter" idx="3"/>
          </p:nvPr>
        </p:nvSpPr>
        <p:spPr/>
        <p:txBody>
          <a:bodyPr/>
          <a:lstStyle/>
          <a:p>
            <a:r>
              <a:rPr lang="en-US"/>
              <a:t>Managing Third-Party Risk in an Increasingly Distributed and Regulated World</a:t>
            </a:r>
          </a:p>
        </p:txBody>
      </p:sp>
      <p:sp>
        <p:nvSpPr>
          <p:cNvPr id="6" name="TextBox 5">
            <a:extLst>
              <a:ext uri="{FF2B5EF4-FFF2-40B4-BE49-F238E27FC236}">
                <a16:creationId xmlns:a16="http://schemas.microsoft.com/office/drawing/2014/main" id="{3E26741E-F299-7D32-90C6-DBDA94C0D051}"/>
              </a:ext>
            </a:extLst>
          </p:cNvPr>
          <p:cNvSpPr txBox="1"/>
          <p:nvPr/>
        </p:nvSpPr>
        <p:spPr>
          <a:xfrm>
            <a:off x="3086100" y="480855"/>
            <a:ext cx="8648699" cy="1271745"/>
          </a:xfrm>
          <a:prstGeom prst="rect">
            <a:avLst/>
          </a:prstGeom>
          <a:solidFill>
            <a:schemeClr val="bg1"/>
          </a:solidFill>
          <a:ln w="38100">
            <a:noFill/>
          </a:ln>
        </p:spPr>
        <p:txBody>
          <a:bodyPr rot="0" spcFirstLastPara="0" vertOverflow="overflow" horzOverflow="overflow" vert="horz" wrap="square" lIns="365760" tIns="182880" rIns="274320" bIns="182880" numCol="1" spcCol="0" rtlCol="0" fromWordArt="0" anchor="ctr" anchorCtr="0" forceAA="0" compatLnSpc="1">
            <a:prstTxWarp prst="textNoShape">
              <a:avLst/>
            </a:prstTxWarp>
            <a:noAutofit/>
          </a:bodyPr>
          <a:lstStyle>
            <a:defPPr>
              <a:defRPr lang="en-US"/>
            </a:defPPr>
            <a:lvl1pPr marL="57150">
              <a:spcAft>
                <a:spcPts val="600"/>
              </a:spcAft>
              <a:defRPr sz="1600" kern="0">
                <a:solidFill>
                  <a:schemeClr val="bg1"/>
                </a:solidFill>
              </a:defRPr>
            </a:lvl1pPr>
            <a:lvl2pPr marL="0" lvl="1" fontAlgn="base">
              <a:spcAft>
                <a:spcPts val="600"/>
              </a:spcAft>
              <a:buClr>
                <a:schemeClr val="accent1"/>
              </a:buClr>
              <a:buSzPct val="80000"/>
              <a:defRPr sz="1400">
                <a:solidFill>
                  <a:schemeClr val="tx2"/>
                </a:solidFill>
              </a:defRPr>
            </a:lvl2pPr>
          </a:lstStyle>
          <a:p>
            <a:r>
              <a:rPr lang="en-US" sz="2000" b="0" i="0" dirty="0">
                <a:solidFill>
                  <a:schemeClr val="accent1"/>
                </a:solidFill>
                <a:effectLst/>
              </a:rPr>
              <a:t>How do you ensure continuous monitoring and updating of third-party risk post-onboarding?</a:t>
            </a:r>
            <a:endParaRPr lang="en-US" sz="2000" b="1" dirty="0">
              <a:solidFill>
                <a:schemeClr val="accent1"/>
              </a:solidFill>
            </a:endParaRPr>
          </a:p>
        </p:txBody>
      </p:sp>
      <p:sp>
        <p:nvSpPr>
          <p:cNvPr id="7" name="Rectangle 6">
            <a:extLst>
              <a:ext uri="{FF2B5EF4-FFF2-40B4-BE49-F238E27FC236}">
                <a16:creationId xmlns:a16="http://schemas.microsoft.com/office/drawing/2014/main" id="{FA384661-5B9C-D116-FC2B-829DBDD74C4B}"/>
              </a:ext>
            </a:extLst>
          </p:cNvPr>
          <p:cNvSpPr/>
          <p:nvPr/>
        </p:nvSpPr>
        <p:spPr>
          <a:xfrm>
            <a:off x="3086100" y="2054225"/>
            <a:ext cx="8648699" cy="3126014"/>
          </a:xfrm>
          <a:prstGeom prst="rect">
            <a:avLst/>
          </a:prstGeom>
          <a:solidFill>
            <a:schemeClr val="bg1"/>
          </a:solidFill>
        </p:spPr>
        <p:txBody>
          <a:bodyPr rot="0" spcFirstLastPara="0" vertOverflow="overflow" horzOverflow="overflow" vert="horz" wrap="square" lIns="457200" tIns="182880" rIns="182880" bIns="182880" numCol="1" spcCol="0" rtlCol="0" fromWordArt="0" anchor="ctr" anchorCtr="0" forceAA="0" compatLnSpc="1">
            <a:prstTxWarp prst="textNoShape">
              <a:avLst/>
            </a:prstTxWarp>
            <a:noAutofit/>
          </a:bodyPr>
          <a:lstStyle/>
          <a:p>
            <a:pPr marL="0" lvl="1" fontAlgn="base">
              <a:spcBef>
                <a:spcPts val="600"/>
              </a:spcBef>
              <a:spcAft>
                <a:spcPts val="600"/>
              </a:spcAft>
              <a:buClr>
                <a:schemeClr val="accent1"/>
              </a:buClr>
              <a:buSzPct val="80000"/>
            </a:pPr>
            <a:endParaRPr lang="en-US" sz="1600">
              <a:solidFill>
                <a:schemeClr val="tx2"/>
              </a:solidFill>
            </a:endParaRPr>
          </a:p>
        </p:txBody>
      </p:sp>
      <p:graphicFrame>
        <p:nvGraphicFramePr>
          <p:cNvPr id="11" name="Table 10">
            <a:extLst>
              <a:ext uri="{FF2B5EF4-FFF2-40B4-BE49-F238E27FC236}">
                <a16:creationId xmlns:a16="http://schemas.microsoft.com/office/drawing/2014/main" id="{C5A8428B-0D03-1477-8E99-455B8541B05C}"/>
              </a:ext>
            </a:extLst>
          </p:cNvPr>
          <p:cNvGraphicFramePr>
            <a:graphicFrameLocks noGrp="1"/>
          </p:cNvGraphicFramePr>
          <p:nvPr>
            <p:extLst>
              <p:ext uri="{D42A27DB-BD31-4B8C-83A1-F6EECF244321}">
                <p14:modId xmlns:p14="http://schemas.microsoft.com/office/powerpoint/2010/main" val="358577913"/>
              </p:ext>
            </p:extLst>
          </p:nvPr>
        </p:nvGraphicFramePr>
        <p:xfrm>
          <a:off x="3263527" y="2339795"/>
          <a:ext cx="8124907" cy="2415900"/>
        </p:xfrm>
        <a:graphic>
          <a:graphicData uri="http://schemas.openxmlformats.org/drawingml/2006/table">
            <a:tbl>
              <a:tblPr firstRow="1" bandRow="1">
                <a:tableStyleId>{5C22544A-7EE6-4342-B048-85BDC9FD1C3A}</a:tableStyleId>
              </a:tblPr>
              <a:tblGrid>
                <a:gridCol w="429360">
                  <a:extLst>
                    <a:ext uri="{9D8B030D-6E8A-4147-A177-3AD203B41FA5}">
                      <a16:colId xmlns:a16="http://schemas.microsoft.com/office/drawing/2014/main" val="2276784697"/>
                    </a:ext>
                  </a:extLst>
                </a:gridCol>
                <a:gridCol w="7695547">
                  <a:extLst>
                    <a:ext uri="{9D8B030D-6E8A-4147-A177-3AD203B41FA5}">
                      <a16:colId xmlns:a16="http://schemas.microsoft.com/office/drawing/2014/main" val="3526507384"/>
                    </a:ext>
                  </a:extLst>
                </a:gridCol>
              </a:tblGrid>
              <a:tr h="603975">
                <a:tc>
                  <a:txBody>
                    <a:bodyPr/>
                    <a:lstStyle/>
                    <a:p>
                      <a:pPr algn="l"/>
                      <a:r>
                        <a:rPr lang="en-US" sz="2400" b="1">
                          <a:solidFill>
                            <a:schemeClr val="accent2"/>
                          </a:solidFill>
                        </a:rPr>
                        <a:t>A</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Symbol"/>
                        <a:buNone/>
                      </a:pPr>
                      <a:r>
                        <a:rPr lang="en-US" sz="1600" b="0">
                          <a:solidFill>
                            <a:schemeClr val="tx2"/>
                          </a:solidFill>
                        </a:rPr>
                        <a:t>We have automated systems in place for continuous monitoring and regular </a:t>
                      </a:r>
                      <a:br>
                        <a:rPr lang="en-US" sz="1600" b="0">
                          <a:solidFill>
                            <a:schemeClr val="tx2"/>
                          </a:solidFill>
                        </a:rPr>
                      </a:br>
                      <a:r>
                        <a:rPr lang="en-US" sz="1600" b="0">
                          <a:solidFill>
                            <a:schemeClr val="tx2"/>
                          </a:solidFill>
                        </a:rPr>
                        <a:t>risk reassessments.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3387215"/>
                  </a:ext>
                </a:extLst>
              </a:tr>
              <a:tr h="603975">
                <a:tc>
                  <a:txBody>
                    <a:bodyPr/>
                    <a:lstStyle/>
                    <a:p>
                      <a:pPr algn="l"/>
                      <a:r>
                        <a:rPr lang="en-US" sz="2400" b="1">
                          <a:solidFill>
                            <a:schemeClr val="accent2"/>
                          </a:solidFill>
                        </a:rPr>
                        <a:t>B</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Symbol"/>
                        <a:buNone/>
                      </a:pPr>
                      <a:r>
                        <a:rPr lang="en-US" sz="1600" b="0">
                          <a:solidFill>
                            <a:schemeClr val="tx2"/>
                          </a:solidFill>
                        </a:rPr>
                        <a:t>We conduct manual reviews at scheduled intervals or triggered by </a:t>
                      </a:r>
                      <a:br>
                        <a:rPr lang="en-US" sz="1600" b="0">
                          <a:solidFill>
                            <a:schemeClr val="tx2"/>
                          </a:solidFill>
                        </a:rPr>
                      </a:br>
                      <a:r>
                        <a:rPr lang="en-US" sz="1600" b="0">
                          <a:solidFill>
                            <a:schemeClr val="tx2"/>
                          </a:solidFill>
                        </a:rPr>
                        <a:t>specific events.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8813118"/>
                  </a:ext>
                </a:extLst>
              </a:tr>
              <a:tr h="603975">
                <a:tc>
                  <a:txBody>
                    <a:bodyPr/>
                    <a:lstStyle/>
                    <a:p>
                      <a:pPr algn="l"/>
                      <a:r>
                        <a:rPr lang="en-US" sz="2400" b="1">
                          <a:solidFill>
                            <a:schemeClr val="accent2"/>
                          </a:solidFill>
                        </a:rPr>
                        <a:t>C</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Symbol"/>
                        <a:buNone/>
                      </a:pPr>
                      <a:r>
                        <a:rPr lang="en-US" sz="1600" b="0">
                          <a:solidFill>
                            <a:schemeClr val="tx2"/>
                          </a:solidFill>
                        </a:rPr>
                        <a:t>We rely on third parties to self-report any changes that might affect their </a:t>
                      </a:r>
                      <a:br>
                        <a:rPr lang="en-US" sz="1600" b="0">
                          <a:solidFill>
                            <a:schemeClr val="tx2"/>
                          </a:solidFill>
                        </a:rPr>
                      </a:br>
                      <a:r>
                        <a:rPr lang="en-US" sz="1600" b="0">
                          <a:solidFill>
                            <a:schemeClr val="tx2"/>
                          </a:solidFill>
                        </a:rPr>
                        <a:t>risk profile.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315133"/>
                  </a:ext>
                </a:extLst>
              </a:tr>
              <a:tr h="603975">
                <a:tc>
                  <a:txBody>
                    <a:bodyPr/>
                    <a:lstStyle/>
                    <a:p>
                      <a:pPr algn="l"/>
                      <a:r>
                        <a:rPr lang="en-US" sz="2400" b="1">
                          <a:solidFill>
                            <a:schemeClr val="accent2"/>
                          </a:solidFill>
                        </a:rPr>
                        <a:t>D</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Symbol"/>
                        <a:buNone/>
                      </a:pPr>
                      <a:r>
                        <a:rPr lang="en-US" sz="1600" b="0">
                          <a:solidFill>
                            <a:schemeClr val="tx2"/>
                          </a:solidFill>
                        </a:rPr>
                        <a:t>We do not have a formal process for ongoing monitoring of third-party risks.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2646883"/>
                  </a:ext>
                </a:extLst>
              </a:tr>
            </a:tbl>
          </a:graphicData>
        </a:graphic>
      </p:graphicFrame>
    </p:spTree>
    <p:extLst>
      <p:ext uri="{BB962C8B-B14F-4D97-AF65-F5344CB8AC3E}">
        <p14:creationId xmlns:p14="http://schemas.microsoft.com/office/powerpoint/2010/main" val="1791815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5A67B-7790-69F5-F4F3-CFBD444D2FD5}"/>
              </a:ext>
            </a:extLst>
          </p:cNvPr>
          <p:cNvSpPr>
            <a:spLocks noGrp="1"/>
          </p:cNvSpPr>
          <p:nvPr>
            <p:ph type="ctrTitle"/>
          </p:nvPr>
        </p:nvSpPr>
        <p:spPr/>
        <p:txBody>
          <a:bodyPr/>
          <a:lstStyle/>
          <a:p>
            <a:r>
              <a:rPr lang="en-US" b="0" dirty="0"/>
              <a:t>Answer </a:t>
            </a:r>
            <a:br>
              <a:rPr lang="en-US" b="0" dirty="0"/>
            </a:br>
            <a:r>
              <a:rPr lang="en-US" b="0" dirty="0"/>
              <a:t>to Polling Question 4</a:t>
            </a:r>
          </a:p>
        </p:txBody>
      </p:sp>
      <p:sp>
        <p:nvSpPr>
          <p:cNvPr id="2" name="Footer Placeholder 1">
            <a:extLst>
              <a:ext uri="{FF2B5EF4-FFF2-40B4-BE49-F238E27FC236}">
                <a16:creationId xmlns:a16="http://schemas.microsoft.com/office/drawing/2014/main" id="{C1363410-EF9A-F4FC-371E-9C272DDB00B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Trebuchet MS"/>
                <a:ea typeface="+mn-ea"/>
                <a:cs typeface="+mn-cs"/>
              </a:rPr>
              <a:t>Managing Third-Party Risk in an Increasingly Distributed and Regulated World</a:t>
            </a:r>
          </a:p>
        </p:txBody>
      </p:sp>
      <p:sp>
        <p:nvSpPr>
          <p:cNvPr id="9" name="TextBox 8">
            <a:extLst>
              <a:ext uri="{FF2B5EF4-FFF2-40B4-BE49-F238E27FC236}">
                <a16:creationId xmlns:a16="http://schemas.microsoft.com/office/drawing/2014/main" id="{0150F5EF-08E3-403F-1317-EE12F180BF49}"/>
              </a:ext>
            </a:extLst>
          </p:cNvPr>
          <p:cNvSpPr txBox="1"/>
          <p:nvPr/>
        </p:nvSpPr>
        <p:spPr>
          <a:xfrm>
            <a:off x="3086100" y="480855"/>
            <a:ext cx="8648699" cy="1271745"/>
          </a:xfrm>
          <a:prstGeom prst="rect">
            <a:avLst/>
          </a:prstGeom>
          <a:solidFill>
            <a:schemeClr val="bg1"/>
          </a:solidFill>
          <a:ln w="38100">
            <a:noFill/>
          </a:ln>
        </p:spPr>
        <p:txBody>
          <a:bodyPr rot="0" spcFirstLastPara="0" vertOverflow="overflow" horzOverflow="overflow" vert="horz" wrap="square" lIns="365760" tIns="182880" rIns="274320" bIns="182880" numCol="1" spcCol="0" rtlCol="0" fromWordArt="0" anchor="ctr" anchorCtr="0" forceAA="0" compatLnSpc="1">
            <a:prstTxWarp prst="textNoShape">
              <a:avLst/>
            </a:prstTxWarp>
            <a:noAutofit/>
          </a:bodyPr>
          <a:lstStyle>
            <a:defPPr>
              <a:defRPr lang="en-US"/>
            </a:defPPr>
            <a:lvl1pPr marL="57150">
              <a:spcAft>
                <a:spcPts val="600"/>
              </a:spcAft>
              <a:defRPr sz="1600" kern="0">
                <a:solidFill>
                  <a:schemeClr val="bg1"/>
                </a:solidFill>
              </a:defRPr>
            </a:lvl1pPr>
            <a:lvl2pPr marL="0" lvl="1" fontAlgn="base">
              <a:spcAft>
                <a:spcPts val="600"/>
              </a:spcAft>
              <a:buClr>
                <a:schemeClr val="accent1"/>
              </a:buClr>
              <a:buSzPct val="80000"/>
              <a:defRPr sz="1400">
                <a:solidFill>
                  <a:schemeClr val="tx2"/>
                </a:solidFill>
              </a:defRPr>
            </a:lvl2pPr>
          </a:lstStyle>
          <a:p>
            <a:r>
              <a:rPr lang="en-US" sz="2000" b="0" i="0" dirty="0">
                <a:solidFill>
                  <a:schemeClr val="accent1"/>
                </a:solidFill>
                <a:effectLst/>
              </a:rPr>
              <a:t>How do you ensure continuous monitoring and updating of third-party risk post-onboarding?</a:t>
            </a:r>
            <a:endParaRPr lang="en-US" sz="2000" b="1" dirty="0">
              <a:solidFill>
                <a:schemeClr val="accent1"/>
              </a:solidFill>
            </a:endParaRPr>
          </a:p>
        </p:txBody>
      </p:sp>
      <p:sp>
        <p:nvSpPr>
          <p:cNvPr id="3" name="Rectangle 2">
            <a:extLst>
              <a:ext uri="{FF2B5EF4-FFF2-40B4-BE49-F238E27FC236}">
                <a16:creationId xmlns:a16="http://schemas.microsoft.com/office/drawing/2014/main" id="{B1B167AC-C4CA-AFC8-258B-2E1B3DBA8996}"/>
              </a:ext>
            </a:extLst>
          </p:cNvPr>
          <p:cNvSpPr/>
          <p:nvPr/>
        </p:nvSpPr>
        <p:spPr>
          <a:xfrm>
            <a:off x="3086100" y="2054225"/>
            <a:ext cx="8648699" cy="3889375"/>
          </a:xfrm>
          <a:prstGeom prst="rect">
            <a:avLst/>
          </a:prstGeom>
          <a:solidFill>
            <a:schemeClr val="bg1"/>
          </a:solidFill>
        </p:spPr>
        <p:txBody>
          <a:bodyPr rot="0" spcFirstLastPara="0" vertOverflow="overflow" horzOverflow="overflow" vert="horz" wrap="square" lIns="457200" tIns="182880" rIns="182880" bIns="182880" numCol="1" spcCol="0" rtlCol="0" fromWordArt="0" anchor="ctr" anchorCtr="0" forceAA="0" compatLnSpc="1">
            <a:prstTxWarp prst="textNoShape">
              <a:avLst/>
            </a:prstTxWarp>
            <a:noAutofit/>
          </a:bodyPr>
          <a:lstStyle/>
          <a:p>
            <a:pPr marL="0" marR="0" lvl="1" indent="0" algn="l" defTabSz="914400" rtl="0" eaLnBrk="1" fontAlgn="base" latinLnBrk="0" hangingPunct="1">
              <a:lnSpc>
                <a:spcPct val="100000"/>
              </a:lnSpc>
              <a:spcBef>
                <a:spcPts val="600"/>
              </a:spcBef>
              <a:spcAft>
                <a:spcPts val="600"/>
              </a:spcAft>
              <a:buClr>
                <a:srgbClr val="E81A3B"/>
              </a:buClr>
              <a:buSzPct val="80000"/>
              <a:buFontTx/>
              <a:buNone/>
              <a:tabLst/>
              <a:defRPr/>
            </a:pPr>
            <a:endParaRPr kumimoji="0" lang="en-US" sz="1600" b="0" i="0" u="none" strike="noStrike" kern="1200" cap="none" spc="0" normalizeH="0" baseline="0" noProof="0">
              <a:ln>
                <a:noFill/>
              </a:ln>
              <a:solidFill>
                <a:srgbClr val="404040"/>
              </a:solidFill>
              <a:effectLst/>
              <a:uLnTx/>
              <a:uFillTx/>
              <a:latin typeface="Trebuchet MS"/>
              <a:ea typeface="+mn-ea"/>
              <a:cs typeface="+mn-cs"/>
            </a:endParaRPr>
          </a:p>
        </p:txBody>
      </p:sp>
      <p:graphicFrame>
        <p:nvGraphicFramePr>
          <p:cNvPr id="7" name="Chart 6">
            <a:extLst>
              <a:ext uri="{FF2B5EF4-FFF2-40B4-BE49-F238E27FC236}">
                <a16:creationId xmlns:a16="http://schemas.microsoft.com/office/drawing/2014/main" id="{218DF11B-8480-72D8-85DA-CE96F3C72186}"/>
              </a:ext>
            </a:extLst>
          </p:cNvPr>
          <p:cNvGraphicFramePr>
            <a:graphicFrameLocks/>
          </p:cNvGraphicFramePr>
          <p:nvPr>
            <p:extLst>
              <p:ext uri="{D42A27DB-BD31-4B8C-83A1-F6EECF244321}">
                <p14:modId xmlns:p14="http://schemas.microsoft.com/office/powerpoint/2010/main" val="1909903445"/>
              </p:ext>
            </p:extLst>
          </p:nvPr>
        </p:nvGraphicFramePr>
        <p:xfrm>
          <a:off x="3086100" y="2054225"/>
          <a:ext cx="8648699" cy="3889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9517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750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1F52-324B-63BF-8CB2-85BEE888E42F}"/>
              </a:ext>
            </a:extLst>
          </p:cNvPr>
          <p:cNvSpPr>
            <a:spLocks noGrp="1"/>
          </p:cNvSpPr>
          <p:nvPr>
            <p:ph type="ctrTitle"/>
          </p:nvPr>
        </p:nvSpPr>
        <p:spPr/>
        <p:txBody>
          <a:bodyPr/>
          <a:lstStyle/>
          <a:p>
            <a:r>
              <a:rPr lang="en-US"/>
              <a:t>Agenda</a:t>
            </a:r>
          </a:p>
        </p:txBody>
      </p:sp>
      <p:sp>
        <p:nvSpPr>
          <p:cNvPr id="3" name="Footer Placeholder 2">
            <a:extLst>
              <a:ext uri="{FF2B5EF4-FFF2-40B4-BE49-F238E27FC236}">
                <a16:creationId xmlns:a16="http://schemas.microsoft.com/office/drawing/2014/main" id="{99BD70B7-0970-A77B-9963-693E728424E0}"/>
              </a:ext>
            </a:extLst>
          </p:cNvPr>
          <p:cNvSpPr>
            <a:spLocks noGrp="1"/>
          </p:cNvSpPr>
          <p:nvPr>
            <p:ph type="ftr" sz="quarter" idx="3"/>
          </p:nvPr>
        </p:nvSpPr>
        <p:spPr/>
        <p:txBody>
          <a:bodyPr/>
          <a:lstStyle/>
          <a:p>
            <a:r>
              <a:rPr lang="en-US"/>
              <a:t>Managing Third-Party Risk in an Increasingly Distributed and Regulated World</a:t>
            </a:r>
          </a:p>
        </p:txBody>
      </p:sp>
      <p:graphicFrame>
        <p:nvGraphicFramePr>
          <p:cNvPr id="5" name="Content Placeholder 4">
            <a:extLst>
              <a:ext uri="{FF2B5EF4-FFF2-40B4-BE49-F238E27FC236}">
                <a16:creationId xmlns:a16="http://schemas.microsoft.com/office/drawing/2014/main" id="{2C8DF440-63B1-3693-4030-56BF6258C8B0}"/>
              </a:ext>
            </a:extLst>
          </p:cNvPr>
          <p:cNvGraphicFramePr>
            <a:graphicFrameLocks noGrp="1"/>
          </p:cNvGraphicFramePr>
          <p:nvPr>
            <p:ph sz="quarter" idx="10"/>
            <p:extLst>
              <p:ext uri="{D42A27DB-BD31-4B8C-83A1-F6EECF244321}">
                <p14:modId xmlns:p14="http://schemas.microsoft.com/office/powerpoint/2010/main" val="730163366"/>
              </p:ext>
            </p:extLst>
          </p:nvPr>
        </p:nvGraphicFramePr>
        <p:xfrm>
          <a:off x="3581400" y="457200"/>
          <a:ext cx="8153400" cy="5486400"/>
        </p:xfrm>
        <a:graphic>
          <a:graphicData uri="http://schemas.openxmlformats.org/drawingml/2006/table">
            <a:tbl>
              <a:tblPr>
                <a:tableStyleId>{85BE263C-DBD7-4A20-BB59-AAB30ACAA65A}</a:tableStyleId>
              </a:tblPr>
              <a:tblGrid>
                <a:gridCol w="1389784">
                  <a:extLst>
                    <a:ext uri="{9D8B030D-6E8A-4147-A177-3AD203B41FA5}">
                      <a16:colId xmlns:a16="http://schemas.microsoft.com/office/drawing/2014/main" val="3858349976"/>
                    </a:ext>
                  </a:extLst>
                </a:gridCol>
                <a:gridCol w="6763616">
                  <a:extLst>
                    <a:ext uri="{9D8B030D-6E8A-4147-A177-3AD203B41FA5}">
                      <a16:colId xmlns:a16="http://schemas.microsoft.com/office/drawing/2014/main" val="3506884319"/>
                    </a:ext>
                  </a:extLst>
                </a:gridCol>
              </a:tblGrid>
              <a:tr h="1371600">
                <a:tc>
                  <a:txBody>
                    <a:bodyPr/>
                    <a:lstStyle/>
                    <a:p>
                      <a:endParaRPr lang="en-US"/>
                    </a:p>
                  </a:txBody>
                  <a:tcP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latin typeface="+mn-lt"/>
                          <a:ea typeface="+mn-ea"/>
                          <a:cs typeface="+mn-cs"/>
                        </a:rPr>
                        <a:t>Introductions</a:t>
                      </a:r>
                    </a:p>
                  </a:txBody>
                  <a:tcPr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0656230"/>
                  </a:ext>
                </a:extLst>
              </a:tr>
              <a:tr h="1371600">
                <a:tc>
                  <a:txBody>
                    <a:bodyPr/>
                    <a:lstStyle/>
                    <a:p>
                      <a:endParaRPr lang="en-US"/>
                    </a:p>
                  </a:txBody>
                  <a:tcP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a:t>Learning Objectives</a:t>
                      </a:r>
                    </a:p>
                  </a:txBody>
                  <a:tcPr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45320"/>
                  </a:ext>
                </a:extLst>
              </a:tr>
              <a:tr h="1371600">
                <a:tc>
                  <a:txBody>
                    <a:bodyPr/>
                    <a:lstStyle/>
                    <a:p>
                      <a:endParaRPr lang="en-US"/>
                    </a:p>
                  </a:txBody>
                  <a:tcP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dirty="0">
                          <a:solidFill>
                            <a:schemeClr val="tx2"/>
                          </a:solidFill>
                          <a:latin typeface="+mn-lt"/>
                          <a:ea typeface="+mn-ea"/>
                          <a:cs typeface="+mn-cs"/>
                        </a:rPr>
                        <a:t>Discussion </a:t>
                      </a:r>
                      <a:endParaRPr lang="en-US" sz="1800">
                        <a:solidFill>
                          <a:schemeClr val="tx2"/>
                        </a:solidFill>
                        <a:latin typeface="+mn-lt"/>
                        <a:ea typeface="+mn-ea"/>
                        <a:cs typeface="+mn-cs"/>
                      </a:endParaRPr>
                    </a:p>
                  </a:txBody>
                  <a:tcPr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4451012"/>
                  </a:ext>
                </a:extLst>
              </a:tr>
              <a:tr h="1371600">
                <a:tc>
                  <a:txBody>
                    <a:bodyPr/>
                    <a:lstStyle/>
                    <a:p>
                      <a:endParaRPr lang="en-US"/>
                    </a:p>
                  </a:txBody>
                  <a:tcP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dirty="0">
                          <a:solidFill>
                            <a:schemeClr val="tx2"/>
                          </a:solidFill>
                          <a:latin typeface="+mn-lt"/>
                          <a:ea typeface="+mn-ea"/>
                          <a:cs typeface="+mn-cs"/>
                        </a:rPr>
                        <a:t>Answers to Polling Questions </a:t>
                      </a:r>
                    </a:p>
                  </a:txBody>
                  <a:tcPr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8122659"/>
                  </a:ext>
                </a:extLst>
              </a:tr>
            </a:tbl>
          </a:graphicData>
        </a:graphic>
      </p:graphicFrame>
      <p:pic>
        <p:nvPicPr>
          <p:cNvPr id="6" name="Graphic 5">
            <a:extLst>
              <a:ext uri="{FF2B5EF4-FFF2-40B4-BE49-F238E27FC236}">
                <a16:creationId xmlns:a16="http://schemas.microsoft.com/office/drawing/2014/main" id="{641EE7A8-B696-1A0D-39E0-EF0AA0E8188A}"/>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793065" y="651932"/>
            <a:ext cx="982134" cy="982134"/>
          </a:xfrm>
          <a:prstGeom prst="rect">
            <a:avLst/>
          </a:prstGeom>
        </p:spPr>
      </p:pic>
      <p:pic>
        <p:nvPicPr>
          <p:cNvPr id="7" name="Graphic 6">
            <a:extLst>
              <a:ext uri="{FF2B5EF4-FFF2-40B4-BE49-F238E27FC236}">
                <a16:creationId xmlns:a16="http://schemas.microsoft.com/office/drawing/2014/main" id="{E1C5FD8A-1749-D04C-1B5E-0AA6393AA485}"/>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3793065" y="2057398"/>
            <a:ext cx="982134" cy="982134"/>
          </a:xfrm>
          <a:prstGeom prst="rect">
            <a:avLst/>
          </a:prstGeom>
        </p:spPr>
      </p:pic>
      <p:pic>
        <p:nvPicPr>
          <p:cNvPr id="8" name="Graphic 7">
            <a:extLst>
              <a:ext uri="{FF2B5EF4-FFF2-40B4-BE49-F238E27FC236}">
                <a16:creationId xmlns:a16="http://schemas.microsoft.com/office/drawing/2014/main" id="{F2B4103B-A860-9FCC-EEA7-4B2BE71D6CAB}"/>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3793065" y="3416298"/>
            <a:ext cx="982134" cy="982134"/>
          </a:xfrm>
          <a:prstGeom prst="rect">
            <a:avLst/>
          </a:prstGeom>
        </p:spPr>
      </p:pic>
      <p:pic>
        <p:nvPicPr>
          <p:cNvPr id="9" name="Graphic 8">
            <a:extLst>
              <a:ext uri="{FF2B5EF4-FFF2-40B4-BE49-F238E27FC236}">
                <a16:creationId xmlns:a16="http://schemas.microsoft.com/office/drawing/2014/main" id="{97D5AAB6-ED2F-D5A7-2550-C7C145640A5C}"/>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3831566" y="4824175"/>
            <a:ext cx="875188" cy="875188"/>
          </a:xfrm>
          <a:prstGeom prst="rect">
            <a:avLst/>
          </a:prstGeom>
        </p:spPr>
      </p:pic>
    </p:spTree>
    <p:extLst>
      <p:ext uri="{BB962C8B-B14F-4D97-AF65-F5344CB8AC3E}">
        <p14:creationId xmlns:p14="http://schemas.microsoft.com/office/powerpoint/2010/main" val="235562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39E97D9-A5D1-9053-81CC-CC090ED22D35}"/>
              </a:ext>
            </a:extLst>
          </p:cNvPr>
          <p:cNvSpPr>
            <a:spLocks noGrp="1"/>
          </p:cNvSpPr>
          <p:nvPr>
            <p:ph sz="quarter" idx="10"/>
          </p:nvPr>
        </p:nvSpPr>
        <p:spPr/>
        <p:txBody>
          <a:bodyPr/>
          <a:lstStyle/>
          <a:p>
            <a:pPr lvl="0" algn="ctr" fontAlgn="auto">
              <a:spcBef>
                <a:spcPts val="0"/>
              </a:spcBef>
              <a:spcAft>
                <a:spcPts val="0"/>
              </a:spcAft>
            </a:pPr>
            <a:r>
              <a:rPr lang="en-US" b="1" kern="1200" cap="all">
                <a:solidFill>
                  <a:schemeClr val="accent1"/>
                </a:solidFill>
              </a:rPr>
              <a:t>Corey DUNBAR</a:t>
            </a:r>
          </a:p>
          <a:p>
            <a:pPr lvl="0" algn="ctr" fontAlgn="auto">
              <a:spcBef>
                <a:spcPts val="0"/>
              </a:spcBef>
              <a:spcAft>
                <a:spcPts val="0"/>
              </a:spcAft>
            </a:pPr>
            <a:r>
              <a:rPr lang="en-US" sz="1600" b="0" kern="1200">
                <a:solidFill>
                  <a:srgbClr val="404040"/>
                </a:solidFill>
              </a:rPr>
              <a:t>Data Forensics </a:t>
            </a:r>
          </a:p>
          <a:p>
            <a:pPr lvl="0" algn="ctr" fontAlgn="auto">
              <a:spcBef>
                <a:spcPts val="0"/>
              </a:spcBef>
              <a:spcAft>
                <a:spcPts val="1800"/>
              </a:spcAft>
            </a:pPr>
            <a:r>
              <a:rPr lang="en-US" sz="1600" b="0" kern="1200">
                <a:solidFill>
                  <a:srgbClr val="404040"/>
                </a:solidFill>
              </a:rPr>
              <a:t>Principal</a:t>
            </a:r>
          </a:p>
          <a:p>
            <a:pPr lvl="0" algn="ctr" fontAlgn="auto">
              <a:spcBef>
                <a:spcPts val="0"/>
              </a:spcBef>
              <a:spcAft>
                <a:spcPts val="0"/>
              </a:spcAft>
            </a:pPr>
            <a:endParaRPr lang="en-US" sz="1600" b="0" kern="1200">
              <a:solidFill>
                <a:srgbClr val="404040"/>
              </a:solidFill>
            </a:endParaRPr>
          </a:p>
          <a:p>
            <a:pPr lvl="0" algn="ctr" fontAlgn="auto">
              <a:spcBef>
                <a:spcPts val="0"/>
              </a:spcBef>
              <a:spcAft>
                <a:spcPts val="0"/>
              </a:spcAft>
            </a:pPr>
            <a:r>
              <a:rPr lang="en-US" sz="1600" b="0" kern="1200">
                <a:solidFill>
                  <a:srgbClr val="404040"/>
                </a:solidFill>
              </a:rPr>
              <a:t>732-621-5082</a:t>
            </a:r>
          </a:p>
          <a:p>
            <a:pPr lvl="0" algn="ctr" fontAlgn="auto">
              <a:spcBef>
                <a:spcPts val="0"/>
              </a:spcBef>
              <a:spcAft>
                <a:spcPts val="0"/>
              </a:spcAft>
            </a:pPr>
            <a:r>
              <a:rPr lang="en-US" sz="1600" b="0" u="sng" kern="1200">
                <a:solidFill>
                  <a:srgbClr val="404040"/>
                </a:solidFill>
                <a:hlinkClick r:id="rId2"/>
              </a:rPr>
              <a:t>cdunbar@bdo.</a:t>
            </a:r>
            <a:r>
              <a:rPr lang="en-US" sz="1600" u="sng" kern="1200">
                <a:hlinkClick r:id="rId2"/>
              </a:rPr>
              <a:t>com</a:t>
            </a:r>
            <a:endParaRPr lang="en-US" sz="1600" u="sng"/>
          </a:p>
          <a:p>
            <a:endParaRPr lang="en-US"/>
          </a:p>
        </p:txBody>
      </p:sp>
      <p:sp>
        <p:nvSpPr>
          <p:cNvPr id="7" name="Content Placeholder 6">
            <a:extLst>
              <a:ext uri="{FF2B5EF4-FFF2-40B4-BE49-F238E27FC236}">
                <a16:creationId xmlns:a16="http://schemas.microsoft.com/office/drawing/2014/main" id="{DABD466A-DB67-243E-F64B-B115AF6D0C87}"/>
              </a:ext>
            </a:extLst>
          </p:cNvPr>
          <p:cNvSpPr>
            <a:spLocks noGrp="1"/>
          </p:cNvSpPr>
          <p:nvPr>
            <p:ph sz="quarter" idx="11"/>
          </p:nvPr>
        </p:nvSpPr>
        <p:spPr/>
        <p:txBody>
          <a:bodyPr/>
          <a:lstStyle/>
          <a:p>
            <a:pPr lvl="0" algn="ctr" fontAlgn="auto">
              <a:spcBef>
                <a:spcPts val="0"/>
              </a:spcBef>
              <a:spcAft>
                <a:spcPts val="0"/>
              </a:spcAft>
            </a:pPr>
            <a:r>
              <a:rPr lang="en-US" b="1" kern="1200" cap="all">
                <a:solidFill>
                  <a:schemeClr val="accent1"/>
                </a:solidFill>
              </a:rPr>
              <a:t>Jeremy </a:t>
            </a:r>
            <a:r>
              <a:rPr lang="en-US" b="1" kern="1200" cap="all" err="1">
                <a:solidFill>
                  <a:schemeClr val="accent1"/>
                </a:solidFill>
              </a:rPr>
              <a:t>Stynes</a:t>
            </a:r>
            <a:endParaRPr lang="en-US" b="1" kern="1200" cap="all">
              <a:solidFill>
                <a:schemeClr val="accent1"/>
              </a:solidFill>
            </a:endParaRPr>
          </a:p>
          <a:p>
            <a:pPr lvl="0" algn="ctr" fontAlgn="auto">
              <a:spcBef>
                <a:spcPts val="0"/>
              </a:spcBef>
              <a:spcAft>
                <a:spcPts val="1800"/>
              </a:spcAft>
            </a:pPr>
            <a:r>
              <a:rPr lang="en-US" sz="1600" b="0" kern="1200">
                <a:solidFill>
                  <a:srgbClr val="404040"/>
                </a:solidFill>
              </a:rPr>
              <a:t>Innovation and Forensics </a:t>
            </a:r>
            <a:br>
              <a:rPr lang="en-US" sz="1600" b="0" kern="1200">
                <a:solidFill>
                  <a:srgbClr val="404040"/>
                </a:solidFill>
              </a:rPr>
            </a:br>
            <a:r>
              <a:rPr lang="en-US" sz="1600" b="0" kern="1200">
                <a:solidFill>
                  <a:srgbClr val="404040"/>
                </a:solidFill>
              </a:rPr>
              <a:t>Managing Director </a:t>
            </a:r>
          </a:p>
          <a:p>
            <a:pPr lvl="0" algn="ctr" fontAlgn="auto">
              <a:spcBef>
                <a:spcPts val="0"/>
              </a:spcBef>
              <a:spcAft>
                <a:spcPts val="0"/>
              </a:spcAft>
            </a:pPr>
            <a:endParaRPr lang="en-US" sz="1600" b="0" kern="1200">
              <a:solidFill>
                <a:srgbClr val="404040"/>
              </a:solidFill>
            </a:endParaRPr>
          </a:p>
          <a:p>
            <a:pPr lvl="0" algn="ctr" fontAlgn="auto">
              <a:spcBef>
                <a:spcPts val="0"/>
              </a:spcBef>
              <a:spcAft>
                <a:spcPts val="0"/>
              </a:spcAft>
            </a:pPr>
            <a:r>
              <a:rPr lang="en-US" sz="1600" b="0" kern="1200">
                <a:solidFill>
                  <a:srgbClr val="404040"/>
                </a:solidFill>
              </a:rPr>
              <a:t>212-404-5506 </a:t>
            </a:r>
          </a:p>
          <a:p>
            <a:pPr lvl="0" algn="ctr" fontAlgn="auto">
              <a:spcBef>
                <a:spcPts val="0"/>
              </a:spcBef>
              <a:spcAft>
                <a:spcPts val="0"/>
              </a:spcAft>
            </a:pPr>
            <a:r>
              <a:rPr lang="en-US" sz="1600" b="0" u="sng" kern="1200">
                <a:solidFill>
                  <a:srgbClr val="404040"/>
                </a:solidFill>
                <a:hlinkClick r:id="rId3"/>
              </a:rPr>
              <a:t>jstynes@bdo.</a:t>
            </a:r>
            <a:r>
              <a:rPr lang="en-US" sz="1600" u="sng" kern="1200">
                <a:hlinkClick r:id="rId3"/>
              </a:rPr>
              <a:t>com</a:t>
            </a:r>
            <a:endParaRPr lang="en-US" sz="1600" b="0" u="sng" kern="1200">
              <a:solidFill>
                <a:srgbClr val="404040"/>
              </a:solidFill>
            </a:endParaRPr>
          </a:p>
          <a:p>
            <a:endParaRPr lang="en-US"/>
          </a:p>
        </p:txBody>
      </p:sp>
      <p:sp>
        <p:nvSpPr>
          <p:cNvPr id="8" name="Content Placeholder 7">
            <a:extLst>
              <a:ext uri="{FF2B5EF4-FFF2-40B4-BE49-F238E27FC236}">
                <a16:creationId xmlns:a16="http://schemas.microsoft.com/office/drawing/2014/main" id="{AAAD2158-47AF-505F-0649-C51CA2FB707F}"/>
              </a:ext>
            </a:extLst>
          </p:cNvPr>
          <p:cNvSpPr>
            <a:spLocks noGrp="1"/>
          </p:cNvSpPr>
          <p:nvPr>
            <p:ph sz="quarter" idx="13"/>
          </p:nvPr>
        </p:nvSpPr>
        <p:spPr/>
        <p:txBody>
          <a:bodyPr/>
          <a:lstStyle/>
          <a:p>
            <a:pPr lvl="0" algn="ctr" fontAlgn="auto">
              <a:spcBef>
                <a:spcPts val="0"/>
              </a:spcBef>
              <a:spcAft>
                <a:spcPts val="0"/>
              </a:spcAft>
            </a:pPr>
            <a:r>
              <a:rPr lang="en-US" b="1" kern="1200" cap="all">
                <a:solidFill>
                  <a:schemeClr val="accent1"/>
                </a:solidFill>
              </a:rPr>
              <a:t>RICH COOPER</a:t>
            </a:r>
          </a:p>
          <a:p>
            <a:pPr lvl="0" algn="ctr" fontAlgn="auto">
              <a:spcBef>
                <a:spcPts val="0"/>
              </a:spcBef>
              <a:spcAft>
                <a:spcPts val="0"/>
              </a:spcAft>
            </a:pPr>
            <a:r>
              <a:rPr lang="en-US" sz="1600" b="0" kern="1200">
                <a:solidFill>
                  <a:srgbClr val="404040"/>
                </a:solidFill>
              </a:rPr>
              <a:t>Global Head of Financial Service Go-To-Market</a:t>
            </a:r>
            <a:br>
              <a:rPr lang="en-US" sz="1600" kern="1200"/>
            </a:br>
            <a:r>
              <a:rPr lang="en-US" sz="1600" b="0" kern="1200">
                <a:solidFill>
                  <a:srgbClr val="404040"/>
                </a:solidFill>
              </a:rPr>
              <a:t>Fusion Risk Management</a:t>
            </a:r>
          </a:p>
          <a:p>
            <a:pPr lvl="0" algn="ctr" fontAlgn="auto">
              <a:spcBef>
                <a:spcPts val="0"/>
              </a:spcBef>
              <a:spcAft>
                <a:spcPts val="0"/>
              </a:spcAft>
            </a:pPr>
            <a:endParaRPr lang="en-US" sz="1600" b="0" kern="1200">
              <a:solidFill>
                <a:srgbClr val="404040"/>
              </a:solidFill>
            </a:endParaRPr>
          </a:p>
          <a:p>
            <a:pPr lvl="0" algn="ctr" fontAlgn="auto">
              <a:spcBef>
                <a:spcPts val="0"/>
              </a:spcBef>
              <a:spcAft>
                <a:spcPts val="0"/>
              </a:spcAft>
            </a:pPr>
            <a:r>
              <a:rPr lang="en-US" sz="1600" b="0" kern="1200">
                <a:solidFill>
                  <a:srgbClr val="404040"/>
                </a:solidFill>
              </a:rPr>
              <a:t>760-815-9481 </a:t>
            </a:r>
          </a:p>
          <a:p>
            <a:pPr lvl="0" algn="ctr" fontAlgn="auto">
              <a:spcBef>
                <a:spcPts val="0"/>
              </a:spcBef>
              <a:spcAft>
                <a:spcPts val="0"/>
              </a:spcAft>
            </a:pPr>
            <a:r>
              <a:rPr lang="en-US" sz="1600" b="0" u="sng" kern="1200">
                <a:solidFill>
                  <a:srgbClr val="404040"/>
                </a:solidFill>
                <a:hlinkClick r:id="rId4"/>
              </a:rPr>
              <a:t>rcooper@fusionrm.</a:t>
            </a:r>
            <a:r>
              <a:rPr lang="en-US" sz="1600" u="sng" kern="1200">
                <a:hlinkClick r:id="rId4"/>
              </a:rPr>
              <a:t>com</a:t>
            </a:r>
            <a:endParaRPr lang="en-US" sz="1600" u="sng" kern="1200"/>
          </a:p>
        </p:txBody>
      </p:sp>
      <p:sp>
        <p:nvSpPr>
          <p:cNvPr id="3" name="Footer Placeholder 2">
            <a:extLst>
              <a:ext uri="{FF2B5EF4-FFF2-40B4-BE49-F238E27FC236}">
                <a16:creationId xmlns:a16="http://schemas.microsoft.com/office/drawing/2014/main" id="{2B58B6AA-0391-6771-7A33-909089607EE2}"/>
              </a:ext>
            </a:extLst>
          </p:cNvPr>
          <p:cNvSpPr>
            <a:spLocks noGrp="1"/>
          </p:cNvSpPr>
          <p:nvPr>
            <p:ph type="ftr" sz="quarter" idx="3"/>
          </p:nvPr>
        </p:nvSpPr>
        <p:spPr/>
        <p:txBody>
          <a:bodyPr/>
          <a:lstStyle/>
          <a:p>
            <a:r>
              <a:rPr lang="en-US"/>
              <a:t>Managing Third-Party Risk in an Increasingly Distributed and Regulated World</a:t>
            </a:r>
          </a:p>
        </p:txBody>
      </p:sp>
      <p:sp>
        <p:nvSpPr>
          <p:cNvPr id="5" name="Title 4">
            <a:extLst>
              <a:ext uri="{FF2B5EF4-FFF2-40B4-BE49-F238E27FC236}">
                <a16:creationId xmlns:a16="http://schemas.microsoft.com/office/drawing/2014/main" id="{CA796526-110F-FE1B-6E1D-D76E56D48F83}"/>
              </a:ext>
            </a:extLst>
          </p:cNvPr>
          <p:cNvSpPr>
            <a:spLocks noGrp="1"/>
          </p:cNvSpPr>
          <p:nvPr>
            <p:ph type="title"/>
          </p:nvPr>
        </p:nvSpPr>
        <p:spPr/>
        <p:txBody>
          <a:bodyPr/>
          <a:lstStyle/>
          <a:p>
            <a:r>
              <a:rPr lang="en-US"/>
              <a:t>With You Today</a:t>
            </a:r>
          </a:p>
        </p:txBody>
      </p:sp>
      <p:pic>
        <p:nvPicPr>
          <p:cNvPr id="12" name="Picture Placeholder 11" descr="A person in a suit smiling&#10;&#10;Description automatically generated">
            <a:extLst>
              <a:ext uri="{FF2B5EF4-FFF2-40B4-BE49-F238E27FC236}">
                <a16:creationId xmlns:a16="http://schemas.microsoft.com/office/drawing/2014/main" id="{6E73BEAB-D9AF-4B5D-E1E7-5136D622373B}"/>
              </a:ext>
            </a:extLst>
          </p:cNvPr>
          <p:cNvPicPr>
            <a:picLocks noGrp="1" noChangeAspect="1"/>
          </p:cNvPicPr>
          <p:nvPr>
            <p:ph type="pic" sz="quarter" idx="14"/>
          </p:nvPr>
        </p:nvPicPr>
        <p:blipFill>
          <a:blip r:embed="rId5" cstate="print">
            <a:extLst>
              <a:ext uri="{28A0092B-C50C-407E-A947-70E740481C1C}">
                <a14:useLocalDpi xmlns:a14="http://schemas.microsoft.com/office/drawing/2010/main"/>
              </a:ext>
            </a:extLst>
          </a:blip>
          <a:srcRect/>
          <a:stretch>
            <a:fillRect/>
          </a:stretch>
        </p:blipFill>
        <p:spPr>
          <a:prstGeom prst="ellipse">
            <a:avLst/>
          </a:prstGeom>
          <a:solidFill>
            <a:schemeClr val="bg2">
              <a:lumMod val="90000"/>
            </a:schemeClr>
          </a:solidFill>
        </p:spPr>
      </p:pic>
      <p:pic>
        <p:nvPicPr>
          <p:cNvPr id="13" name="Picture Placeholder 13" descr="A person in glasses with a beard&#10;&#10;Description automatically generated">
            <a:extLst>
              <a:ext uri="{FF2B5EF4-FFF2-40B4-BE49-F238E27FC236}">
                <a16:creationId xmlns:a16="http://schemas.microsoft.com/office/drawing/2014/main" id="{942214A5-DC53-6A92-1A30-42C4D4E80986}"/>
              </a:ext>
            </a:extLst>
          </p:cNvPr>
          <p:cNvPicPr>
            <a:picLocks noGrp="1" noChangeAspect="1"/>
          </p:cNvPicPr>
          <p:nvPr>
            <p:ph type="pic" sz="quarter" idx="15"/>
          </p:nvPr>
        </p:nvPicPr>
        <p:blipFill rotWithShape="1">
          <a:blip r:embed="rId6" cstate="print">
            <a:extLst>
              <a:ext uri="{28A0092B-C50C-407E-A947-70E740481C1C}">
                <a14:useLocalDpi xmlns:a14="http://schemas.microsoft.com/office/drawing/2010/main"/>
              </a:ext>
            </a:extLst>
          </a:blip>
          <a:srcRect/>
          <a:stretch/>
        </p:blipFill>
        <p:spPr>
          <a:xfrm>
            <a:off x="5181600" y="1828800"/>
            <a:ext cx="1828800" cy="1828800"/>
          </a:xfrm>
        </p:spPr>
      </p:pic>
      <p:pic>
        <p:nvPicPr>
          <p:cNvPr id="14" name="Picture Placeholder 28" descr="A person in a blue jacket&#10;&#10;Description automatically generated">
            <a:extLst>
              <a:ext uri="{FF2B5EF4-FFF2-40B4-BE49-F238E27FC236}">
                <a16:creationId xmlns:a16="http://schemas.microsoft.com/office/drawing/2014/main" id="{7B4F3AA0-25DA-62E7-5AFD-944F12830C10}"/>
              </a:ext>
            </a:extLst>
          </p:cNvPr>
          <p:cNvPicPr>
            <a:picLocks noGrp="1" noChangeAspect="1"/>
          </p:cNvPicPr>
          <p:nvPr>
            <p:ph type="pic" sz="quarter" idx="16"/>
          </p:nvPr>
        </p:nvPicPr>
        <p:blipFill rotWithShape="1">
          <a:blip r:embed="rId7" cstate="print">
            <a:extLst>
              <a:ext uri="{28A0092B-C50C-407E-A947-70E740481C1C}">
                <a14:useLocalDpi xmlns:a14="http://schemas.microsoft.com/office/drawing/2010/main"/>
              </a:ext>
            </a:extLst>
          </a:blip>
          <a:srcRect/>
          <a:stretch/>
        </p:blipFill>
        <p:spPr>
          <a:xfrm>
            <a:off x="9144000" y="1828800"/>
            <a:ext cx="1828800" cy="1828800"/>
          </a:xfrm>
        </p:spPr>
      </p:pic>
    </p:spTree>
    <p:extLst>
      <p:ext uri="{BB962C8B-B14F-4D97-AF65-F5344CB8AC3E}">
        <p14:creationId xmlns:p14="http://schemas.microsoft.com/office/powerpoint/2010/main" val="94989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1307CC0-AEE8-B1C9-2F7D-7CEE8C208B34}"/>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p:pic>
      <p:sp>
        <p:nvSpPr>
          <p:cNvPr id="10" name="Title 9">
            <a:extLst>
              <a:ext uri="{FF2B5EF4-FFF2-40B4-BE49-F238E27FC236}">
                <a16:creationId xmlns:a16="http://schemas.microsoft.com/office/drawing/2014/main" id="{E5CA3748-B6CB-E8A8-262A-CD9F14D1F561}"/>
              </a:ext>
            </a:extLst>
          </p:cNvPr>
          <p:cNvSpPr>
            <a:spLocks noGrp="1"/>
          </p:cNvSpPr>
          <p:nvPr>
            <p:ph type="title"/>
          </p:nvPr>
        </p:nvSpPr>
        <p:spPr>
          <a:xfrm>
            <a:off x="457201" y="457200"/>
            <a:ext cx="11277600" cy="1187450"/>
          </a:xfrm>
        </p:spPr>
        <p:txBody>
          <a:bodyPr/>
          <a:lstStyle/>
          <a:p>
            <a:r>
              <a:rPr lang="en-US"/>
              <a:t>Learning Objectives</a:t>
            </a:r>
          </a:p>
        </p:txBody>
      </p:sp>
      <p:sp>
        <p:nvSpPr>
          <p:cNvPr id="8" name="Footer Placeholder 7">
            <a:extLst>
              <a:ext uri="{FF2B5EF4-FFF2-40B4-BE49-F238E27FC236}">
                <a16:creationId xmlns:a16="http://schemas.microsoft.com/office/drawing/2014/main" id="{E7CB4DE9-844F-81AC-E5D6-E252758F9AF3}"/>
              </a:ext>
            </a:extLst>
          </p:cNvPr>
          <p:cNvSpPr>
            <a:spLocks noGrp="1"/>
          </p:cNvSpPr>
          <p:nvPr>
            <p:ph type="ftr" sz="quarter" idx="10"/>
          </p:nvPr>
        </p:nvSpPr>
        <p:spPr>
          <a:xfrm>
            <a:off x="457199" y="6400800"/>
            <a:ext cx="4839629" cy="228600"/>
          </a:xfrm>
        </p:spPr>
        <p:txBody>
          <a:bodyPr/>
          <a:lstStyle/>
          <a:p>
            <a:r>
              <a:rPr lang="en-US">
                <a:solidFill>
                  <a:schemeClr val="tx2"/>
                </a:solidFill>
              </a:rPr>
              <a:t>Managing Third-Party Risk in an Increasingly Distributed and Regulated World</a:t>
            </a:r>
          </a:p>
        </p:txBody>
      </p:sp>
      <p:sp>
        <p:nvSpPr>
          <p:cNvPr id="11" name="Content Placeholder 10">
            <a:extLst>
              <a:ext uri="{FF2B5EF4-FFF2-40B4-BE49-F238E27FC236}">
                <a16:creationId xmlns:a16="http://schemas.microsoft.com/office/drawing/2014/main" id="{C8B18F5E-BB39-8ACB-65E8-18E145AB5493}"/>
              </a:ext>
            </a:extLst>
          </p:cNvPr>
          <p:cNvSpPr>
            <a:spLocks noGrp="1"/>
          </p:cNvSpPr>
          <p:nvPr>
            <p:ph sz="quarter" idx="11"/>
          </p:nvPr>
        </p:nvSpPr>
        <p:spPr>
          <a:xfrm>
            <a:off x="457200" y="1828800"/>
            <a:ext cx="7924800" cy="4114800"/>
          </a:xfrm>
        </p:spPr>
        <p:txBody>
          <a:bodyPr/>
          <a:lstStyle/>
          <a:p>
            <a:pPr lvl="1"/>
            <a:r>
              <a:rPr lang="en-US"/>
              <a:t>Explore the drivers that are influencing the evolution of third-party risk management practices and gain an understanding of the complexities and potential risks associated with third-party relationships in a global business environment</a:t>
            </a:r>
          </a:p>
          <a:p>
            <a:pPr lvl="1"/>
            <a:r>
              <a:rPr lang="en-US"/>
              <a:t>Gain insights into practical strategies and actions to respond promptly to risk events and minimize their impact </a:t>
            </a:r>
          </a:p>
          <a:p>
            <a:pPr lvl="1"/>
            <a:r>
              <a:rPr lang="en-US"/>
              <a:t>Learn about the benefits of a Third-Party Risk Management (TPRM) platform and how it can streamline risk management processes </a:t>
            </a:r>
          </a:p>
          <a:p>
            <a:pPr lvl="1"/>
            <a:r>
              <a:rPr lang="en-US"/>
              <a:t>Discover the role of data analytics in identifying vulnerabilities, ensuring ongoing compliance, and predicting future threats</a:t>
            </a:r>
          </a:p>
          <a:p>
            <a:pPr lvl="1"/>
            <a:r>
              <a:rPr lang="en-US"/>
              <a:t>Identify industry-specific best practices that contribute to the overall resilience of organizations in managing third-party risks</a:t>
            </a:r>
          </a:p>
        </p:txBody>
      </p:sp>
    </p:spTree>
    <p:extLst>
      <p:ext uri="{BB962C8B-B14F-4D97-AF65-F5344CB8AC3E}">
        <p14:creationId xmlns:p14="http://schemas.microsoft.com/office/powerpoint/2010/main" val="314843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031632-37D7-A75A-4791-A933374DB16A}"/>
              </a:ext>
            </a:extLst>
          </p:cNvPr>
          <p:cNvSpPr>
            <a:spLocks noGrp="1"/>
          </p:cNvSpPr>
          <p:nvPr>
            <p:ph type="ctrTitle"/>
          </p:nvPr>
        </p:nvSpPr>
        <p:spPr/>
        <p:txBody>
          <a:bodyPr/>
          <a:lstStyle/>
          <a:p>
            <a:r>
              <a:rPr lang="en-US"/>
              <a:t>Discussion</a:t>
            </a:r>
          </a:p>
        </p:txBody>
      </p:sp>
      <p:sp>
        <p:nvSpPr>
          <p:cNvPr id="3" name="Footer Placeholder 2">
            <a:extLst>
              <a:ext uri="{FF2B5EF4-FFF2-40B4-BE49-F238E27FC236}">
                <a16:creationId xmlns:a16="http://schemas.microsoft.com/office/drawing/2014/main" id="{15C4EE88-BF1F-8097-BAC0-393C2AB4E439}"/>
              </a:ext>
            </a:extLst>
          </p:cNvPr>
          <p:cNvSpPr>
            <a:spLocks noGrp="1"/>
          </p:cNvSpPr>
          <p:nvPr>
            <p:ph type="ftr" sz="quarter" idx="3"/>
          </p:nvPr>
        </p:nvSpPr>
        <p:spPr/>
        <p:txBody>
          <a:bodyPr/>
          <a:lstStyle/>
          <a:p>
            <a:r>
              <a:rPr lang="en-US"/>
              <a:t>Managing Third-Party Risk in an Increasingly Distributed and Regulated World</a:t>
            </a:r>
          </a:p>
        </p:txBody>
      </p:sp>
      <p:pic>
        <p:nvPicPr>
          <p:cNvPr id="8" name="Graphic 7">
            <a:extLst>
              <a:ext uri="{FF2B5EF4-FFF2-40B4-BE49-F238E27FC236}">
                <a16:creationId xmlns:a16="http://schemas.microsoft.com/office/drawing/2014/main" id="{A9FD31A2-4855-E7BB-AD87-B21BD3CD4269}"/>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381373" y="1865941"/>
            <a:ext cx="2668917" cy="2668917"/>
          </a:xfrm>
          <a:prstGeom prst="rect">
            <a:avLst/>
          </a:prstGeom>
        </p:spPr>
      </p:pic>
    </p:spTree>
    <p:extLst>
      <p:ext uri="{BB962C8B-B14F-4D97-AF65-F5344CB8AC3E}">
        <p14:creationId xmlns:p14="http://schemas.microsoft.com/office/powerpoint/2010/main" val="220472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C11D2C-2525-E437-7077-10BC1A40405E}"/>
              </a:ext>
            </a:extLst>
          </p:cNvPr>
          <p:cNvSpPr>
            <a:spLocks noGrp="1"/>
          </p:cNvSpPr>
          <p:nvPr>
            <p:ph type="title"/>
          </p:nvPr>
        </p:nvSpPr>
        <p:spPr/>
        <p:txBody>
          <a:bodyPr/>
          <a:lstStyle/>
          <a:p>
            <a:r>
              <a:rPr lang="en-US"/>
              <a:t>The Third-Party Lifecycle</a:t>
            </a:r>
          </a:p>
        </p:txBody>
      </p:sp>
      <p:sp>
        <p:nvSpPr>
          <p:cNvPr id="4" name="Footer Placeholder 3">
            <a:extLst>
              <a:ext uri="{FF2B5EF4-FFF2-40B4-BE49-F238E27FC236}">
                <a16:creationId xmlns:a16="http://schemas.microsoft.com/office/drawing/2014/main" id="{421EC0C3-D136-4C1E-F5D3-74029EE750D1}"/>
              </a:ext>
            </a:extLst>
          </p:cNvPr>
          <p:cNvSpPr>
            <a:spLocks noGrp="1"/>
          </p:cNvSpPr>
          <p:nvPr>
            <p:ph type="ftr" sz="quarter" idx="10"/>
          </p:nvPr>
        </p:nvSpPr>
        <p:spPr/>
        <p:txBody>
          <a:bodyPr/>
          <a:lstStyle/>
          <a:p>
            <a:r>
              <a:rPr lang="en-US"/>
              <a:t>Managing Third-Party Risk in an Increasingly Distributed and Regulated World</a:t>
            </a:r>
          </a:p>
        </p:txBody>
      </p:sp>
      <p:pic>
        <p:nvPicPr>
          <p:cNvPr id="6" name="Picture 5" descr="A white surface with a black stripe&#10;&#10;Description automatically generated with medium confidence">
            <a:extLst>
              <a:ext uri="{FF2B5EF4-FFF2-40B4-BE49-F238E27FC236}">
                <a16:creationId xmlns:a16="http://schemas.microsoft.com/office/drawing/2014/main" id="{3DE7EE27-CA1C-4219-5834-9AFF22E6155C}"/>
              </a:ext>
            </a:extLst>
          </p:cNvPr>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0" y="2057400"/>
            <a:ext cx="12192000" cy="685800"/>
          </a:xfrm>
          <a:prstGeom prst="rect">
            <a:avLst/>
          </a:prstGeom>
        </p:spPr>
      </p:pic>
      <p:sp>
        <p:nvSpPr>
          <p:cNvPr id="7" name="Rectangle 6">
            <a:extLst>
              <a:ext uri="{FF2B5EF4-FFF2-40B4-BE49-F238E27FC236}">
                <a16:creationId xmlns:a16="http://schemas.microsoft.com/office/drawing/2014/main" id="{B3D14010-192B-059A-F2C5-B38D7A1E45B6}"/>
              </a:ext>
            </a:extLst>
          </p:cNvPr>
          <p:cNvSpPr>
            <a:spLocks noChangeAspect="1"/>
          </p:cNvSpPr>
          <p:nvPr/>
        </p:nvSpPr>
        <p:spPr>
          <a:xfrm>
            <a:off x="457200" y="1828800"/>
            <a:ext cx="1143000" cy="1143000"/>
          </a:xfrm>
          <a:prstGeom prst="rect">
            <a:avLst/>
          </a:prstGeom>
          <a:solidFill>
            <a:schemeClr val="accent1"/>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8" name="Rectangle 7">
            <a:extLst>
              <a:ext uri="{FF2B5EF4-FFF2-40B4-BE49-F238E27FC236}">
                <a16:creationId xmlns:a16="http://schemas.microsoft.com/office/drawing/2014/main" id="{0AAA2953-0F15-B589-58E4-E94C1C2AED59}"/>
              </a:ext>
            </a:extLst>
          </p:cNvPr>
          <p:cNvSpPr>
            <a:spLocks noChangeAspect="1"/>
          </p:cNvSpPr>
          <p:nvPr/>
        </p:nvSpPr>
        <p:spPr>
          <a:xfrm>
            <a:off x="1905000" y="1828800"/>
            <a:ext cx="1143000" cy="1143000"/>
          </a:xfrm>
          <a:prstGeom prst="rect">
            <a:avLst/>
          </a:prstGeom>
          <a:solidFill>
            <a:schemeClr val="accent2"/>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9" name="Rectangle 8">
            <a:extLst>
              <a:ext uri="{FF2B5EF4-FFF2-40B4-BE49-F238E27FC236}">
                <a16:creationId xmlns:a16="http://schemas.microsoft.com/office/drawing/2014/main" id="{FD254978-DDA0-6E4D-AE8A-E65752BA16FF}"/>
              </a:ext>
            </a:extLst>
          </p:cNvPr>
          <p:cNvSpPr>
            <a:spLocks noChangeAspect="1"/>
          </p:cNvSpPr>
          <p:nvPr/>
        </p:nvSpPr>
        <p:spPr>
          <a:xfrm>
            <a:off x="3352800" y="1828800"/>
            <a:ext cx="1143000" cy="1143000"/>
          </a:xfrm>
          <a:prstGeom prst="rect">
            <a:avLst/>
          </a:prstGeom>
          <a:solidFill>
            <a:schemeClr val="tx2"/>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10" name="Rectangle 9">
            <a:extLst>
              <a:ext uri="{FF2B5EF4-FFF2-40B4-BE49-F238E27FC236}">
                <a16:creationId xmlns:a16="http://schemas.microsoft.com/office/drawing/2014/main" id="{598076D1-1A26-55A2-1B46-096C478212F8}"/>
              </a:ext>
            </a:extLst>
          </p:cNvPr>
          <p:cNvSpPr>
            <a:spLocks noChangeAspect="1"/>
          </p:cNvSpPr>
          <p:nvPr/>
        </p:nvSpPr>
        <p:spPr>
          <a:xfrm>
            <a:off x="4800600" y="1828800"/>
            <a:ext cx="1143000" cy="1143000"/>
          </a:xfrm>
          <a:prstGeom prst="rect">
            <a:avLst/>
          </a:prstGeom>
          <a:solidFill>
            <a:schemeClr val="accent3"/>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11" name="Rectangle 10">
            <a:extLst>
              <a:ext uri="{FF2B5EF4-FFF2-40B4-BE49-F238E27FC236}">
                <a16:creationId xmlns:a16="http://schemas.microsoft.com/office/drawing/2014/main" id="{E62FDF27-2B2F-5F21-030D-8719907EFF31}"/>
              </a:ext>
            </a:extLst>
          </p:cNvPr>
          <p:cNvSpPr>
            <a:spLocks noChangeAspect="1"/>
          </p:cNvSpPr>
          <p:nvPr/>
        </p:nvSpPr>
        <p:spPr>
          <a:xfrm>
            <a:off x="6248400" y="1828800"/>
            <a:ext cx="1143000" cy="1143000"/>
          </a:xfrm>
          <a:prstGeom prst="rect">
            <a:avLst/>
          </a:prstGeom>
          <a:solidFill>
            <a:schemeClr val="accent1"/>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12" name="Rectangle 11">
            <a:extLst>
              <a:ext uri="{FF2B5EF4-FFF2-40B4-BE49-F238E27FC236}">
                <a16:creationId xmlns:a16="http://schemas.microsoft.com/office/drawing/2014/main" id="{F7A25CC1-9617-2A5E-4A26-C2E83057D115}"/>
              </a:ext>
            </a:extLst>
          </p:cNvPr>
          <p:cNvSpPr>
            <a:spLocks noChangeAspect="1"/>
          </p:cNvSpPr>
          <p:nvPr/>
        </p:nvSpPr>
        <p:spPr>
          <a:xfrm>
            <a:off x="7696200" y="1828800"/>
            <a:ext cx="1143000" cy="1143000"/>
          </a:xfrm>
          <a:prstGeom prst="rect">
            <a:avLst/>
          </a:prstGeom>
          <a:solidFill>
            <a:schemeClr val="accent2"/>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13" name="Rectangle 12">
            <a:extLst>
              <a:ext uri="{FF2B5EF4-FFF2-40B4-BE49-F238E27FC236}">
                <a16:creationId xmlns:a16="http://schemas.microsoft.com/office/drawing/2014/main" id="{934F7598-F5A0-0D1E-EDBE-BEBDB06BCC8E}"/>
              </a:ext>
            </a:extLst>
          </p:cNvPr>
          <p:cNvSpPr>
            <a:spLocks noChangeAspect="1"/>
          </p:cNvSpPr>
          <p:nvPr/>
        </p:nvSpPr>
        <p:spPr>
          <a:xfrm>
            <a:off x="10591800" y="1828800"/>
            <a:ext cx="1143000" cy="1143000"/>
          </a:xfrm>
          <a:prstGeom prst="rect">
            <a:avLst/>
          </a:prstGeom>
          <a:solidFill>
            <a:schemeClr val="accent3"/>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14" name="TextBox 13">
            <a:extLst>
              <a:ext uri="{FF2B5EF4-FFF2-40B4-BE49-F238E27FC236}">
                <a16:creationId xmlns:a16="http://schemas.microsoft.com/office/drawing/2014/main" id="{96CD08F0-2E05-DB99-469B-A3A0D9C737E5}"/>
              </a:ext>
            </a:extLst>
          </p:cNvPr>
          <p:cNvSpPr txBox="1"/>
          <p:nvPr/>
        </p:nvSpPr>
        <p:spPr>
          <a:xfrm>
            <a:off x="457199" y="3405366"/>
            <a:ext cx="1143000" cy="1077218"/>
          </a:xfrm>
          <a:prstGeom prst="rect">
            <a:avLst/>
          </a:prstGeom>
          <a:noFill/>
        </p:spPr>
        <p:txBody>
          <a:bodyPr wrap="square" lIns="0" tIns="0" rIns="0" bIns="0">
            <a:noAutofit/>
          </a:bodyPr>
          <a:lstStyle/>
          <a:p>
            <a:pPr algn="ctr">
              <a:spcAft>
                <a:spcPts val="0"/>
              </a:spcAft>
            </a:pPr>
            <a:r>
              <a:rPr lang="en-US" sz="1400" kern="1200" cap="none" baseline="0">
                <a:solidFill>
                  <a:schemeClr val="tx2"/>
                </a:solidFill>
                <a:latin typeface="+mn-lt"/>
                <a:ea typeface="+mn-ea"/>
                <a:cs typeface="+mn-cs"/>
              </a:rPr>
              <a:t>Onboard New Third-Parties</a:t>
            </a:r>
          </a:p>
          <a:p>
            <a:pPr algn="ctr">
              <a:spcAft>
                <a:spcPts val="0"/>
              </a:spcAft>
            </a:pPr>
            <a:r>
              <a:rPr lang="en-US" sz="1400" kern="1200" cap="none" baseline="0">
                <a:solidFill>
                  <a:schemeClr val="tx2"/>
                </a:solidFill>
                <a:latin typeface="+mn-lt"/>
                <a:ea typeface="+mn-ea"/>
                <a:cs typeface="+mn-cs"/>
              </a:rPr>
              <a:t>(Survey or Data Migration)</a:t>
            </a:r>
          </a:p>
        </p:txBody>
      </p:sp>
      <p:sp>
        <p:nvSpPr>
          <p:cNvPr id="15" name="TextBox 14">
            <a:extLst>
              <a:ext uri="{FF2B5EF4-FFF2-40B4-BE49-F238E27FC236}">
                <a16:creationId xmlns:a16="http://schemas.microsoft.com/office/drawing/2014/main" id="{5F589CF4-7BE6-439C-0A06-402DA2EDA375}"/>
              </a:ext>
            </a:extLst>
          </p:cNvPr>
          <p:cNvSpPr txBox="1"/>
          <p:nvPr/>
        </p:nvSpPr>
        <p:spPr>
          <a:xfrm>
            <a:off x="1907128" y="3429000"/>
            <a:ext cx="1143000" cy="1077218"/>
          </a:xfrm>
          <a:prstGeom prst="rect">
            <a:avLst/>
          </a:prstGeom>
          <a:noFill/>
        </p:spPr>
        <p:txBody>
          <a:bodyPr wrap="square" lIns="0" tIns="0" rIns="0" bIns="0">
            <a:noAutofit/>
          </a:bodyPr>
          <a:lstStyle/>
          <a:p>
            <a:pPr algn="ctr">
              <a:spcAft>
                <a:spcPts val="0"/>
              </a:spcAft>
            </a:pPr>
            <a:r>
              <a:rPr lang="en-US" sz="1400" kern="1200" cap="none" baseline="0">
                <a:solidFill>
                  <a:schemeClr val="tx2"/>
                </a:solidFill>
                <a:latin typeface="+mn-lt"/>
                <a:ea typeface="+mn-ea"/>
                <a:cs typeface="+mn-cs"/>
              </a:rPr>
              <a:t>Score and </a:t>
            </a:r>
          </a:p>
          <a:p>
            <a:pPr algn="ctr">
              <a:spcAft>
                <a:spcPts val="0"/>
              </a:spcAft>
            </a:pPr>
            <a:r>
              <a:rPr lang="en-US" sz="1400" kern="1200" cap="none" baseline="0">
                <a:solidFill>
                  <a:schemeClr val="tx2"/>
                </a:solidFill>
                <a:latin typeface="+mn-lt"/>
                <a:ea typeface="+mn-ea"/>
                <a:cs typeface="+mn-cs"/>
              </a:rPr>
              <a:t>Assess</a:t>
            </a:r>
          </a:p>
        </p:txBody>
      </p:sp>
      <p:sp>
        <p:nvSpPr>
          <p:cNvPr id="16" name="TextBox 15">
            <a:extLst>
              <a:ext uri="{FF2B5EF4-FFF2-40B4-BE49-F238E27FC236}">
                <a16:creationId xmlns:a16="http://schemas.microsoft.com/office/drawing/2014/main" id="{AA1B9DEA-B5DF-7546-168E-1E99E54BCD8A}"/>
              </a:ext>
            </a:extLst>
          </p:cNvPr>
          <p:cNvSpPr txBox="1"/>
          <p:nvPr/>
        </p:nvSpPr>
        <p:spPr>
          <a:xfrm>
            <a:off x="3352105" y="3429000"/>
            <a:ext cx="1143000" cy="1077218"/>
          </a:xfrm>
          <a:prstGeom prst="rect">
            <a:avLst/>
          </a:prstGeom>
          <a:noFill/>
        </p:spPr>
        <p:txBody>
          <a:bodyPr wrap="square" lIns="0" tIns="0" rIns="0" bIns="0">
            <a:noAutofit/>
          </a:bodyPr>
          <a:lstStyle/>
          <a:p>
            <a:pPr algn="ctr">
              <a:spcAft>
                <a:spcPts val="0"/>
              </a:spcAft>
            </a:pPr>
            <a:r>
              <a:rPr lang="en-US" sz="1400" kern="1200" cap="none" baseline="0">
                <a:solidFill>
                  <a:schemeClr val="tx2"/>
                </a:solidFill>
                <a:latin typeface="+mn-lt"/>
                <a:ea typeface="+mn-ea"/>
                <a:cs typeface="+mn-cs"/>
              </a:rPr>
              <a:t>Perform Individual Due Diligence, </a:t>
            </a:r>
            <a:br>
              <a:rPr lang="en-US" sz="1400" kern="1200" cap="none" baseline="0">
                <a:solidFill>
                  <a:schemeClr val="tx2"/>
                </a:solidFill>
                <a:latin typeface="+mn-lt"/>
                <a:ea typeface="+mn-ea"/>
                <a:cs typeface="+mn-cs"/>
              </a:rPr>
            </a:br>
            <a:r>
              <a:rPr lang="en-US" sz="1400" kern="1200" cap="none" baseline="0">
                <a:solidFill>
                  <a:schemeClr val="tx2"/>
                </a:solidFill>
                <a:latin typeface="+mn-lt"/>
                <a:ea typeface="+mn-ea"/>
                <a:cs typeface="+mn-cs"/>
              </a:rPr>
              <a:t>as Needed</a:t>
            </a:r>
          </a:p>
        </p:txBody>
      </p:sp>
      <p:sp>
        <p:nvSpPr>
          <p:cNvPr id="17" name="TextBox 16">
            <a:extLst>
              <a:ext uri="{FF2B5EF4-FFF2-40B4-BE49-F238E27FC236}">
                <a16:creationId xmlns:a16="http://schemas.microsoft.com/office/drawing/2014/main" id="{35A3F133-8BCC-40DE-381B-994A69CDFE75}"/>
              </a:ext>
            </a:extLst>
          </p:cNvPr>
          <p:cNvSpPr txBox="1"/>
          <p:nvPr/>
        </p:nvSpPr>
        <p:spPr>
          <a:xfrm>
            <a:off x="4799180" y="3433227"/>
            <a:ext cx="1143000" cy="1077218"/>
          </a:xfrm>
          <a:prstGeom prst="rect">
            <a:avLst/>
          </a:prstGeom>
          <a:noFill/>
        </p:spPr>
        <p:txBody>
          <a:bodyPr wrap="square" lIns="0" tIns="0" rIns="0" bIns="0">
            <a:noAutofit/>
          </a:bodyPr>
          <a:lstStyle/>
          <a:p>
            <a:pPr algn="ctr">
              <a:spcAft>
                <a:spcPts val="0"/>
              </a:spcAft>
            </a:pPr>
            <a:r>
              <a:rPr lang="en-US" sz="1400" kern="1200" cap="none" baseline="0">
                <a:solidFill>
                  <a:schemeClr val="tx2"/>
                </a:solidFill>
                <a:latin typeface="+mn-lt"/>
                <a:ea typeface="+mn-ea"/>
                <a:cs typeface="+mn-cs"/>
              </a:rPr>
              <a:t>Establish </a:t>
            </a:r>
            <a:br>
              <a:rPr lang="en-US" sz="1400" kern="1200" cap="none" baseline="0">
                <a:solidFill>
                  <a:schemeClr val="tx2"/>
                </a:solidFill>
                <a:latin typeface="+mn-lt"/>
                <a:ea typeface="+mn-ea"/>
                <a:cs typeface="+mn-cs"/>
              </a:rPr>
            </a:br>
            <a:r>
              <a:rPr lang="en-US" sz="1400" kern="1200" cap="none" baseline="0">
                <a:solidFill>
                  <a:schemeClr val="tx2"/>
                </a:solidFill>
                <a:latin typeface="+mn-lt"/>
                <a:ea typeface="+mn-ea"/>
                <a:cs typeface="+mn-cs"/>
              </a:rPr>
              <a:t>and Track Contractual Conditions</a:t>
            </a:r>
          </a:p>
        </p:txBody>
      </p:sp>
      <p:sp>
        <p:nvSpPr>
          <p:cNvPr id="18" name="TextBox 17">
            <a:extLst>
              <a:ext uri="{FF2B5EF4-FFF2-40B4-BE49-F238E27FC236}">
                <a16:creationId xmlns:a16="http://schemas.microsoft.com/office/drawing/2014/main" id="{F77C3A72-A2C2-3FAB-E68A-854DBD3DDF02}"/>
              </a:ext>
            </a:extLst>
          </p:cNvPr>
          <p:cNvSpPr txBox="1"/>
          <p:nvPr/>
        </p:nvSpPr>
        <p:spPr>
          <a:xfrm>
            <a:off x="6245145" y="3429000"/>
            <a:ext cx="1143000" cy="1077218"/>
          </a:xfrm>
          <a:prstGeom prst="rect">
            <a:avLst/>
          </a:prstGeom>
          <a:noFill/>
        </p:spPr>
        <p:txBody>
          <a:bodyPr wrap="square" lIns="0" tIns="0" rIns="0" bIns="0">
            <a:noAutofit/>
          </a:bodyPr>
          <a:lstStyle/>
          <a:p>
            <a:pPr algn="ctr">
              <a:spcAft>
                <a:spcPts val="0"/>
              </a:spcAft>
            </a:pPr>
            <a:r>
              <a:rPr lang="en-US" sz="1400" kern="1200" cap="none" baseline="0">
                <a:solidFill>
                  <a:schemeClr val="tx2"/>
                </a:solidFill>
                <a:latin typeface="+mn-lt"/>
                <a:ea typeface="+mn-ea"/>
                <a:cs typeface="+mn-cs"/>
              </a:rPr>
              <a:t>Establish and Track Risk Mitigations </a:t>
            </a:r>
          </a:p>
        </p:txBody>
      </p:sp>
      <p:sp>
        <p:nvSpPr>
          <p:cNvPr id="19" name="TextBox 18">
            <a:extLst>
              <a:ext uri="{FF2B5EF4-FFF2-40B4-BE49-F238E27FC236}">
                <a16:creationId xmlns:a16="http://schemas.microsoft.com/office/drawing/2014/main" id="{3BB60FF2-C373-EBED-2012-168CF3E230AF}"/>
              </a:ext>
            </a:extLst>
          </p:cNvPr>
          <p:cNvSpPr txBox="1"/>
          <p:nvPr/>
        </p:nvSpPr>
        <p:spPr>
          <a:xfrm>
            <a:off x="7699028" y="3429000"/>
            <a:ext cx="1143000" cy="1077218"/>
          </a:xfrm>
          <a:prstGeom prst="rect">
            <a:avLst/>
          </a:prstGeom>
          <a:noFill/>
        </p:spPr>
        <p:txBody>
          <a:bodyPr wrap="square" lIns="0" tIns="0" rIns="0" bIns="0">
            <a:noAutofit/>
          </a:bodyPr>
          <a:lstStyle/>
          <a:p>
            <a:pPr algn="ctr">
              <a:spcAft>
                <a:spcPts val="0"/>
              </a:spcAft>
            </a:pPr>
            <a:r>
              <a:rPr lang="en-US" sz="1400" kern="1200" cap="none" baseline="0">
                <a:solidFill>
                  <a:schemeClr val="tx2"/>
                </a:solidFill>
                <a:latin typeface="+mn-lt"/>
                <a:ea typeface="+mn-ea"/>
                <a:cs typeface="+mn-cs"/>
              </a:rPr>
              <a:t>Approve </a:t>
            </a:r>
          </a:p>
          <a:p>
            <a:pPr algn="ctr">
              <a:spcAft>
                <a:spcPts val="0"/>
              </a:spcAft>
            </a:pPr>
            <a:r>
              <a:rPr lang="en-US" sz="1400" kern="1200" cap="none" baseline="0">
                <a:solidFill>
                  <a:schemeClr val="tx2"/>
                </a:solidFill>
                <a:latin typeface="+mn-lt"/>
                <a:ea typeface="+mn-ea"/>
                <a:cs typeface="+mn-cs"/>
              </a:rPr>
              <a:t>Third-Party </a:t>
            </a:r>
          </a:p>
        </p:txBody>
      </p:sp>
      <p:sp>
        <p:nvSpPr>
          <p:cNvPr id="20" name="TextBox 19">
            <a:extLst>
              <a:ext uri="{FF2B5EF4-FFF2-40B4-BE49-F238E27FC236}">
                <a16:creationId xmlns:a16="http://schemas.microsoft.com/office/drawing/2014/main" id="{0DA1B410-478A-3F94-D6DC-84B140D7D1FD}"/>
              </a:ext>
            </a:extLst>
          </p:cNvPr>
          <p:cNvSpPr txBox="1"/>
          <p:nvPr/>
        </p:nvSpPr>
        <p:spPr>
          <a:xfrm>
            <a:off x="9145115" y="3439165"/>
            <a:ext cx="1143000" cy="1077218"/>
          </a:xfrm>
          <a:prstGeom prst="rect">
            <a:avLst/>
          </a:prstGeom>
          <a:noFill/>
        </p:spPr>
        <p:txBody>
          <a:bodyPr wrap="square" lIns="0" tIns="0" rIns="0" bIns="0">
            <a:noAutofit/>
          </a:bodyPr>
          <a:lstStyle/>
          <a:p>
            <a:pPr algn="ctr">
              <a:spcAft>
                <a:spcPts val="0"/>
              </a:spcAft>
            </a:pPr>
            <a:r>
              <a:rPr lang="en-US" sz="1400" kern="1200" cap="none" baseline="0">
                <a:solidFill>
                  <a:schemeClr val="tx2"/>
                </a:solidFill>
                <a:latin typeface="+mn-lt"/>
                <a:ea typeface="+mn-ea"/>
                <a:cs typeface="+mn-cs"/>
              </a:rPr>
              <a:t>Map </a:t>
            </a:r>
            <a:br>
              <a:rPr lang="en-US" sz="1400" kern="1200" cap="none" baseline="0">
                <a:solidFill>
                  <a:schemeClr val="tx2"/>
                </a:solidFill>
                <a:latin typeface="+mn-lt"/>
                <a:ea typeface="+mn-ea"/>
                <a:cs typeface="+mn-cs"/>
              </a:rPr>
            </a:br>
            <a:r>
              <a:rPr lang="en-US" sz="1400" kern="1200" cap="none" baseline="0">
                <a:solidFill>
                  <a:schemeClr val="tx2"/>
                </a:solidFill>
                <a:latin typeface="+mn-lt"/>
                <a:ea typeface="+mn-ea"/>
                <a:cs typeface="+mn-cs"/>
              </a:rPr>
              <a:t>Third-Party Dependencies to Processes</a:t>
            </a:r>
          </a:p>
        </p:txBody>
      </p:sp>
      <p:sp>
        <p:nvSpPr>
          <p:cNvPr id="21" name="TextBox 20">
            <a:extLst>
              <a:ext uri="{FF2B5EF4-FFF2-40B4-BE49-F238E27FC236}">
                <a16:creationId xmlns:a16="http://schemas.microsoft.com/office/drawing/2014/main" id="{8371F71D-FADC-E73B-7B5B-695083C64181}"/>
              </a:ext>
            </a:extLst>
          </p:cNvPr>
          <p:cNvSpPr txBox="1"/>
          <p:nvPr/>
        </p:nvSpPr>
        <p:spPr>
          <a:xfrm>
            <a:off x="10596030" y="3439165"/>
            <a:ext cx="1143000" cy="1077218"/>
          </a:xfrm>
          <a:prstGeom prst="rect">
            <a:avLst/>
          </a:prstGeom>
          <a:noFill/>
        </p:spPr>
        <p:txBody>
          <a:bodyPr wrap="square" lIns="0" tIns="0" rIns="0" bIns="0">
            <a:noAutofit/>
          </a:bodyPr>
          <a:lstStyle/>
          <a:p>
            <a:pPr algn="ctr">
              <a:spcAft>
                <a:spcPts val="0"/>
              </a:spcAft>
            </a:pPr>
            <a:r>
              <a:rPr lang="en-US" sz="1400" kern="1200" cap="none" baseline="0">
                <a:solidFill>
                  <a:schemeClr val="tx2"/>
                </a:solidFill>
                <a:latin typeface="+mn-lt"/>
                <a:ea typeface="+mn-ea"/>
                <a:cs typeface="+mn-cs"/>
              </a:rPr>
              <a:t>Monitor </a:t>
            </a:r>
            <a:br>
              <a:rPr lang="en-US" sz="1400" kern="1200" cap="none" baseline="0">
                <a:solidFill>
                  <a:schemeClr val="tx2"/>
                </a:solidFill>
                <a:latin typeface="+mn-lt"/>
                <a:ea typeface="+mn-ea"/>
                <a:cs typeface="+mn-cs"/>
              </a:rPr>
            </a:br>
            <a:r>
              <a:rPr lang="en-US" sz="1400" kern="1200" cap="none" baseline="0">
                <a:solidFill>
                  <a:schemeClr val="tx2"/>
                </a:solidFill>
                <a:latin typeface="+mn-lt"/>
                <a:ea typeface="+mn-ea"/>
                <a:cs typeface="+mn-cs"/>
              </a:rPr>
              <a:t>Third-Party Relationships</a:t>
            </a:r>
          </a:p>
        </p:txBody>
      </p:sp>
      <p:sp>
        <p:nvSpPr>
          <p:cNvPr id="22" name="Rectangle 21">
            <a:extLst>
              <a:ext uri="{FF2B5EF4-FFF2-40B4-BE49-F238E27FC236}">
                <a16:creationId xmlns:a16="http://schemas.microsoft.com/office/drawing/2014/main" id="{EE5F364F-6AD6-82A1-8AD2-DC2F7C486E74}"/>
              </a:ext>
            </a:extLst>
          </p:cNvPr>
          <p:cNvSpPr>
            <a:spLocks noChangeAspect="1"/>
          </p:cNvSpPr>
          <p:nvPr/>
        </p:nvSpPr>
        <p:spPr>
          <a:xfrm>
            <a:off x="9144000" y="1828800"/>
            <a:ext cx="1143000" cy="1143000"/>
          </a:xfrm>
          <a:prstGeom prst="rect">
            <a:avLst/>
          </a:prstGeom>
          <a:solidFill>
            <a:schemeClr val="tx2"/>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grpSp>
        <p:nvGrpSpPr>
          <p:cNvPr id="23" name="Group 22">
            <a:extLst>
              <a:ext uri="{FF2B5EF4-FFF2-40B4-BE49-F238E27FC236}">
                <a16:creationId xmlns:a16="http://schemas.microsoft.com/office/drawing/2014/main" id="{9E7DC75A-9C99-B85A-2EB0-03CDA84AFD54}"/>
              </a:ext>
            </a:extLst>
          </p:cNvPr>
          <p:cNvGrpSpPr/>
          <p:nvPr/>
        </p:nvGrpSpPr>
        <p:grpSpPr>
          <a:xfrm>
            <a:off x="0" y="4840902"/>
            <a:ext cx="12192000" cy="459372"/>
            <a:chOff x="0" y="1645653"/>
            <a:chExt cx="12192000" cy="459372"/>
          </a:xfrm>
        </p:grpSpPr>
        <p:sp>
          <p:nvSpPr>
            <p:cNvPr id="24" name="Content Placeholder 5">
              <a:extLst>
                <a:ext uri="{FF2B5EF4-FFF2-40B4-BE49-F238E27FC236}">
                  <a16:creationId xmlns:a16="http://schemas.microsoft.com/office/drawing/2014/main" id="{D78D6FF5-D386-27F1-AFB4-5950610D8F8F}"/>
                </a:ext>
              </a:extLst>
            </p:cNvPr>
            <p:cNvSpPr txBox="1">
              <a:spLocks/>
            </p:cNvSpPr>
            <p:nvPr/>
          </p:nvSpPr>
          <p:spPr>
            <a:xfrm>
              <a:off x="457200" y="1647825"/>
              <a:ext cx="11734800" cy="457200"/>
            </a:xfrm>
            <a:prstGeom prst="homePlate">
              <a:avLst>
                <a:gd name="adj" fmla="val 68092"/>
              </a:avLst>
            </a:prstGeom>
            <a:solidFill>
              <a:schemeClr val="tx2"/>
            </a:solidFill>
          </p:spPr>
          <p:txBody>
            <a:bodyPr vert="horz" lIns="365760" tIns="365760" rIns="640080" bIns="365760" rtlCol="0">
              <a:noAutofit/>
            </a:bodyPr>
            <a:lstStyle>
              <a:lvl1pPr marL="0" marR="0" indent="0" algn="l" defTabSz="914400" rtl="0" eaLnBrk="1" fontAlgn="base" latinLnBrk="0" hangingPunct="1">
                <a:lnSpc>
                  <a:spcPct val="100000"/>
                </a:lnSpc>
                <a:spcBef>
                  <a:spcPts val="0"/>
                </a:spcBef>
                <a:spcAft>
                  <a:spcPts val="600"/>
                </a:spcAft>
                <a:buClrTx/>
                <a:buSzTx/>
                <a:buFontTx/>
                <a:buNone/>
                <a:tabLst/>
                <a:defRPr>
                  <a:solidFill>
                    <a:schemeClr val="bg1"/>
                  </a:solidFill>
                  <a:latin typeface="+mn-lt"/>
                  <a:ea typeface="+mn-ea"/>
                  <a:cs typeface="+mn-cs"/>
                </a:defRPr>
              </a:lvl1pPr>
              <a:lvl2pPr marL="274320" marR="0" indent="-274320" algn="l" defTabSz="914400" rtl="0" eaLnBrk="1" fontAlgn="base" latinLnBrk="0" hangingPunct="1">
                <a:lnSpc>
                  <a:spcPct val="100000"/>
                </a:lnSpc>
                <a:spcBef>
                  <a:spcPts val="0"/>
                </a:spcBef>
                <a:spcAft>
                  <a:spcPts val="600"/>
                </a:spcAft>
                <a:buClr>
                  <a:srgbClr val="ED1A3B"/>
                </a:buClr>
                <a:buSzPct val="80000"/>
                <a:buFont typeface="Wingdings 3" panose="05040102010807070707" pitchFamily="18" charset="2"/>
                <a:buChar char="u"/>
                <a:tabLst/>
                <a:defRPr>
                  <a:solidFill>
                    <a:schemeClr val="bg1"/>
                  </a:solidFill>
                  <a:latin typeface="+mn-lt"/>
                </a:defRPr>
              </a:lvl2pPr>
              <a:lvl3pPr marL="457200" marR="0" indent="-18288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sz="1800">
                  <a:solidFill>
                    <a:schemeClr val="bg1"/>
                  </a:solidFill>
                  <a:latin typeface="+mn-lt"/>
                </a:defRPr>
              </a:lvl3pPr>
              <a:lvl4pPr marL="640080" marR="0" indent="-182880" algn="l" defTabSz="914400" rtl="0" eaLnBrk="1" fontAlgn="base" latinLnBrk="0" hangingPunct="1">
                <a:lnSpc>
                  <a:spcPct val="100000"/>
                </a:lnSpc>
                <a:spcBef>
                  <a:spcPts val="0"/>
                </a:spcBef>
                <a:spcAft>
                  <a:spcPts val="600"/>
                </a:spcAft>
                <a:buClrTx/>
                <a:buSzTx/>
                <a:buFont typeface="Univers HSBCPB Con 520" pitchFamily="34" charset="0"/>
                <a:buChar char="-"/>
                <a:tabLst/>
                <a:defRPr sz="1600">
                  <a:solidFill>
                    <a:schemeClr val="bg1"/>
                  </a:solidFill>
                  <a:latin typeface="+mn-lt"/>
                </a:defRPr>
              </a:lvl4pPr>
              <a:lvl5pPr marL="822960" marR="0" indent="-182880" algn="l" defTabSz="914400" rtl="0" eaLnBrk="1" fontAlgn="base" latinLnBrk="0" hangingPunct="1">
                <a:lnSpc>
                  <a:spcPct val="100000"/>
                </a:lnSpc>
                <a:spcBef>
                  <a:spcPts val="0"/>
                </a:spcBef>
                <a:spcAft>
                  <a:spcPts val="600"/>
                </a:spcAft>
                <a:buClrTx/>
                <a:buSzTx/>
                <a:buFont typeface="Courier New" panose="02070309020205020404" pitchFamily="49" charset="0"/>
                <a:buChar char="o"/>
                <a:tabLst/>
                <a:defRPr sz="1600">
                  <a:solidFill>
                    <a:schemeClr val="bg1"/>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endParaRPr lang="en-US" kern="0"/>
            </a:p>
          </p:txBody>
        </p:sp>
        <p:sp>
          <p:nvSpPr>
            <p:cNvPr id="25" name="Content Placeholder 5">
              <a:extLst>
                <a:ext uri="{FF2B5EF4-FFF2-40B4-BE49-F238E27FC236}">
                  <a16:creationId xmlns:a16="http://schemas.microsoft.com/office/drawing/2014/main" id="{9456FC66-2B61-FBA3-4D90-99B9C0A53ABA}"/>
                </a:ext>
              </a:extLst>
            </p:cNvPr>
            <p:cNvSpPr txBox="1">
              <a:spLocks/>
            </p:cNvSpPr>
            <p:nvPr/>
          </p:nvSpPr>
          <p:spPr>
            <a:xfrm rot="10800000">
              <a:off x="0" y="1645653"/>
              <a:ext cx="11749410" cy="457200"/>
            </a:xfrm>
            <a:prstGeom prst="homePlate">
              <a:avLst>
                <a:gd name="adj" fmla="val 68092"/>
              </a:avLst>
            </a:prstGeom>
            <a:solidFill>
              <a:schemeClr val="tx2"/>
            </a:solidFill>
          </p:spPr>
          <p:txBody>
            <a:bodyPr vert="horz" lIns="365760" tIns="365760" rIns="640080" bIns="365760" rtlCol="0">
              <a:noAutofit/>
            </a:bodyPr>
            <a:lstStyle>
              <a:lvl1pPr marL="0" marR="0" indent="0" algn="l" defTabSz="914400" rtl="0" eaLnBrk="1" fontAlgn="base" latinLnBrk="0" hangingPunct="1">
                <a:lnSpc>
                  <a:spcPct val="100000"/>
                </a:lnSpc>
                <a:spcBef>
                  <a:spcPts val="0"/>
                </a:spcBef>
                <a:spcAft>
                  <a:spcPts val="600"/>
                </a:spcAft>
                <a:buClrTx/>
                <a:buSzTx/>
                <a:buFontTx/>
                <a:buNone/>
                <a:tabLst/>
                <a:defRPr>
                  <a:solidFill>
                    <a:schemeClr val="bg1"/>
                  </a:solidFill>
                  <a:latin typeface="+mn-lt"/>
                  <a:ea typeface="+mn-ea"/>
                  <a:cs typeface="+mn-cs"/>
                </a:defRPr>
              </a:lvl1pPr>
              <a:lvl2pPr marL="274320" marR="0" indent="-274320" algn="l" defTabSz="914400" rtl="0" eaLnBrk="1" fontAlgn="base" latinLnBrk="0" hangingPunct="1">
                <a:lnSpc>
                  <a:spcPct val="100000"/>
                </a:lnSpc>
                <a:spcBef>
                  <a:spcPts val="0"/>
                </a:spcBef>
                <a:spcAft>
                  <a:spcPts val="600"/>
                </a:spcAft>
                <a:buClr>
                  <a:srgbClr val="ED1A3B"/>
                </a:buClr>
                <a:buSzPct val="80000"/>
                <a:buFont typeface="Wingdings 3" panose="05040102010807070707" pitchFamily="18" charset="2"/>
                <a:buChar char="u"/>
                <a:tabLst/>
                <a:defRPr>
                  <a:solidFill>
                    <a:schemeClr val="bg1"/>
                  </a:solidFill>
                  <a:latin typeface="+mn-lt"/>
                </a:defRPr>
              </a:lvl2pPr>
              <a:lvl3pPr marL="457200" marR="0" indent="-18288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sz="1800">
                  <a:solidFill>
                    <a:schemeClr val="bg1"/>
                  </a:solidFill>
                  <a:latin typeface="+mn-lt"/>
                </a:defRPr>
              </a:lvl3pPr>
              <a:lvl4pPr marL="640080" marR="0" indent="-182880" algn="l" defTabSz="914400" rtl="0" eaLnBrk="1" fontAlgn="base" latinLnBrk="0" hangingPunct="1">
                <a:lnSpc>
                  <a:spcPct val="100000"/>
                </a:lnSpc>
                <a:spcBef>
                  <a:spcPts val="0"/>
                </a:spcBef>
                <a:spcAft>
                  <a:spcPts val="600"/>
                </a:spcAft>
                <a:buClrTx/>
                <a:buSzTx/>
                <a:buFont typeface="Univers HSBCPB Con 520" pitchFamily="34" charset="0"/>
                <a:buChar char="-"/>
                <a:tabLst/>
                <a:defRPr sz="1600">
                  <a:solidFill>
                    <a:schemeClr val="bg1"/>
                  </a:solidFill>
                  <a:latin typeface="+mn-lt"/>
                </a:defRPr>
              </a:lvl4pPr>
              <a:lvl5pPr marL="822960" marR="0" indent="-182880" algn="l" defTabSz="914400" rtl="0" eaLnBrk="1" fontAlgn="base" latinLnBrk="0" hangingPunct="1">
                <a:lnSpc>
                  <a:spcPct val="100000"/>
                </a:lnSpc>
                <a:spcBef>
                  <a:spcPts val="0"/>
                </a:spcBef>
                <a:spcAft>
                  <a:spcPts val="600"/>
                </a:spcAft>
                <a:buClrTx/>
                <a:buSzTx/>
                <a:buFont typeface="Courier New" panose="02070309020205020404" pitchFamily="49" charset="0"/>
                <a:buChar char="o"/>
                <a:tabLst/>
                <a:defRPr sz="1600">
                  <a:solidFill>
                    <a:schemeClr val="bg1"/>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endParaRPr lang="en-US" kern="0"/>
            </a:p>
          </p:txBody>
        </p:sp>
      </p:grpSp>
      <p:graphicFrame>
        <p:nvGraphicFramePr>
          <p:cNvPr id="26" name="Table 25">
            <a:extLst>
              <a:ext uri="{FF2B5EF4-FFF2-40B4-BE49-F238E27FC236}">
                <a16:creationId xmlns:a16="http://schemas.microsoft.com/office/drawing/2014/main" id="{3116513D-81D4-DA5E-F242-65D39EB09F9F}"/>
              </a:ext>
            </a:extLst>
          </p:cNvPr>
          <p:cNvGraphicFramePr>
            <a:graphicFrameLocks noGrp="1"/>
          </p:cNvGraphicFramePr>
          <p:nvPr>
            <p:extLst>
              <p:ext uri="{D42A27DB-BD31-4B8C-83A1-F6EECF244321}">
                <p14:modId xmlns:p14="http://schemas.microsoft.com/office/powerpoint/2010/main" val="2299074844"/>
              </p:ext>
            </p:extLst>
          </p:nvPr>
        </p:nvGraphicFramePr>
        <p:xfrm>
          <a:off x="457200" y="4916150"/>
          <a:ext cx="11292210" cy="304800"/>
        </p:xfrm>
        <a:graphic>
          <a:graphicData uri="http://schemas.openxmlformats.org/drawingml/2006/table">
            <a:tbl>
              <a:tblPr firstRow="1">
                <a:tableStyleId>{6E25E649-3F16-4E02-A733-19D2CDBF48F0}</a:tableStyleId>
              </a:tblPr>
              <a:tblGrid>
                <a:gridCol w="5646105">
                  <a:extLst>
                    <a:ext uri="{9D8B030D-6E8A-4147-A177-3AD203B41FA5}">
                      <a16:colId xmlns:a16="http://schemas.microsoft.com/office/drawing/2014/main" val="3419468508"/>
                    </a:ext>
                  </a:extLst>
                </a:gridCol>
                <a:gridCol w="5646105">
                  <a:extLst>
                    <a:ext uri="{9D8B030D-6E8A-4147-A177-3AD203B41FA5}">
                      <a16:colId xmlns:a16="http://schemas.microsoft.com/office/drawing/2014/main" val="1699436037"/>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a:ln>
                            <a:noFill/>
                          </a:ln>
                          <a:solidFill>
                            <a:schemeClr val="bg1"/>
                          </a:solidFill>
                          <a:effectLst/>
                        </a:rPr>
                        <a:t>END-TO-END</a:t>
                      </a:r>
                      <a:endParaRPr kumimoji="0" lang="en-US" sz="1400" b="1" i="0" u="none" strike="noStrike" cap="none" normalizeH="0" baseline="0">
                        <a:ln>
                          <a:noFill/>
                        </a:ln>
                        <a:solidFill>
                          <a:schemeClr val="bg1"/>
                        </a:solidFill>
                        <a:effectLst/>
                        <a:latin typeface="Trebuchet MS"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a:ln>
                            <a:noFill/>
                          </a:ln>
                          <a:solidFill>
                            <a:schemeClr val="bg1"/>
                          </a:solidFill>
                          <a:effectLst/>
                        </a:rPr>
                        <a:t>TPRM SOLUTION</a:t>
                      </a:r>
                      <a:endParaRPr kumimoji="0" lang="en-US" sz="1400" b="1" i="0" u="none" strike="noStrike" cap="none" normalizeH="0" baseline="0">
                        <a:ln>
                          <a:noFill/>
                        </a:ln>
                        <a:solidFill>
                          <a:schemeClr val="bg1"/>
                        </a:solidFill>
                        <a:effectLst/>
                        <a:latin typeface="Trebuchet MS"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5501325"/>
                  </a:ext>
                </a:extLst>
              </a:tr>
            </a:tbl>
          </a:graphicData>
        </a:graphic>
      </p:graphicFrame>
      <p:pic>
        <p:nvPicPr>
          <p:cNvPr id="27" name="Graphic 26">
            <a:extLst>
              <a:ext uri="{FF2B5EF4-FFF2-40B4-BE49-F238E27FC236}">
                <a16:creationId xmlns:a16="http://schemas.microsoft.com/office/drawing/2014/main" id="{EDC604B6-89A5-3D96-4280-F603CE7D041D}"/>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29081" y="1984353"/>
            <a:ext cx="799236" cy="799236"/>
          </a:xfrm>
          <a:prstGeom prst="rect">
            <a:avLst/>
          </a:prstGeom>
        </p:spPr>
      </p:pic>
      <p:pic>
        <p:nvPicPr>
          <p:cNvPr id="28" name="Graphic 27">
            <a:extLst>
              <a:ext uri="{FF2B5EF4-FFF2-40B4-BE49-F238E27FC236}">
                <a16:creationId xmlns:a16="http://schemas.microsoft.com/office/drawing/2014/main" id="{EA8EE367-EDF3-879F-5D34-BCC6728040D4}"/>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2075720" y="1984353"/>
            <a:ext cx="799236" cy="799236"/>
          </a:xfrm>
          <a:prstGeom prst="rect">
            <a:avLst/>
          </a:prstGeom>
        </p:spPr>
      </p:pic>
      <p:pic>
        <p:nvPicPr>
          <p:cNvPr id="29" name="Graphic 28">
            <a:extLst>
              <a:ext uri="{FF2B5EF4-FFF2-40B4-BE49-F238E27FC236}">
                <a16:creationId xmlns:a16="http://schemas.microsoft.com/office/drawing/2014/main" id="{4E2F297B-4610-1B8D-503F-8A129C431AB8}"/>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3580795" y="2055965"/>
            <a:ext cx="690990" cy="690990"/>
          </a:xfrm>
          <a:prstGeom prst="rect">
            <a:avLst/>
          </a:prstGeom>
        </p:spPr>
      </p:pic>
      <p:pic>
        <p:nvPicPr>
          <p:cNvPr id="30" name="Graphic 29">
            <a:extLst>
              <a:ext uri="{FF2B5EF4-FFF2-40B4-BE49-F238E27FC236}">
                <a16:creationId xmlns:a16="http://schemas.microsoft.com/office/drawing/2014/main" id="{E4EC2EEA-B881-2A67-A08B-F79EA32D05B5}"/>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5029758" y="2057528"/>
            <a:ext cx="689324" cy="689324"/>
          </a:xfrm>
          <a:prstGeom prst="rect">
            <a:avLst/>
          </a:prstGeom>
        </p:spPr>
      </p:pic>
      <p:pic>
        <p:nvPicPr>
          <p:cNvPr id="31" name="Graphic 30">
            <a:extLst>
              <a:ext uri="{FF2B5EF4-FFF2-40B4-BE49-F238E27FC236}">
                <a16:creationId xmlns:a16="http://schemas.microsoft.com/office/drawing/2014/main" id="{F3DC5892-61F4-AD12-CAF8-36355450478B}"/>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6421201" y="2002968"/>
            <a:ext cx="799236" cy="799236"/>
          </a:xfrm>
          <a:prstGeom prst="rect">
            <a:avLst/>
          </a:prstGeom>
        </p:spPr>
      </p:pic>
      <p:pic>
        <p:nvPicPr>
          <p:cNvPr id="32" name="Graphic 31">
            <a:extLst>
              <a:ext uri="{FF2B5EF4-FFF2-40B4-BE49-F238E27FC236}">
                <a16:creationId xmlns:a16="http://schemas.microsoft.com/office/drawing/2014/main" id="{FFDC65DD-DC49-0FD8-E354-CFF3955DF567}"/>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7917766" y="2049097"/>
            <a:ext cx="704714" cy="704714"/>
          </a:xfrm>
          <a:prstGeom prst="rect">
            <a:avLst/>
          </a:prstGeom>
        </p:spPr>
      </p:pic>
      <p:pic>
        <p:nvPicPr>
          <p:cNvPr id="33" name="Graphic 32">
            <a:extLst>
              <a:ext uri="{FF2B5EF4-FFF2-40B4-BE49-F238E27FC236}">
                <a16:creationId xmlns:a16="http://schemas.microsoft.com/office/drawing/2014/main" id="{1ABFAEDB-88A4-E265-8AAD-779622212478}"/>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9315882" y="2000682"/>
            <a:ext cx="799236" cy="799236"/>
          </a:xfrm>
          <a:prstGeom prst="rect">
            <a:avLst/>
          </a:prstGeom>
        </p:spPr>
      </p:pic>
      <p:pic>
        <p:nvPicPr>
          <p:cNvPr id="34" name="Graphic 33">
            <a:extLst>
              <a:ext uri="{FF2B5EF4-FFF2-40B4-BE49-F238E27FC236}">
                <a16:creationId xmlns:a16="http://schemas.microsoft.com/office/drawing/2014/main" id="{E6D14F4C-D18E-5438-A8D5-6819A3F0467F}"/>
              </a:ext>
            </a:extLst>
          </p:cNvPr>
          <p:cNvPicPr>
            <a:picLocks/>
          </p:cNvPicPr>
          <p:nvPr/>
        </p:nvPicPr>
        <p:blipFill>
          <a:blip r:embed="rId17">
            <a:extLst>
              <a:ext uri="{96DAC541-7B7A-43D3-8B79-37D633B846F1}">
                <asvg:svgBlip xmlns:asvg="http://schemas.microsoft.com/office/drawing/2016/SVG/main" r:embed="rId18"/>
              </a:ext>
            </a:extLst>
          </a:blip>
          <a:stretch>
            <a:fillRect/>
          </a:stretch>
        </p:blipFill>
        <p:spPr>
          <a:xfrm>
            <a:off x="10763304" y="2000682"/>
            <a:ext cx="799236" cy="799236"/>
          </a:xfrm>
          <a:prstGeom prst="rect">
            <a:avLst/>
          </a:prstGeom>
        </p:spPr>
      </p:pic>
    </p:spTree>
    <p:extLst>
      <p:ext uri="{BB962C8B-B14F-4D97-AF65-F5344CB8AC3E}">
        <p14:creationId xmlns:p14="http://schemas.microsoft.com/office/powerpoint/2010/main" val="1724174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8573B-63F1-E4DF-804A-C0E35ED34DB6}"/>
            </a:ext>
          </a:extLst>
        </p:cNvPr>
        <p:cNvGrpSpPr/>
        <p:nvPr/>
      </p:nvGrpSpPr>
      <p:grpSpPr>
        <a:xfrm>
          <a:off x="0" y="0"/>
          <a:ext cx="0" cy="0"/>
          <a:chOff x="0" y="0"/>
          <a:chExt cx="0" cy="0"/>
        </a:xfrm>
      </p:grpSpPr>
      <p:pic>
        <p:nvPicPr>
          <p:cNvPr id="249" name="Picture Placeholder 10" descr="A white surface with a black stripe&#10;&#10;Description automatically generated with medium confidence">
            <a:extLst>
              <a:ext uri="{FF2B5EF4-FFF2-40B4-BE49-F238E27FC236}">
                <a16:creationId xmlns:a16="http://schemas.microsoft.com/office/drawing/2014/main" id="{84EAC15C-9897-68D4-1B05-59D10E29462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3031850" y="0"/>
            <a:ext cx="9160150" cy="6858000"/>
          </a:xfrm>
          <a:custGeom>
            <a:avLst/>
            <a:gdLst>
              <a:gd name="connsiteX0" fmla="*/ 0 w 9160150"/>
              <a:gd name="connsiteY0" fmla="*/ 0 h 6858000"/>
              <a:gd name="connsiteX1" fmla="*/ 9160150 w 9160150"/>
              <a:gd name="connsiteY1" fmla="*/ 0 h 6858000"/>
              <a:gd name="connsiteX2" fmla="*/ 9160150 w 9160150"/>
              <a:gd name="connsiteY2" fmla="*/ 6858000 h 6858000"/>
              <a:gd name="connsiteX3" fmla="*/ 4805607 w 91601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60150" h="6858000">
                <a:moveTo>
                  <a:pt x="0" y="0"/>
                </a:moveTo>
                <a:lnTo>
                  <a:pt x="9160150" y="0"/>
                </a:lnTo>
                <a:lnTo>
                  <a:pt x="9160150" y="6858000"/>
                </a:lnTo>
                <a:lnTo>
                  <a:pt x="4805607" y="6858000"/>
                </a:lnTo>
                <a:close/>
              </a:path>
            </a:pathLst>
          </a:custGeom>
        </p:spPr>
      </p:pic>
      <p:sp>
        <p:nvSpPr>
          <p:cNvPr id="2" name="Title 1">
            <a:extLst>
              <a:ext uri="{FF2B5EF4-FFF2-40B4-BE49-F238E27FC236}">
                <a16:creationId xmlns:a16="http://schemas.microsoft.com/office/drawing/2014/main" id="{2B440760-B9B8-D010-768D-500E548FFA21}"/>
              </a:ext>
            </a:extLst>
          </p:cNvPr>
          <p:cNvSpPr>
            <a:spLocks noGrp="1"/>
          </p:cNvSpPr>
          <p:nvPr>
            <p:ph type="title"/>
          </p:nvPr>
        </p:nvSpPr>
        <p:spPr/>
        <p:txBody>
          <a:bodyPr/>
          <a:lstStyle/>
          <a:p>
            <a:r>
              <a:rPr lang="en-US"/>
              <a:t>The Universe </a:t>
            </a:r>
          </a:p>
        </p:txBody>
      </p:sp>
      <p:sp>
        <p:nvSpPr>
          <p:cNvPr id="3" name="Footer Placeholder 2">
            <a:extLst>
              <a:ext uri="{FF2B5EF4-FFF2-40B4-BE49-F238E27FC236}">
                <a16:creationId xmlns:a16="http://schemas.microsoft.com/office/drawing/2014/main" id="{6CE189D5-7D4E-2F25-33E6-E6AD001E97DC}"/>
              </a:ext>
            </a:extLst>
          </p:cNvPr>
          <p:cNvSpPr>
            <a:spLocks noGrp="1"/>
          </p:cNvSpPr>
          <p:nvPr>
            <p:ph type="ftr" sz="quarter" idx="10"/>
          </p:nvPr>
        </p:nvSpPr>
        <p:spPr/>
        <p:txBody>
          <a:bodyPr/>
          <a:lstStyle/>
          <a:p>
            <a:r>
              <a:rPr lang="en-US"/>
              <a:t>Managing Third-Party Risk in an Increasingly Distributed and Regulated World</a:t>
            </a:r>
          </a:p>
        </p:txBody>
      </p:sp>
      <p:sp>
        <p:nvSpPr>
          <p:cNvPr id="100" name="Google Shape;678;p52">
            <a:extLst>
              <a:ext uri="{FF2B5EF4-FFF2-40B4-BE49-F238E27FC236}">
                <a16:creationId xmlns:a16="http://schemas.microsoft.com/office/drawing/2014/main" id="{ABF0750D-CB4E-4F89-48F4-1C1373BA8A78}"/>
              </a:ext>
            </a:extLst>
          </p:cNvPr>
          <p:cNvSpPr/>
          <p:nvPr/>
        </p:nvSpPr>
        <p:spPr>
          <a:xfrm>
            <a:off x="4518455" y="1424742"/>
            <a:ext cx="3300689" cy="677108"/>
          </a:xfrm>
          <a:prstGeom prst="rect">
            <a:avLst/>
          </a:prstGeom>
          <a:solidFill>
            <a:schemeClr val="bg1"/>
          </a:solidFill>
          <a:ln w="19050" cap="flat" cmpd="sng">
            <a:noFill/>
            <a:prstDash val="solid"/>
            <a:round/>
            <a:headEnd type="none" w="sm" len="sm"/>
            <a:tailEnd type="none" w="sm" len="sm"/>
          </a:ln>
          <a:effectLst>
            <a:outerShdw blurRad="190500" algn="tl" rotWithShape="0">
              <a:prstClr val="black">
                <a:alpha val="15000"/>
              </a:prstClr>
            </a:outerShdw>
          </a:effectLst>
        </p:spPr>
        <p:txBody>
          <a:bodyPr spcFirstLastPara="1" wrap="square" lIns="91440" tIns="91440" rIns="91440" bIns="91440" anchor="t" anchorCtr="0">
            <a:spAutoFit/>
          </a:bodyPr>
          <a:lstStyle/>
          <a:p>
            <a:pPr marL="0" lvl="0" indent="0" algn="ctr" rtl="0">
              <a:spcBef>
                <a:spcPts val="0"/>
              </a:spcBef>
              <a:spcAft>
                <a:spcPts val="0"/>
              </a:spcAft>
              <a:buNone/>
            </a:pPr>
            <a:r>
              <a:rPr lang="en-US" b="1">
                <a:solidFill>
                  <a:schemeClr val="accent1"/>
                </a:solidFill>
                <a:latin typeface="+mj-lt"/>
                <a:ea typeface="Avenir"/>
                <a:cs typeface="Avenir"/>
                <a:sym typeface="Avenir"/>
              </a:rPr>
              <a:t>OPERATIONAL INTELLIGENCE</a:t>
            </a:r>
          </a:p>
          <a:p>
            <a:pPr algn="ctr"/>
            <a:r>
              <a:rPr lang="en-US" sz="1400">
                <a:latin typeface="+mj-lt"/>
                <a:ea typeface="Avenir"/>
                <a:cs typeface="Avenir"/>
                <a:sym typeface="Avenir"/>
              </a:rPr>
              <a:t>Operational Resilience Framework</a:t>
            </a:r>
          </a:p>
        </p:txBody>
      </p:sp>
      <p:graphicFrame>
        <p:nvGraphicFramePr>
          <p:cNvPr id="104" name="Table 103">
            <a:extLst>
              <a:ext uri="{FF2B5EF4-FFF2-40B4-BE49-F238E27FC236}">
                <a16:creationId xmlns:a16="http://schemas.microsoft.com/office/drawing/2014/main" id="{72A96FEB-E0B5-7120-B0DB-51A82D1E2F84}"/>
              </a:ext>
            </a:extLst>
          </p:cNvPr>
          <p:cNvGraphicFramePr>
            <a:graphicFrameLocks noGrp="1"/>
          </p:cNvGraphicFramePr>
          <p:nvPr>
            <p:extLst>
              <p:ext uri="{D42A27DB-BD31-4B8C-83A1-F6EECF244321}">
                <p14:modId xmlns:p14="http://schemas.microsoft.com/office/powerpoint/2010/main" val="797357195"/>
              </p:ext>
            </p:extLst>
          </p:nvPr>
        </p:nvGraphicFramePr>
        <p:xfrm>
          <a:off x="1971220" y="2329286"/>
          <a:ext cx="4047759" cy="1287780"/>
        </p:xfrm>
        <a:graphic>
          <a:graphicData uri="http://schemas.openxmlformats.org/drawingml/2006/table">
            <a:tbl>
              <a:tblPr firstRow="1">
                <a:effectLst>
                  <a:outerShdw blurRad="190500" algn="tl" rotWithShape="0">
                    <a:prstClr val="black">
                      <a:alpha val="15000"/>
                    </a:prstClr>
                  </a:outerShdw>
                </a:effectLst>
                <a:tableStyleId>{8EC20E35-A176-4012-BC5E-935CFFF8708E}</a:tableStyleId>
              </a:tblPr>
              <a:tblGrid>
                <a:gridCol w="1010925">
                  <a:extLst>
                    <a:ext uri="{9D8B030D-6E8A-4147-A177-3AD203B41FA5}">
                      <a16:colId xmlns:a16="http://schemas.microsoft.com/office/drawing/2014/main" val="1736382503"/>
                    </a:ext>
                  </a:extLst>
                </a:gridCol>
                <a:gridCol w="1010925">
                  <a:extLst>
                    <a:ext uri="{9D8B030D-6E8A-4147-A177-3AD203B41FA5}">
                      <a16:colId xmlns:a16="http://schemas.microsoft.com/office/drawing/2014/main" val="1466505519"/>
                    </a:ext>
                  </a:extLst>
                </a:gridCol>
                <a:gridCol w="1010925">
                  <a:extLst>
                    <a:ext uri="{9D8B030D-6E8A-4147-A177-3AD203B41FA5}">
                      <a16:colId xmlns:a16="http://schemas.microsoft.com/office/drawing/2014/main" val="2677923022"/>
                    </a:ext>
                  </a:extLst>
                </a:gridCol>
                <a:gridCol w="1014984">
                  <a:extLst>
                    <a:ext uri="{9D8B030D-6E8A-4147-A177-3AD203B41FA5}">
                      <a16:colId xmlns:a16="http://schemas.microsoft.com/office/drawing/2014/main" val="4083362349"/>
                    </a:ext>
                  </a:extLst>
                </a:gridCol>
              </a:tblGrid>
              <a:tr h="370840">
                <a:tc gridSpan="4">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600" b="1" kern="1200">
                          <a:solidFill>
                            <a:schemeClr val="lt1"/>
                          </a:solidFill>
                          <a:latin typeface="+mn-lt"/>
                          <a:sym typeface="Avenir"/>
                        </a:rPr>
                        <a:t>ANTICIPATE &amp; PREPARE</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US" sz="1400" b="0" kern="1200">
                          <a:solidFill>
                            <a:schemeClr val="lt1"/>
                          </a:solidFill>
                          <a:latin typeface="+mn-lt"/>
                          <a:ea typeface="Avenir"/>
                          <a:cs typeface="Avenir"/>
                          <a:sym typeface="Avenir"/>
                        </a:rPr>
                        <a:t>Risk &amp; Business Continuity</a:t>
                      </a:r>
                    </a:p>
                  </a:txBody>
                  <a:tcPr marT="91440" marB="91440">
                    <a:lnL>
                      <a:noFill/>
                    </a:lnL>
                    <a:lnR>
                      <a:noFill/>
                    </a:lnR>
                    <a:lnT w="25400" cmpd="sng">
                      <a:noFill/>
                    </a:lnT>
                    <a:lnB w="25400" cmpd="sng">
                      <a:noFill/>
                    </a:lnB>
                    <a:lnTlToBr w="12700" cmpd="sng">
                      <a:noFill/>
                      <a:prstDash val="solid"/>
                    </a:lnTlToBr>
                    <a:lnBlToTr w="12700" cmpd="sng">
                      <a:noFill/>
                      <a:prstDash val="solid"/>
                    </a:lnBlToTr>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95374837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tx2"/>
                          </a:solidFill>
                          <a:latin typeface="+mn-lt"/>
                          <a:ea typeface="Avenir"/>
                          <a:cs typeface="Avenir"/>
                          <a:sym typeface="Avenir"/>
                        </a:rPr>
                        <a:t>Business Continuity</a:t>
                      </a:r>
                    </a:p>
                  </a:txBody>
                  <a:tcPr marT="91440" marB="91440" anchor="ct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400" kern="1200">
                          <a:solidFill>
                            <a:schemeClr val="tx2"/>
                          </a:solidFill>
                          <a:latin typeface="+mn-lt"/>
                          <a:ea typeface="Avenir"/>
                          <a:cs typeface="Avenir"/>
                          <a:sym typeface="Avenir"/>
                        </a:rPr>
                        <a:t>Op</a:t>
                      </a:r>
                    </a:p>
                    <a:p>
                      <a:pPr marL="0" lvl="0" indent="0" algn="ctr" rtl="0">
                        <a:spcBef>
                          <a:spcPts val="0"/>
                        </a:spcBef>
                        <a:spcAft>
                          <a:spcPts val="0"/>
                        </a:spcAft>
                        <a:buNone/>
                      </a:pPr>
                      <a:r>
                        <a:rPr lang="en-US" sz="1400" kern="1200">
                          <a:solidFill>
                            <a:schemeClr val="tx2"/>
                          </a:solidFill>
                          <a:latin typeface="+mn-lt"/>
                          <a:ea typeface="Avenir"/>
                          <a:cs typeface="Avenir"/>
                          <a:sym typeface="Avenir"/>
                        </a:rPr>
                        <a:t>Risk</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tx2"/>
                          </a:solidFill>
                          <a:latin typeface="+mn-lt"/>
                          <a:ea typeface="Avenir"/>
                          <a:cs typeface="Avenir"/>
                          <a:sym typeface="Avenir"/>
                        </a:rPr>
                        <a:t>Third-Party Risk</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400" kern="1200">
                          <a:solidFill>
                            <a:schemeClr val="tx2"/>
                          </a:solidFill>
                          <a:latin typeface="+mn-lt"/>
                          <a:ea typeface="Avenir"/>
                          <a:cs typeface="Avenir"/>
                          <a:sym typeface="Avenir"/>
                        </a:rPr>
                        <a:t>IT </a:t>
                      </a:r>
                    </a:p>
                    <a:p>
                      <a:pPr marL="0" lvl="0" indent="0" algn="ctr" rtl="0">
                        <a:spcBef>
                          <a:spcPts val="0"/>
                        </a:spcBef>
                        <a:spcAft>
                          <a:spcPts val="0"/>
                        </a:spcAft>
                        <a:buNone/>
                      </a:pPr>
                      <a:r>
                        <a:rPr lang="en-US" sz="1400" kern="1200">
                          <a:solidFill>
                            <a:schemeClr val="tx2"/>
                          </a:solidFill>
                          <a:latin typeface="+mn-lt"/>
                          <a:ea typeface="Avenir"/>
                          <a:cs typeface="Avenir"/>
                          <a:sym typeface="Avenir"/>
                        </a:rPr>
                        <a:t>Risk</a:t>
                      </a:r>
                    </a:p>
                  </a:txBody>
                  <a:tcPr marT="91440" marB="91440" anchor="ctr">
                    <a:lnL w="12700" cap="flat" cmpd="sng" algn="ctr">
                      <a:no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594988455"/>
                  </a:ext>
                </a:extLst>
              </a:tr>
            </a:tbl>
          </a:graphicData>
        </a:graphic>
      </p:graphicFrame>
      <p:graphicFrame>
        <p:nvGraphicFramePr>
          <p:cNvPr id="105" name="Table 104">
            <a:extLst>
              <a:ext uri="{FF2B5EF4-FFF2-40B4-BE49-F238E27FC236}">
                <a16:creationId xmlns:a16="http://schemas.microsoft.com/office/drawing/2014/main" id="{74ECC608-5A28-4CF2-62C8-DDDA1404DA2F}"/>
              </a:ext>
            </a:extLst>
          </p:cNvPr>
          <p:cNvGraphicFramePr>
            <a:graphicFrameLocks noGrp="1"/>
          </p:cNvGraphicFramePr>
          <p:nvPr>
            <p:extLst>
              <p:ext uri="{D42A27DB-BD31-4B8C-83A1-F6EECF244321}">
                <p14:modId xmlns:p14="http://schemas.microsoft.com/office/powerpoint/2010/main" val="3314423567"/>
              </p:ext>
            </p:extLst>
          </p:nvPr>
        </p:nvGraphicFramePr>
        <p:xfrm>
          <a:off x="6168800" y="2327648"/>
          <a:ext cx="4041648" cy="1291019"/>
        </p:xfrm>
        <a:graphic>
          <a:graphicData uri="http://schemas.openxmlformats.org/drawingml/2006/table">
            <a:tbl>
              <a:tblPr firstRow="1">
                <a:effectLst>
                  <a:outerShdw blurRad="190500" algn="tl" rotWithShape="0">
                    <a:prstClr val="black">
                      <a:alpha val="15000"/>
                    </a:prstClr>
                  </a:outerShdw>
                </a:effectLst>
                <a:tableStyleId>{8EC20E35-A176-4012-BC5E-935CFFF8708E}</a:tableStyleId>
              </a:tblPr>
              <a:tblGrid>
                <a:gridCol w="2020824">
                  <a:extLst>
                    <a:ext uri="{9D8B030D-6E8A-4147-A177-3AD203B41FA5}">
                      <a16:colId xmlns:a16="http://schemas.microsoft.com/office/drawing/2014/main" val="1736382503"/>
                    </a:ext>
                  </a:extLst>
                </a:gridCol>
                <a:gridCol w="2020824">
                  <a:extLst>
                    <a:ext uri="{9D8B030D-6E8A-4147-A177-3AD203B41FA5}">
                      <a16:colId xmlns:a16="http://schemas.microsoft.com/office/drawing/2014/main" val="2677923022"/>
                    </a:ext>
                  </a:extLst>
                </a:gridCol>
              </a:tblGrid>
              <a:tr h="679042">
                <a:tc gridSpan="2">
                  <a:txBody>
                    <a:bodyPr/>
                    <a:lstStyle/>
                    <a:p>
                      <a:pPr marL="0" lvl="0" indent="0" algn="ctr" rtl="0">
                        <a:spcBef>
                          <a:spcPts val="0"/>
                        </a:spcBef>
                        <a:spcAft>
                          <a:spcPts val="300"/>
                        </a:spcAft>
                        <a:buNone/>
                      </a:pPr>
                      <a:r>
                        <a:rPr lang="en-US" sz="1600" b="1" kern="1200">
                          <a:solidFill>
                            <a:schemeClr val="lt1"/>
                          </a:solidFill>
                          <a:latin typeface="+mn-lt"/>
                          <a:ea typeface="Avenir"/>
                          <a:cs typeface="Avenir"/>
                          <a:sym typeface="Avenir"/>
                        </a:rPr>
                        <a:t>Respond &amp; Learn</a:t>
                      </a:r>
                    </a:p>
                    <a:p>
                      <a:pPr marL="0" lvl="0" indent="0" algn="ctr" rtl="0">
                        <a:spcBef>
                          <a:spcPts val="0"/>
                        </a:spcBef>
                        <a:spcAft>
                          <a:spcPts val="300"/>
                        </a:spcAft>
                        <a:buNone/>
                      </a:pPr>
                      <a:r>
                        <a:rPr lang="en-US" sz="1400" b="0" kern="1200">
                          <a:solidFill>
                            <a:schemeClr val="lt1"/>
                          </a:solidFill>
                          <a:latin typeface="+mn-lt"/>
                          <a:ea typeface="Avenir"/>
                          <a:cs typeface="Avenir"/>
                          <a:sym typeface="Avenir"/>
                        </a:rPr>
                        <a:t>Crisis, Disaster Recovery</a:t>
                      </a:r>
                    </a:p>
                  </a:txBody>
                  <a:tcPr marT="91440" marB="91440">
                    <a:lnL>
                      <a:noFill/>
                    </a:lnL>
                    <a:lnR>
                      <a:noFill/>
                    </a:lnR>
                    <a:lnT w="25400" cmpd="sng">
                      <a:noFill/>
                    </a:lnT>
                    <a:lnB w="25400" cmpd="sng">
                      <a:noFill/>
                    </a:lnB>
                    <a:lnTlToBr w="12700" cmpd="sng">
                      <a:noFill/>
                      <a:prstDash val="solid"/>
                    </a:lnTlToBr>
                    <a:lnBlToTr w="12700" cmpd="sng">
                      <a:noFill/>
                      <a:prstDash val="solid"/>
                    </a:lnBlToTr>
                  </a:tcPr>
                </a:tc>
                <a:tc hMerge="1">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953748376"/>
                  </a:ext>
                </a:extLst>
              </a:tr>
              <a:tr h="611977">
                <a:tc>
                  <a:txBody>
                    <a:bodyPr/>
                    <a:lstStyle/>
                    <a:p>
                      <a:pPr marL="0" lvl="0" indent="0" algn="ctr" rtl="0">
                        <a:spcBef>
                          <a:spcPts val="0"/>
                        </a:spcBef>
                        <a:spcAft>
                          <a:spcPts val="0"/>
                        </a:spcAft>
                        <a:buNone/>
                      </a:pPr>
                      <a:r>
                        <a:rPr lang="en-US" sz="1400" kern="1200">
                          <a:solidFill>
                            <a:schemeClr val="tx2"/>
                          </a:solidFill>
                          <a:latin typeface="+mn-lt"/>
                          <a:ea typeface="Avenir"/>
                          <a:cs typeface="Avenir"/>
                          <a:sym typeface="Avenir"/>
                        </a:rPr>
                        <a:t>Incident &amp; </a:t>
                      </a:r>
                    </a:p>
                    <a:p>
                      <a:pPr marL="0" lvl="0" indent="0" algn="ctr" rtl="0">
                        <a:spcBef>
                          <a:spcPts val="0"/>
                        </a:spcBef>
                        <a:spcAft>
                          <a:spcPts val="0"/>
                        </a:spcAft>
                        <a:buNone/>
                      </a:pPr>
                      <a:r>
                        <a:rPr lang="en-US" sz="1400" kern="1200">
                          <a:solidFill>
                            <a:schemeClr val="tx2"/>
                          </a:solidFill>
                          <a:latin typeface="+mn-lt"/>
                          <a:ea typeface="Avenir"/>
                          <a:cs typeface="Avenir"/>
                          <a:sym typeface="Avenir"/>
                        </a:rPr>
                        <a:t>Crisis</a:t>
                      </a:r>
                    </a:p>
                  </a:txBody>
                  <a:tcPr anchor="ct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400" kern="1200">
                          <a:solidFill>
                            <a:schemeClr val="tx2"/>
                          </a:solidFill>
                          <a:latin typeface="+mn-lt"/>
                          <a:ea typeface="Avenir"/>
                          <a:cs typeface="Avenir"/>
                          <a:sym typeface="Avenir"/>
                        </a:rPr>
                        <a:t>Disaster </a:t>
                      </a:r>
                    </a:p>
                    <a:p>
                      <a:pPr marL="0" lvl="0" indent="0" algn="ctr" rtl="0">
                        <a:spcBef>
                          <a:spcPts val="0"/>
                        </a:spcBef>
                        <a:spcAft>
                          <a:spcPts val="0"/>
                        </a:spcAft>
                        <a:buNone/>
                      </a:pPr>
                      <a:r>
                        <a:rPr lang="en-US" sz="1400" kern="1200">
                          <a:solidFill>
                            <a:schemeClr val="tx2"/>
                          </a:solidFill>
                          <a:latin typeface="+mn-lt"/>
                          <a:ea typeface="Avenir"/>
                          <a:cs typeface="Avenir"/>
                          <a:sym typeface="Avenir"/>
                        </a:rPr>
                        <a:t>Recovery</a:t>
                      </a:r>
                    </a:p>
                  </a:txBody>
                  <a:tcPr anchor="ctr">
                    <a:lnL w="12700" cap="flat" cmpd="sng" algn="ctr">
                      <a:no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594988455"/>
                  </a:ext>
                </a:extLst>
              </a:tr>
            </a:tbl>
          </a:graphicData>
        </a:graphic>
      </p:graphicFrame>
      <p:cxnSp>
        <p:nvCxnSpPr>
          <p:cNvPr id="110" name="Elbow Connector 109">
            <a:extLst>
              <a:ext uri="{FF2B5EF4-FFF2-40B4-BE49-F238E27FC236}">
                <a16:creationId xmlns:a16="http://schemas.microsoft.com/office/drawing/2014/main" id="{ABC9E72B-050C-F1B4-5DF0-BF428E23922E}"/>
              </a:ext>
            </a:extLst>
          </p:cNvPr>
          <p:cNvCxnSpPr>
            <a:cxnSpLocks/>
            <a:stCxn id="100" idx="3"/>
            <a:endCxn id="105" idx="0"/>
          </p:cNvCxnSpPr>
          <p:nvPr/>
        </p:nvCxnSpPr>
        <p:spPr bwMode="auto">
          <a:xfrm>
            <a:off x="7819144" y="1763296"/>
            <a:ext cx="370480" cy="564352"/>
          </a:xfrm>
          <a:prstGeom prst="bentConnector2">
            <a:avLst/>
          </a:prstGeom>
          <a:solidFill>
            <a:schemeClr val="accent1"/>
          </a:solidFill>
          <a:ln w="38100" cap="flat" cmpd="sng" algn="ctr">
            <a:solidFill>
              <a:schemeClr val="tx2"/>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DFC006EF-425C-EA4C-C721-598517EBA6CE}"/>
              </a:ext>
            </a:extLst>
          </p:cNvPr>
          <p:cNvCxnSpPr>
            <a:cxnSpLocks/>
            <a:stCxn id="100" idx="1"/>
            <a:endCxn id="104" idx="0"/>
          </p:cNvCxnSpPr>
          <p:nvPr/>
        </p:nvCxnSpPr>
        <p:spPr bwMode="auto">
          <a:xfrm rot="10800000" flipV="1">
            <a:off x="3995099" y="1763296"/>
            <a:ext cx="523356" cy="565990"/>
          </a:xfrm>
          <a:prstGeom prst="bentConnector2">
            <a:avLst/>
          </a:prstGeom>
          <a:solidFill>
            <a:schemeClr val="accent1"/>
          </a:solidFill>
          <a:ln w="38100" cap="flat" cmpd="sng" algn="ctr">
            <a:solidFill>
              <a:schemeClr val="tx2"/>
            </a:solidFill>
            <a:prstDash val="solid"/>
            <a:round/>
            <a:headEnd type="none" w="med" len="med"/>
            <a:tailEnd type="triangle"/>
          </a:ln>
          <a:effectLst/>
        </p:spPr>
      </p:cxnSp>
      <p:graphicFrame>
        <p:nvGraphicFramePr>
          <p:cNvPr id="115" name="Table 114">
            <a:extLst>
              <a:ext uri="{FF2B5EF4-FFF2-40B4-BE49-F238E27FC236}">
                <a16:creationId xmlns:a16="http://schemas.microsoft.com/office/drawing/2014/main" id="{EB49C4EC-74C0-29EA-1558-81D5CA5485A7}"/>
              </a:ext>
            </a:extLst>
          </p:cNvPr>
          <p:cNvGraphicFramePr>
            <a:graphicFrameLocks noGrp="1"/>
          </p:cNvGraphicFramePr>
          <p:nvPr>
            <p:extLst>
              <p:ext uri="{D42A27DB-BD31-4B8C-83A1-F6EECF244321}">
                <p14:modId xmlns:p14="http://schemas.microsoft.com/office/powerpoint/2010/main" val="145038133"/>
              </p:ext>
            </p:extLst>
          </p:nvPr>
        </p:nvGraphicFramePr>
        <p:xfrm>
          <a:off x="464022" y="3852920"/>
          <a:ext cx="3657600" cy="1645497"/>
        </p:xfrm>
        <a:graphic>
          <a:graphicData uri="http://schemas.openxmlformats.org/drawingml/2006/table">
            <a:tbl>
              <a:tblPr firstRow="1">
                <a:effectLst>
                  <a:outerShdw blurRad="190500" algn="tl" rotWithShape="0">
                    <a:prstClr val="black">
                      <a:alpha val="15000"/>
                    </a:prstClr>
                  </a:outerShdw>
                </a:effectLst>
                <a:tableStyleId>{6E25E649-3F16-4E02-A733-19D2CDBF48F0}</a:tableStyleId>
              </a:tblPr>
              <a:tblGrid>
                <a:gridCol w="731520">
                  <a:extLst>
                    <a:ext uri="{9D8B030D-6E8A-4147-A177-3AD203B41FA5}">
                      <a16:colId xmlns:a16="http://schemas.microsoft.com/office/drawing/2014/main" val="3840890999"/>
                    </a:ext>
                  </a:extLst>
                </a:gridCol>
                <a:gridCol w="731520">
                  <a:extLst>
                    <a:ext uri="{9D8B030D-6E8A-4147-A177-3AD203B41FA5}">
                      <a16:colId xmlns:a16="http://schemas.microsoft.com/office/drawing/2014/main" val="1810510888"/>
                    </a:ext>
                  </a:extLst>
                </a:gridCol>
                <a:gridCol w="731520">
                  <a:extLst>
                    <a:ext uri="{9D8B030D-6E8A-4147-A177-3AD203B41FA5}">
                      <a16:colId xmlns:a16="http://schemas.microsoft.com/office/drawing/2014/main" val="1426912064"/>
                    </a:ext>
                  </a:extLst>
                </a:gridCol>
                <a:gridCol w="731520">
                  <a:extLst>
                    <a:ext uri="{9D8B030D-6E8A-4147-A177-3AD203B41FA5}">
                      <a16:colId xmlns:a16="http://schemas.microsoft.com/office/drawing/2014/main" val="3184457011"/>
                    </a:ext>
                  </a:extLst>
                </a:gridCol>
                <a:gridCol w="731520">
                  <a:extLst>
                    <a:ext uri="{9D8B030D-6E8A-4147-A177-3AD203B41FA5}">
                      <a16:colId xmlns:a16="http://schemas.microsoft.com/office/drawing/2014/main" val="2311600994"/>
                    </a:ext>
                  </a:extLst>
                </a:gridCol>
              </a:tblGrid>
              <a:tr h="365337">
                <a:tc gridSpan="5">
                  <a:txBody>
                    <a:bodyPr/>
                    <a:lstStyle/>
                    <a:p>
                      <a:pPr algn="ctr"/>
                      <a:r>
                        <a:rPr lang="en-US" sz="1600" b="1"/>
                        <a:t>Fusion Data</a:t>
                      </a:r>
                    </a:p>
                  </a:txBody>
                  <a:tcPr marL="45720" marR="45720" anchor="ctr">
                    <a:lnL>
                      <a:noFill/>
                    </a:lnL>
                    <a:lnR>
                      <a:noFill/>
                    </a:lnR>
                    <a:lnT w="25400" cmpd="sng">
                      <a:noFill/>
                    </a:lnT>
                    <a:lnB w="25400" cmpd="sng">
                      <a:noFill/>
                    </a:lnB>
                    <a:lnTlToBr w="12700" cmpd="sng">
                      <a:noFill/>
                      <a:prstDash val="solid"/>
                    </a:lnTlToBr>
                    <a:lnBlToTr w="12700" cmpd="sng">
                      <a:noFill/>
                      <a:prstDash val="solid"/>
                    </a:lnBlToTr>
                    <a:solidFill>
                      <a:schemeClr val="accent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721416363"/>
                  </a:ext>
                </a:extLst>
              </a:tr>
              <a:tr h="1280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mn-lt"/>
                          <a:ea typeface="Avenir"/>
                          <a:cs typeface="Avenir"/>
                          <a:sym typeface="Avenir"/>
                        </a:rPr>
                        <a:t>Systems</a:t>
                      </a:r>
                    </a:p>
                  </a:txBody>
                  <a:tcPr marL="45720" marR="45720" marB="91440" anchor="b">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400" kern="1200">
                          <a:solidFill>
                            <a:schemeClr val="dk1"/>
                          </a:solidFill>
                          <a:latin typeface="+mn-lt"/>
                          <a:ea typeface="Avenir"/>
                          <a:cs typeface="Avenir"/>
                          <a:sym typeface="Avenir"/>
                        </a:rPr>
                        <a:t>N-Party</a:t>
                      </a:r>
                    </a:p>
                  </a:txBody>
                  <a:tcPr marL="45720" marR="45720" marB="914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mn-lt"/>
                          <a:ea typeface="Avenir"/>
                          <a:cs typeface="Avenir"/>
                          <a:sym typeface="Avenir"/>
                        </a:rPr>
                        <a:t>Process</a:t>
                      </a:r>
                    </a:p>
                  </a:txBody>
                  <a:tcPr marL="45720" marR="45720" marB="914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mn-lt"/>
                          <a:ea typeface="Avenir"/>
                          <a:cs typeface="Avenir"/>
                          <a:sym typeface="Avenir"/>
                        </a:rPr>
                        <a:t>Places</a:t>
                      </a:r>
                    </a:p>
                  </a:txBody>
                  <a:tcPr marL="45720" marR="45720" marB="914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mn-lt"/>
                          <a:ea typeface="Avenir"/>
                          <a:cs typeface="Avenir"/>
                          <a:sym typeface="Avenir"/>
                        </a:rPr>
                        <a:t>People</a:t>
                      </a:r>
                    </a:p>
                  </a:txBody>
                  <a:tcPr marL="45720" marR="45720" marB="91440" anchor="b">
                    <a:lnL w="12700" cap="flat" cmpd="sng" algn="ctr">
                      <a:no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709912784"/>
                  </a:ext>
                </a:extLst>
              </a:tr>
            </a:tbl>
          </a:graphicData>
        </a:graphic>
      </p:graphicFrame>
      <p:grpSp>
        <p:nvGrpSpPr>
          <p:cNvPr id="245" name="Group 244">
            <a:extLst>
              <a:ext uri="{FF2B5EF4-FFF2-40B4-BE49-F238E27FC236}">
                <a16:creationId xmlns:a16="http://schemas.microsoft.com/office/drawing/2014/main" id="{59225188-679B-4AE9-26EE-B3C74B1A8720}"/>
              </a:ext>
            </a:extLst>
          </p:cNvPr>
          <p:cNvGrpSpPr/>
          <p:nvPr/>
        </p:nvGrpSpPr>
        <p:grpSpPr>
          <a:xfrm>
            <a:off x="605044" y="4457148"/>
            <a:ext cx="3438107" cy="551983"/>
            <a:chOff x="612539" y="4744523"/>
            <a:chExt cx="3438107" cy="551983"/>
          </a:xfrm>
        </p:grpSpPr>
        <p:grpSp>
          <p:nvGrpSpPr>
            <p:cNvPr id="116" name="Graphic 192">
              <a:extLst>
                <a:ext uri="{FF2B5EF4-FFF2-40B4-BE49-F238E27FC236}">
                  <a16:creationId xmlns:a16="http://schemas.microsoft.com/office/drawing/2014/main" id="{05BD019F-0E73-3D71-0EE8-26046926DA77}"/>
                </a:ext>
              </a:extLst>
            </p:cNvPr>
            <p:cNvGrpSpPr/>
            <p:nvPr/>
          </p:nvGrpSpPr>
          <p:grpSpPr>
            <a:xfrm>
              <a:off x="612539" y="4774119"/>
              <a:ext cx="464793" cy="482930"/>
              <a:chOff x="6539207" y="5753029"/>
              <a:chExt cx="650880" cy="676280"/>
            </a:xfrm>
            <a:solidFill>
              <a:srgbClr val="333333"/>
            </a:solidFill>
          </p:grpSpPr>
          <p:sp>
            <p:nvSpPr>
              <p:cNvPr id="117" name="Freeform 116">
                <a:extLst>
                  <a:ext uri="{FF2B5EF4-FFF2-40B4-BE49-F238E27FC236}">
                    <a16:creationId xmlns:a16="http://schemas.microsoft.com/office/drawing/2014/main" id="{05BB5AD5-23A1-778C-508E-E11903EC6BE5}"/>
                  </a:ext>
                </a:extLst>
              </p:cNvPr>
              <p:cNvSpPr/>
              <p:nvPr/>
            </p:nvSpPr>
            <p:spPr>
              <a:xfrm>
                <a:off x="6725125" y="5897033"/>
                <a:ext cx="325390" cy="397780"/>
              </a:xfrm>
              <a:custGeom>
                <a:avLst/>
                <a:gdLst>
                  <a:gd name="connsiteX0" fmla="*/ 221750 w 325390"/>
                  <a:gd name="connsiteY0" fmla="*/ 71890 h 397780"/>
                  <a:gd name="connsiteX1" fmla="*/ 290330 w 325390"/>
                  <a:gd name="connsiteY1" fmla="*/ 103640 h 397780"/>
                  <a:gd name="connsiteX2" fmla="*/ 322080 w 325390"/>
                  <a:gd name="connsiteY2" fmla="*/ 35060 h 397780"/>
                  <a:gd name="connsiteX3" fmla="*/ 253500 w 325390"/>
                  <a:gd name="connsiteY3" fmla="*/ 3310 h 397780"/>
                  <a:gd name="connsiteX4" fmla="*/ 221750 w 325390"/>
                  <a:gd name="connsiteY4" fmla="*/ 35060 h 397780"/>
                  <a:gd name="connsiteX5" fmla="*/ 54110 w 325390"/>
                  <a:gd name="connsiteY5" fmla="*/ 35060 h 397780"/>
                  <a:gd name="connsiteX6" fmla="*/ 35060 w 325390"/>
                  <a:gd name="connsiteY6" fmla="*/ 54110 h 397780"/>
                  <a:gd name="connsiteX7" fmla="*/ 35060 w 325390"/>
                  <a:gd name="connsiteY7" fmla="*/ 294140 h 397780"/>
                  <a:gd name="connsiteX8" fmla="*/ 3310 w 325390"/>
                  <a:gd name="connsiteY8" fmla="*/ 362720 h 397780"/>
                  <a:gd name="connsiteX9" fmla="*/ 71890 w 325390"/>
                  <a:gd name="connsiteY9" fmla="*/ 394470 h 397780"/>
                  <a:gd name="connsiteX10" fmla="*/ 103640 w 325390"/>
                  <a:gd name="connsiteY10" fmla="*/ 325890 h 397780"/>
                  <a:gd name="connsiteX11" fmla="*/ 71890 w 325390"/>
                  <a:gd name="connsiteY11" fmla="*/ 294140 h 397780"/>
                  <a:gd name="connsiteX12" fmla="*/ 71890 w 325390"/>
                  <a:gd name="connsiteY12" fmla="*/ 71890 h 397780"/>
                  <a:gd name="connsiteX13" fmla="*/ 221750 w 325390"/>
                  <a:gd name="connsiteY13" fmla="*/ 71890 h 39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5390" h="397780">
                    <a:moveTo>
                      <a:pt x="221750" y="71890"/>
                    </a:moveTo>
                    <a:cubicBezTo>
                      <a:pt x="231910" y="99830"/>
                      <a:pt x="262390" y="113800"/>
                      <a:pt x="290330" y="103640"/>
                    </a:cubicBezTo>
                    <a:cubicBezTo>
                      <a:pt x="318270" y="93480"/>
                      <a:pt x="332240" y="63000"/>
                      <a:pt x="322080" y="35060"/>
                    </a:cubicBezTo>
                    <a:cubicBezTo>
                      <a:pt x="311920" y="7120"/>
                      <a:pt x="281440" y="-6850"/>
                      <a:pt x="253500" y="3310"/>
                    </a:cubicBezTo>
                    <a:cubicBezTo>
                      <a:pt x="239530" y="8390"/>
                      <a:pt x="228100" y="19820"/>
                      <a:pt x="221750" y="35060"/>
                    </a:cubicBezTo>
                    <a:lnTo>
                      <a:pt x="54110" y="35060"/>
                    </a:lnTo>
                    <a:cubicBezTo>
                      <a:pt x="43950" y="35060"/>
                      <a:pt x="35060" y="43950"/>
                      <a:pt x="35060" y="54110"/>
                    </a:cubicBezTo>
                    <a:lnTo>
                      <a:pt x="35060" y="294140"/>
                    </a:lnTo>
                    <a:cubicBezTo>
                      <a:pt x="7120" y="304300"/>
                      <a:pt x="-6850" y="334780"/>
                      <a:pt x="3310" y="362720"/>
                    </a:cubicBezTo>
                    <a:cubicBezTo>
                      <a:pt x="13470" y="390660"/>
                      <a:pt x="43950" y="404630"/>
                      <a:pt x="71890" y="394470"/>
                    </a:cubicBezTo>
                    <a:cubicBezTo>
                      <a:pt x="99830" y="384310"/>
                      <a:pt x="113800" y="353830"/>
                      <a:pt x="103640" y="325890"/>
                    </a:cubicBezTo>
                    <a:cubicBezTo>
                      <a:pt x="98560" y="311920"/>
                      <a:pt x="87130" y="300490"/>
                      <a:pt x="71890" y="294140"/>
                    </a:cubicBezTo>
                    <a:lnTo>
                      <a:pt x="71890" y="71890"/>
                    </a:lnTo>
                    <a:lnTo>
                      <a:pt x="221750" y="71890"/>
                    </a:lnTo>
                    <a:close/>
                  </a:path>
                </a:pathLst>
              </a:custGeom>
              <a:solidFill>
                <a:schemeClr val="accent2">
                  <a:lumMod val="60000"/>
                  <a:lumOff val="40000"/>
                </a:schemeClr>
              </a:solidFill>
              <a:ln w="12668"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04A99376-09A6-C2DC-6C75-204F0E06EDD7}"/>
                  </a:ext>
                </a:extLst>
              </p:cNvPr>
              <p:cNvSpPr/>
              <p:nvPr/>
            </p:nvSpPr>
            <p:spPr>
              <a:xfrm>
                <a:off x="6539241" y="5994359"/>
                <a:ext cx="650849" cy="434949"/>
              </a:xfrm>
              <a:custGeom>
                <a:avLst/>
                <a:gdLst>
                  <a:gd name="connsiteX0" fmla="*/ 35525 w 650849"/>
                  <a:gd name="connsiteY0" fmla="*/ 72355 h 434949"/>
                  <a:gd name="connsiteX1" fmla="*/ 71085 w 650849"/>
                  <a:gd name="connsiteY1" fmla="*/ 36795 h 434949"/>
                  <a:gd name="connsiteX2" fmla="*/ 106645 w 650849"/>
                  <a:gd name="connsiteY2" fmla="*/ 72355 h 434949"/>
                  <a:gd name="connsiteX3" fmla="*/ 71085 w 650849"/>
                  <a:gd name="connsiteY3" fmla="*/ 107915 h 434949"/>
                  <a:gd name="connsiteX4" fmla="*/ 35525 w 650849"/>
                  <a:gd name="connsiteY4" fmla="*/ 72355 h 434949"/>
                  <a:gd name="connsiteX5" fmla="*/ 580355 w 650849"/>
                  <a:gd name="connsiteY5" fmla="*/ 328895 h 434949"/>
                  <a:gd name="connsiteX6" fmla="*/ 615915 w 650849"/>
                  <a:gd name="connsiteY6" fmla="*/ 364455 h 434949"/>
                  <a:gd name="connsiteX7" fmla="*/ 580355 w 650849"/>
                  <a:gd name="connsiteY7" fmla="*/ 400015 h 434949"/>
                  <a:gd name="connsiteX8" fmla="*/ 544795 w 650849"/>
                  <a:gd name="connsiteY8" fmla="*/ 364455 h 434949"/>
                  <a:gd name="connsiteX9" fmla="*/ 544795 w 650849"/>
                  <a:gd name="connsiteY9" fmla="*/ 363185 h 434949"/>
                  <a:gd name="connsiteX10" fmla="*/ 580355 w 650849"/>
                  <a:gd name="connsiteY10" fmla="*/ 328895 h 434949"/>
                  <a:gd name="connsiteX11" fmla="*/ 71085 w 650849"/>
                  <a:gd name="connsiteY11" fmla="*/ 380965 h 434949"/>
                  <a:gd name="connsiteX12" fmla="*/ 510505 w 650849"/>
                  <a:gd name="connsiteY12" fmla="*/ 380965 h 434949"/>
                  <a:gd name="connsiteX13" fmla="*/ 596865 w 650849"/>
                  <a:gd name="connsiteY13" fmla="*/ 433035 h 434949"/>
                  <a:gd name="connsiteX14" fmla="*/ 648935 w 650849"/>
                  <a:gd name="connsiteY14" fmla="*/ 346675 h 434949"/>
                  <a:gd name="connsiteX15" fmla="*/ 562575 w 650849"/>
                  <a:gd name="connsiteY15" fmla="*/ 294605 h 434949"/>
                  <a:gd name="connsiteX16" fmla="*/ 511775 w 650849"/>
                  <a:gd name="connsiteY16" fmla="*/ 342865 h 434949"/>
                  <a:gd name="connsiteX17" fmla="*/ 90135 w 650849"/>
                  <a:gd name="connsiteY17" fmla="*/ 342865 h 434949"/>
                  <a:gd name="connsiteX18" fmla="*/ 90135 w 650849"/>
                  <a:gd name="connsiteY18" fmla="*/ 139665 h 434949"/>
                  <a:gd name="connsiteX19" fmla="*/ 139665 w 650849"/>
                  <a:gd name="connsiteY19" fmla="*/ 52035 h 434949"/>
                  <a:gd name="connsiteX20" fmla="*/ 52035 w 650849"/>
                  <a:gd name="connsiteY20" fmla="*/ 2505 h 434949"/>
                  <a:gd name="connsiteX21" fmla="*/ 2505 w 650849"/>
                  <a:gd name="connsiteY21" fmla="*/ 90135 h 434949"/>
                  <a:gd name="connsiteX22" fmla="*/ 52035 w 650849"/>
                  <a:gd name="connsiteY22" fmla="*/ 139665 h 434949"/>
                  <a:gd name="connsiteX23" fmla="*/ 52035 w 650849"/>
                  <a:gd name="connsiteY23" fmla="*/ 361915 h 434949"/>
                  <a:gd name="connsiteX24" fmla="*/ 71085 w 650849"/>
                  <a:gd name="connsiteY24" fmla="*/ 380965 h 434949"/>
                  <a:gd name="connsiteX25" fmla="*/ 71085 w 650849"/>
                  <a:gd name="connsiteY25" fmla="*/ 380965 h 43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0849" h="434949">
                    <a:moveTo>
                      <a:pt x="35525" y="72355"/>
                    </a:moveTo>
                    <a:cubicBezTo>
                      <a:pt x="35525" y="52035"/>
                      <a:pt x="52035" y="36795"/>
                      <a:pt x="71085" y="36795"/>
                    </a:cubicBezTo>
                    <a:cubicBezTo>
                      <a:pt x="91405" y="36795"/>
                      <a:pt x="106645" y="53305"/>
                      <a:pt x="106645" y="72355"/>
                    </a:cubicBezTo>
                    <a:cubicBezTo>
                      <a:pt x="106645" y="92675"/>
                      <a:pt x="91405" y="107915"/>
                      <a:pt x="71085" y="107915"/>
                    </a:cubicBezTo>
                    <a:cubicBezTo>
                      <a:pt x="52035" y="107915"/>
                      <a:pt x="35525" y="92675"/>
                      <a:pt x="35525" y="72355"/>
                    </a:cubicBezTo>
                    <a:moveTo>
                      <a:pt x="580355" y="328895"/>
                    </a:moveTo>
                    <a:cubicBezTo>
                      <a:pt x="600675" y="328895"/>
                      <a:pt x="615915" y="345405"/>
                      <a:pt x="615915" y="364455"/>
                    </a:cubicBezTo>
                    <a:cubicBezTo>
                      <a:pt x="615915" y="383505"/>
                      <a:pt x="599405" y="400015"/>
                      <a:pt x="580355" y="400015"/>
                    </a:cubicBezTo>
                    <a:cubicBezTo>
                      <a:pt x="560035" y="400015"/>
                      <a:pt x="544795" y="383505"/>
                      <a:pt x="544795" y="364455"/>
                    </a:cubicBezTo>
                    <a:cubicBezTo>
                      <a:pt x="544795" y="364455"/>
                      <a:pt x="544795" y="364455"/>
                      <a:pt x="544795" y="363185"/>
                    </a:cubicBezTo>
                    <a:cubicBezTo>
                      <a:pt x="544795" y="345405"/>
                      <a:pt x="560035" y="328895"/>
                      <a:pt x="580355" y="328895"/>
                    </a:cubicBezTo>
                    <a:moveTo>
                      <a:pt x="71085" y="380965"/>
                    </a:moveTo>
                    <a:lnTo>
                      <a:pt x="510505" y="380965"/>
                    </a:lnTo>
                    <a:cubicBezTo>
                      <a:pt x="519395" y="419065"/>
                      <a:pt x="558765" y="441925"/>
                      <a:pt x="596865" y="433035"/>
                    </a:cubicBezTo>
                    <a:cubicBezTo>
                      <a:pt x="634965" y="424145"/>
                      <a:pt x="657825" y="384775"/>
                      <a:pt x="648935" y="346675"/>
                    </a:cubicBezTo>
                    <a:cubicBezTo>
                      <a:pt x="640045" y="308575"/>
                      <a:pt x="600675" y="285715"/>
                      <a:pt x="562575" y="294605"/>
                    </a:cubicBezTo>
                    <a:cubicBezTo>
                      <a:pt x="538445" y="300955"/>
                      <a:pt x="519395" y="318735"/>
                      <a:pt x="511775" y="342865"/>
                    </a:cubicBezTo>
                    <a:lnTo>
                      <a:pt x="90135" y="342865"/>
                    </a:lnTo>
                    <a:lnTo>
                      <a:pt x="90135" y="139665"/>
                    </a:lnTo>
                    <a:cubicBezTo>
                      <a:pt x="128235" y="129505"/>
                      <a:pt x="149825" y="90135"/>
                      <a:pt x="139665" y="52035"/>
                    </a:cubicBezTo>
                    <a:cubicBezTo>
                      <a:pt x="129505" y="13935"/>
                      <a:pt x="90135" y="-7655"/>
                      <a:pt x="52035" y="2505"/>
                    </a:cubicBezTo>
                    <a:cubicBezTo>
                      <a:pt x="13935" y="12665"/>
                      <a:pt x="-7655" y="52035"/>
                      <a:pt x="2505" y="90135"/>
                    </a:cubicBezTo>
                    <a:cubicBezTo>
                      <a:pt x="8855" y="114265"/>
                      <a:pt x="27905" y="133315"/>
                      <a:pt x="52035" y="139665"/>
                    </a:cubicBezTo>
                    <a:lnTo>
                      <a:pt x="52035" y="361915"/>
                    </a:lnTo>
                    <a:cubicBezTo>
                      <a:pt x="52035" y="373345"/>
                      <a:pt x="60925" y="380965"/>
                      <a:pt x="71085" y="380965"/>
                    </a:cubicBezTo>
                    <a:cubicBezTo>
                      <a:pt x="71085" y="380965"/>
                      <a:pt x="71085" y="380965"/>
                      <a:pt x="71085" y="380965"/>
                    </a:cubicBezTo>
                  </a:path>
                </a:pathLst>
              </a:custGeom>
              <a:solidFill>
                <a:schemeClr val="accent1"/>
              </a:solidFill>
              <a:ln w="12668"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2EF8B87B-950D-C427-3BB2-481267F99F4B}"/>
                  </a:ext>
                </a:extLst>
              </p:cNvPr>
              <p:cNvSpPr/>
              <p:nvPr/>
            </p:nvSpPr>
            <p:spPr>
              <a:xfrm>
                <a:off x="6539206" y="5753023"/>
                <a:ext cx="596900" cy="487644"/>
              </a:xfrm>
              <a:custGeom>
                <a:avLst/>
                <a:gdLst>
                  <a:gd name="connsiteX0" fmla="*/ 403860 w 596900"/>
                  <a:gd name="connsiteY0" fmla="*/ 452120 h 487644"/>
                  <a:gd name="connsiteX1" fmla="*/ 368300 w 596900"/>
                  <a:gd name="connsiteY1" fmla="*/ 416560 h 487644"/>
                  <a:gd name="connsiteX2" fmla="*/ 403860 w 596900"/>
                  <a:gd name="connsiteY2" fmla="*/ 381000 h 487644"/>
                  <a:gd name="connsiteX3" fmla="*/ 439420 w 596900"/>
                  <a:gd name="connsiteY3" fmla="*/ 416560 h 487644"/>
                  <a:gd name="connsiteX4" fmla="*/ 403860 w 596900"/>
                  <a:gd name="connsiteY4" fmla="*/ 452120 h 487644"/>
                  <a:gd name="connsiteX5" fmla="*/ 403860 w 596900"/>
                  <a:gd name="connsiteY5" fmla="*/ 452120 h 487644"/>
                  <a:gd name="connsiteX6" fmla="*/ 71120 w 596900"/>
                  <a:gd name="connsiteY6" fmla="*/ 106680 h 487644"/>
                  <a:gd name="connsiteX7" fmla="*/ 35560 w 596900"/>
                  <a:gd name="connsiteY7" fmla="*/ 71120 h 487644"/>
                  <a:gd name="connsiteX8" fmla="*/ 71120 w 596900"/>
                  <a:gd name="connsiteY8" fmla="*/ 35560 h 487644"/>
                  <a:gd name="connsiteX9" fmla="*/ 106680 w 596900"/>
                  <a:gd name="connsiteY9" fmla="*/ 71120 h 487644"/>
                  <a:gd name="connsiteX10" fmla="*/ 71120 w 596900"/>
                  <a:gd name="connsiteY10" fmla="*/ 106680 h 487644"/>
                  <a:gd name="connsiteX11" fmla="*/ 71120 w 596900"/>
                  <a:gd name="connsiteY11" fmla="*/ 0 h 487644"/>
                  <a:gd name="connsiteX12" fmla="*/ 0 w 596900"/>
                  <a:gd name="connsiteY12" fmla="*/ 71120 h 487644"/>
                  <a:gd name="connsiteX13" fmla="*/ 71120 w 596900"/>
                  <a:gd name="connsiteY13" fmla="*/ 142240 h 487644"/>
                  <a:gd name="connsiteX14" fmla="*/ 139700 w 596900"/>
                  <a:gd name="connsiteY14" fmla="*/ 90170 h 487644"/>
                  <a:gd name="connsiteX15" fmla="*/ 560070 w 596900"/>
                  <a:gd name="connsiteY15" fmla="*/ 90170 h 487644"/>
                  <a:gd name="connsiteX16" fmla="*/ 560070 w 596900"/>
                  <a:gd name="connsiteY16" fmla="*/ 397510 h 487644"/>
                  <a:gd name="connsiteX17" fmla="*/ 471170 w 596900"/>
                  <a:gd name="connsiteY17" fmla="*/ 397510 h 487644"/>
                  <a:gd name="connsiteX18" fmla="*/ 383540 w 596900"/>
                  <a:gd name="connsiteY18" fmla="*/ 347980 h 487644"/>
                  <a:gd name="connsiteX19" fmla="*/ 334010 w 596900"/>
                  <a:gd name="connsiteY19" fmla="*/ 435610 h 487644"/>
                  <a:gd name="connsiteX20" fmla="*/ 421640 w 596900"/>
                  <a:gd name="connsiteY20" fmla="*/ 485140 h 487644"/>
                  <a:gd name="connsiteX21" fmla="*/ 471170 w 596900"/>
                  <a:gd name="connsiteY21" fmla="*/ 435610 h 487644"/>
                  <a:gd name="connsiteX22" fmla="*/ 577850 w 596900"/>
                  <a:gd name="connsiteY22" fmla="*/ 435610 h 487644"/>
                  <a:gd name="connsiteX23" fmla="*/ 596900 w 596900"/>
                  <a:gd name="connsiteY23" fmla="*/ 416560 h 487644"/>
                  <a:gd name="connsiteX24" fmla="*/ 596900 w 596900"/>
                  <a:gd name="connsiteY24" fmla="*/ 71120 h 487644"/>
                  <a:gd name="connsiteX25" fmla="*/ 577850 w 596900"/>
                  <a:gd name="connsiteY25" fmla="*/ 52070 h 487644"/>
                  <a:gd name="connsiteX26" fmla="*/ 577850 w 596900"/>
                  <a:gd name="connsiteY26" fmla="*/ 52070 h 487644"/>
                  <a:gd name="connsiteX27" fmla="*/ 139700 w 596900"/>
                  <a:gd name="connsiteY27" fmla="*/ 52070 h 487644"/>
                  <a:gd name="connsiteX28" fmla="*/ 71120 w 596900"/>
                  <a:gd name="connsiteY28" fmla="*/ 0 h 48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6900" h="487644">
                    <a:moveTo>
                      <a:pt x="403860" y="452120"/>
                    </a:moveTo>
                    <a:cubicBezTo>
                      <a:pt x="383540" y="452120"/>
                      <a:pt x="368300" y="435610"/>
                      <a:pt x="368300" y="416560"/>
                    </a:cubicBezTo>
                    <a:cubicBezTo>
                      <a:pt x="368300" y="396240"/>
                      <a:pt x="384810" y="381000"/>
                      <a:pt x="403860" y="381000"/>
                    </a:cubicBezTo>
                    <a:cubicBezTo>
                      <a:pt x="424180" y="381000"/>
                      <a:pt x="439420" y="397510"/>
                      <a:pt x="439420" y="416560"/>
                    </a:cubicBezTo>
                    <a:cubicBezTo>
                      <a:pt x="440690" y="435610"/>
                      <a:pt x="424180" y="452120"/>
                      <a:pt x="403860" y="452120"/>
                    </a:cubicBezTo>
                    <a:cubicBezTo>
                      <a:pt x="405130" y="452120"/>
                      <a:pt x="405130" y="452120"/>
                      <a:pt x="403860" y="452120"/>
                    </a:cubicBezTo>
                    <a:moveTo>
                      <a:pt x="71120" y="106680"/>
                    </a:moveTo>
                    <a:cubicBezTo>
                      <a:pt x="50800" y="106680"/>
                      <a:pt x="35560" y="90170"/>
                      <a:pt x="35560" y="71120"/>
                    </a:cubicBezTo>
                    <a:cubicBezTo>
                      <a:pt x="35560" y="52070"/>
                      <a:pt x="52070" y="35560"/>
                      <a:pt x="71120" y="35560"/>
                    </a:cubicBezTo>
                    <a:cubicBezTo>
                      <a:pt x="91440" y="35560"/>
                      <a:pt x="106680" y="52070"/>
                      <a:pt x="106680" y="71120"/>
                    </a:cubicBezTo>
                    <a:cubicBezTo>
                      <a:pt x="107950" y="91440"/>
                      <a:pt x="91440" y="106680"/>
                      <a:pt x="71120" y="106680"/>
                    </a:cubicBezTo>
                    <a:moveTo>
                      <a:pt x="71120" y="0"/>
                    </a:moveTo>
                    <a:cubicBezTo>
                      <a:pt x="31750" y="0"/>
                      <a:pt x="0" y="31750"/>
                      <a:pt x="0" y="71120"/>
                    </a:cubicBezTo>
                    <a:cubicBezTo>
                      <a:pt x="0" y="110490"/>
                      <a:pt x="31750" y="142240"/>
                      <a:pt x="71120" y="142240"/>
                    </a:cubicBezTo>
                    <a:cubicBezTo>
                      <a:pt x="102870" y="142240"/>
                      <a:pt x="130810" y="120650"/>
                      <a:pt x="139700" y="90170"/>
                    </a:cubicBezTo>
                    <a:lnTo>
                      <a:pt x="560070" y="90170"/>
                    </a:lnTo>
                    <a:lnTo>
                      <a:pt x="560070" y="397510"/>
                    </a:lnTo>
                    <a:lnTo>
                      <a:pt x="471170" y="397510"/>
                    </a:lnTo>
                    <a:cubicBezTo>
                      <a:pt x="461010" y="359410"/>
                      <a:pt x="421640" y="337820"/>
                      <a:pt x="383540" y="347980"/>
                    </a:cubicBezTo>
                    <a:cubicBezTo>
                      <a:pt x="345440" y="358140"/>
                      <a:pt x="323850" y="397510"/>
                      <a:pt x="334010" y="435610"/>
                    </a:cubicBezTo>
                    <a:cubicBezTo>
                      <a:pt x="344170" y="473710"/>
                      <a:pt x="383540" y="495300"/>
                      <a:pt x="421640" y="485140"/>
                    </a:cubicBezTo>
                    <a:cubicBezTo>
                      <a:pt x="445770" y="478790"/>
                      <a:pt x="464820" y="459740"/>
                      <a:pt x="471170" y="435610"/>
                    </a:cubicBezTo>
                    <a:lnTo>
                      <a:pt x="577850" y="435610"/>
                    </a:lnTo>
                    <a:cubicBezTo>
                      <a:pt x="588010" y="435610"/>
                      <a:pt x="596900" y="426720"/>
                      <a:pt x="596900" y="416560"/>
                    </a:cubicBezTo>
                    <a:lnTo>
                      <a:pt x="596900" y="71120"/>
                    </a:lnTo>
                    <a:cubicBezTo>
                      <a:pt x="596900" y="60960"/>
                      <a:pt x="589280" y="52070"/>
                      <a:pt x="577850" y="52070"/>
                    </a:cubicBezTo>
                    <a:cubicBezTo>
                      <a:pt x="577850" y="52070"/>
                      <a:pt x="577850" y="52070"/>
                      <a:pt x="577850" y="52070"/>
                    </a:cubicBezTo>
                    <a:lnTo>
                      <a:pt x="139700" y="52070"/>
                    </a:lnTo>
                    <a:cubicBezTo>
                      <a:pt x="130810" y="21590"/>
                      <a:pt x="104140" y="0"/>
                      <a:pt x="71120" y="0"/>
                    </a:cubicBezTo>
                  </a:path>
                </a:pathLst>
              </a:custGeom>
              <a:solidFill>
                <a:schemeClr val="accent1"/>
              </a:solidFill>
              <a:ln w="12668" cap="flat">
                <a:noFill/>
                <a:prstDash val="solid"/>
                <a:miter/>
              </a:ln>
            </p:spPr>
            <p:txBody>
              <a:bodyPr rtlCol="0" anchor="ctr"/>
              <a:lstStyle/>
              <a:p>
                <a:endParaRPr lang="en-US"/>
              </a:p>
            </p:txBody>
          </p:sp>
        </p:grpSp>
        <p:grpSp>
          <p:nvGrpSpPr>
            <p:cNvPr id="181" name="Graphic 119">
              <a:extLst>
                <a:ext uri="{FF2B5EF4-FFF2-40B4-BE49-F238E27FC236}">
                  <a16:creationId xmlns:a16="http://schemas.microsoft.com/office/drawing/2014/main" id="{CEA956DC-4035-57AF-EA2B-36D7E017C1DC}"/>
                </a:ext>
              </a:extLst>
            </p:cNvPr>
            <p:cNvGrpSpPr/>
            <p:nvPr/>
          </p:nvGrpSpPr>
          <p:grpSpPr>
            <a:xfrm>
              <a:off x="1282421" y="4783071"/>
              <a:ext cx="589539" cy="453445"/>
              <a:chOff x="1282421" y="4783071"/>
              <a:chExt cx="589539" cy="453445"/>
            </a:xfrm>
            <a:solidFill>
              <a:schemeClr val="accent2">
                <a:lumMod val="60000"/>
                <a:lumOff val="40000"/>
              </a:schemeClr>
            </a:solidFill>
          </p:grpSpPr>
          <p:grpSp>
            <p:nvGrpSpPr>
              <p:cNvPr id="182" name="Graphic 119">
                <a:extLst>
                  <a:ext uri="{FF2B5EF4-FFF2-40B4-BE49-F238E27FC236}">
                    <a16:creationId xmlns:a16="http://schemas.microsoft.com/office/drawing/2014/main" id="{2188C245-7502-53F8-FB64-85CD0BF22CBE}"/>
                  </a:ext>
                </a:extLst>
              </p:cNvPr>
              <p:cNvGrpSpPr/>
              <p:nvPr/>
            </p:nvGrpSpPr>
            <p:grpSpPr>
              <a:xfrm>
                <a:off x="1282421" y="4783071"/>
                <a:ext cx="464242" cy="452252"/>
                <a:chOff x="1282421" y="4783071"/>
                <a:chExt cx="464242" cy="452252"/>
              </a:xfrm>
              <a:grpFill/>
            </p:grpSpPr>
            <p:grpSp>
              <p:nvGrpSpPr>
                <p:cNvPr id="183" name="Graphic 119">
                  <a:extLst>
                    <a:ext uri="{FF2B5EF4-FFF2-40B4-BE49-F238E27FC236}">
                      <a16:creationId xmlns:a16="http://schemas.microsoft.com/office/drawing/2014/main" id="{D09CC7F4-AC75-CECB-BAE8-ED314DF1A968}"/>
                    </a:ext>
                  </a:extLst>
                </p:cNvPr>
                <p:cNvGrpSpPr/>
                <p:nvPr/>
              </p:nvGrpSpPr>
              <p:grpSpPr>
                <a:xfrm>
                  <a:off x="1282421" y="4783071"/>
                  <a:ext cx="464242" cy="452252"/>
                  <a:chOff x="1282421" y="4783071"/>
                  <a:chExt cx="464242" cy="452252"/>
                </a:xfrm>
                <a:grpFill/>
              </p:grpSpPr>
              <p:sp>
                <p:nvSpPr>
                  <p:cNvPr id="184" name="Freeform 183">
                    <a:extLst>
                      <a:ext uri="{FF2B5EF4-FFF2-40B4-BE49-F238E27FC236}">
                        <a16:creationId xmlns:a16="http://schemas.microsoft.com/office/drawing/2014/main" id="{3436F4DD-781E-B90C-F406-5B5204C4EC27}"/>
                      </a:ext>
                    </a:extLst>
                  </p:cNvPr>
                  <p:cNvSpPr/>
                  <p:nvPr/>
                </p:nvSpPr>
                <p:spPr>
                  <a:xfrm>
                    <a:off x="1282526" y="4783071"/>
                    <a:ext cx="463435" cy="349664"/>
                  </a:xfrm>
                  <a:custGeom>
                    <a:avLst/>
                    <a:gdLst>
                      <a:gd name="connsiteX0" fmla="*/ 7157 w 463435"/>
                      <a:gd name="connsiteY0" fmla="*/ 349664 h 349664"/>
                      <a:gd name="connsiteX1" fmla="*/ 0 w 463435"/>
                      <a:gd name="connsiteY1" fmla="*/ 342507 h 349664"/>
                      <a:gd name="connsiteX2" fmla="*/ 0 w 463435"/>
                      <a:gd name="connsiteY2" fmla="*/ 111684 h 349664"/>
                      <a:gd name="connsiteX3" fmla="*/ 7157 w 463435"/>
                      <a:gd name="connsiteY3" fmla="*/ 100948 h 349664"/>
                      <a:gd name="connsiteX4" fmla="*/ 223069 w 463435"/>
                      <a:gd name="connsiteY4" fmla="*/ 1342 h 349664"/>
                      <a:gd name="connsiteX5" fmla="*/ 233805 w 463435"/>
                      <a:gd name="connsiteY5" fmla="*/ 1342 h 349664"/>
                      <a:gd name="connsiteX6" fmla="*/ 456278 w 463435"/>
                      <a:gd name="connsiteY6" fmla="*/ 100351 h 349664"/>
                      <a:gd name="connsiteX7" fmla="*/ 463435 w 463435"/>
                      <a:gd name="connsiteY7" fmla="*/ 111684 h 349664"/>
                      <a:gd name="connsiteX8" fmla="*/ 463435 w 463435"/>
                      <a:gd name="connsiteY8" fmla="*/ 159399 h 349664"/>
                      <a:gd name="connsiteX9" fmla="*/ 456278 w 463435"/>
                      <a:gd name="connsiteY9" fmla="*/ 166556 h 349664"/>
                      <a:gd name="connsiteX10" fmla="*/ 449121 w 463435"/>
                      <a:gd name="connsiteY10" fmla="*/ 159399 h 349664"/>
                      <a:gd name="connsiteX11" fmla="*/ 449121 w 463435"/>
                      <a:gd name="connsiteY11" fmla="*/ 113473 h 349664"/>
                      <a:gd name="connsiteX12" fmla="*/ 229034 w 463435"/>
                      <a:gd name="connsiteY12" fmla="*/ 15657 h 349664"/>
                      <a:gd name="connsiteX13" fmla="*/ 14911 w 463435"/>
                      <a:gd name="connsiteY13" fmla="*/ 113473 h 349664"/>
                      <a:gd name="connsiteX14" fmla="*/ 14911 w 463435"/>
                      <a:gd name="connsiteY14" fmla="*/ 342507 h 349664"/>
                      <a:gd name="connsiteX15" fmla="*/ 7157 w 463435"/>
                      <a:gd name="connsiteY15" fmla="*/ 349664 h 34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3435" h="349664">
                        <a:moveTo>
                          <a:pt x="7157" y="349664"/>
                        </a:moveTo>
                        <a:cubicBezTo>
                          <a:pt x="2982" y="349664"/>
                          <a:pt x="0" y="346085"/>
                          <a:pt x="0" y="342507"/>
                        </a:cubicBezTo>
                        <a:lnTo>
                          <a:pt x="0" y="111684"/>
                        </a:lnTo>
                        <a:cubicBezTo>
                          <a:pt x="0" y="106912"/>
                          <a:pt x="2982" y="102737"/>
                          <a:pt x="7157" y="100948"/>
                        </a:cubicBezTo>
                        <a:lnTo>
                          <a:pt x="223069" y="1342"/>
                        </a:lnTo>
                        <a:cubicBezTo>
                          <a:pt x="226648" y="-447"/>
                          <a:pt x="230227" y="-447"/>
                          <a:pt x="233805" y="1342"/>
                        </a:cubicBezTo>
                        <a:lnTo>
                          <a:pt x="456278" y="100351"/>
                        </a:lnTo>
                        <a:cubicBezTo>
                          <a:pt x="460453" y="102141"/>
                          <a:pt x="463435" y="106912"/>
                          <a:pt x="463435" y="111684"/>
                        </a:cubicBezTo>
                        <a:lnTo>
                          <a:pt x="463435" y="159399"/>
                        </a:lnTo>
                        <a:cubicBezTo>
                          <a:pt x="463435" y="163574"/>
                          <a:pt x="459857" y="166556"/>
                          <a:pt x="456278" y="166556"/>
                        </a:cubicBezTo>
                        <a:cubicBezTo>
                          <a:pt x="452699" y="166556"/>
                          <a:pt x="449121" y="162978"/>
                          <a:pt x="449121" y="159399"/>
                        </a:cubicBezTo>
                        <a:lnTo>
                          <a:pt x="449121" y="113473"/>
                        </a:lnTo>
                        <a:lnTo>
                          <a:pt x="229034" y="15657"/>
                        </a:lnTo>
                        <a:lnTo>
                          <a:pt x="14911" y="113473"/>
                        </a:lnTo>
                        <a:lnTo>
                          <a:pt x="14911" y="342507"/>
                        </a:lnTo>
                        <a:cubicBezTo>
                          <a:pt x="14911" y="346085"/>
                          <a:pt x="11332" y="349664"/>
                          <a:pt x="7157" y="349664"/>
                        </a:cubicBezTo>
                        <a:close/>
                      </a:path>
                    </a:pathLst>
                  </a:custGeom>
                  <a:grpFill/>
                  <a:ln w="5906"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8C01E600-49EB-E479-598C-A80BC34A4321}"/>
                      </a:ext>
                    </a:extLst>
                  </p:cNvPr>
                  <p:cNvSpPr/>
                  <p:nvPr/>
                </p:nvSpPr>
                <p:spPr>
                  <a:xfrm>
                    <a:off x="1282421" y="4886896"/>
                    <a:ext cx="242366" cy="115815"/>
                  </a:xfrm>
                  <a:custGeom>
                    <a:avLst/>
                    <a:gdLst>
                      <a:gd name="connsiteX0" fmla="*/ 235104 w 242366"/>
                      <a:gd name="connsiteY0" fmla="*/ 115815 h 115815"/>
                      <a:gd name="connsiteX1" fmla="*/ 232121 w 242366"/>
                      <a:gd name="connsiteY1" fmla="*/ 115219 h 115815"/>
                      <a:gd name="connsiteX2" fmla="*/ 4281 w 242366"/>
                      <a:gd name="connsiteY2" fmla="*/ 13824 h 115815"/>
                      <a:gd name="connsiteX3" fmla="*/ 702 w 242366"/>
                      <a:gd name="connsiteY3" fmla="*/ 4281 h 115815"/>
                      <a:gd name="connsiteX4" fmla="*/ 10245 w 242366"/>
                      <a:gd name="connsiteY4" fmla="*/ 702 h 115815"/>
                      <a:gd name="connsiteX5" fmla="*/ 238086 w 242366"/>
                      <a:gd name="connsiteY5" fmla="*/ 102097 h 115815"/>
                      <a:gd name="connsiteX6" fmla="*/ 241665 w 242366"/>
                      <a:gd name="connsiteY6" fmla="*/ 111640 h 115815"/>
                      <a:gd name="connsiteX7" fmla="*/ 235104 w 242366"/>
                      <a:gd name="connsiteY7" fmla="*/ 115815 h 11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66" h="115815">
                        <a:moveTo>
                          <a:pt x="235104" y="115815"/>
                        </a:moveTo>
                        <a:cubicBezTo>
                          <a:pt x="233911" y="115815"/>
                          <a:pt x="233314" y="115815"/>
                          <a:pt x="232121" y="115219"/>
                        </a:cubicBezTo>
                        <a:lnTo>
                          <a:pt x="4281" y="13824"/>
                        </a:lnTo>
                        <a:cubicBezTo>
                          <a:pt x="702" y="12034"/>
                          <a:pt x="-1087" y="7859"/>
                          <a:pt x="702" y="4281"/>
                        </a:cubicBezTo>
                        <a:cubicBezTo>
                          <a:pt x="2491" y="702"/>
                          <a:pt x="6666" y="-1087"/>
                          <a:pt x="10245" y="702"/>
                        </a:cubicBezTo>
                        <a:lnTo>
                          <a:pt x="238086" y="102097"/>
                        </a:lnTo>
                        <a:cubicBezTo>
                          <a:pt x="241665" y="103886"/>
                          <a:pt x="243454" y="108062"/>
                          <a:pt x="241665" y="111640"/>
                        </a:cubicBezTo>
                        <a:cubicBezTo>
                          <a:pt x="240472" y="114026"/>
                          <a:pt x="238086" y="115815"/>
                          <a:pt x="235104" y="115815"/>
                        </a:cubicBezTo>
                        <a:close/>
                      </a:path>
                    </a:pathLst>
                  </a:custGeom>
                  <a:grpFill/>
                  <a:ln w="5906"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5DD84101-8A89-949A-5FD1-380820A95B71}"/>
                      </a:ext>
                    </a:extLst>
                  </p:cNvPr>
                  <p:cNvSpPr/>
                  <p:nvPr/>
                </p:nvSpPr>
                <p:spPr>
                  <a:xfrm>
                    <a:off x="1282421" y="5120105"/>
                    <a:ext cx="364040" cy="115218"/>
                  </a:xfrm>
                  <a:custGeom>
                    <a:avLst/>
                    <a:gdLst>
                      <a:gd name="connsiteX0" fmla="*/ 235104 w 364040"/>
                      <a:gd name="connsiteY0" fmla="*/ 115219 h 115218"/>
                      <a:gd name="connsiteX1" fmla="*/ 229736 w 364040"/>
                      <a:gd name="connsiteY1" fmla="*/ 114026 h 115218"/>
                      <a:gd name="connsiteX2" fmla="*/ 4281 w 364040"/>
                      <a:gd name="connsiteY2" fmla="*/ 14420 h 115218"/>
                      <a:gd name="connsiteX3" fmla="*/ 702 w 364040"/>
                      <a:gd name="connsiteY3" fmla="*/ 4281 h 115218"/>
                      <a:gd name="connsiteX4" fmla="*/ 10245 w 364040"/>
                      <a:gd name="connsiteY4" fmla="*/ 702 h 115218"/>
                      <a:gd name="connsiteX5" fmla="*/ 235104 w 364040"/>
                      <a:gd name="connsiteY5" fmla="*/ 100308 h 115218"/>
                      <a:gd name="connsiteX6" fmla="*/ 353199 w 364040"/>
                      <a:gd name="connsiteY6" fmla="*/ 46628 h 115218"/>
                      <a:gd name="connsiteX7" fmla="*/ 363339 w 364040"/>
                      <a:gd name="connsiteY7" fmla="*/ 50207 h 115218"/>
                      <a:gd name="connsiteX8" fmla="*/ 359760 w 364040"/>
                      <a:gd name="connsiteY8" fmla="*/ 60346 h 115218"/>
                      <a:gd name="connsiteX9" fmla="*/ 241068 w 364040"/>
                      <a:gd name="connsiteY9" fmla="*/ 114026 h 115218"/>
                      <a:gd name="connsiteX10" fmla="*/ 235104 w 364040"/>
                      <a:gd name="connsiteY10" fmla="*/ 115219 h 11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040" h="115218">
                        <a:moveTo>
                          <a:pt x="235104" y="115219"/>
                        </a:moveTo>
                        <a:cubicBezTo>
                          <a:pt x="233314" y="115219"/>
                          <a:pt x="231525" y="114622"/>
                          <a:pt x="229736" y="114026"/>
                        </a:cubicBezTo>
                        <a:lnTo>
                          <a:pt x="4281" y="14420"/>
                        </a:lnTo>
                        <a:cubicBezTo>
                          <a:pt x="702" y="12631"/>
                          <a:pt x="-1087" y="8456"/>
                          <a:pt x="702" y="4281"/>
                        </a:cubicBezTo>
                        <a:cubicBezTo>
                          <a:pt x="2491" y="702"/>
                          <a:pt x="6666" y="-1087"/>
                          <a:pt x="10245" y="702"/>
                        </a:cubicBezTo>
                        <a:lnTo>
                          <a:pt x="235104" y="100308"/>
                        </a:lnTo>
                        <a:lnTo>
                          <a:pt x="353199" y="46628"/>
                        </a:lnTo>
                        <a:cubicBezTo>
                          <a:pt x="356778" y="44839"/>
                          <a:pt x="361549" y="46628"/>
                          <a:pt x="363339" y="50207"/>
                        </a:cubicBezTo>
                        <a:cubicBezTo>
                          <a:pt x="365128" y="53785"/>
                          <a:pt x="363339" y="58557"/>
                          <a:pt x="359760" y="60346"/>
                        </a:cubicBezTo>
                        <a:lnTo>
                          <a:pt x="241068" y="114026"/>
                        </a:lnTo>
                        <a:cubicBezTo>
                          <a:pt x="238682" y="115219"/>
                          <a:pt x="236893" y="115219"/>
                          <a:pt x="235104" y="115219"/>
                        </a:cubicBezTo>
                        <a:close/>
                      </a:path>
                    </a:pathLst>
                  </a:custGeom>
                  <a:grpFill/>
                  <a:ln w="5906"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3D04AD79-C91A-2FBD-ACA9-D21D683386A6}"/>
                      </a:ext>
                    </a:extLst>
                  </p:cNvPr>
                  <p:cNvSpPr/>
                  <p:nvPr/>
                </p:nvSpPr>
                <p:spPr>
                  <a:xfrm>
                    <a:off x="1510261" y="4886299"/>
                    <a:ext cx="236402" cy="116411"/>
                  </a:xfrm>
                  <a:custGeom>
                    <a:avLst/>
                    <a:gdLst>
                      <a:gd name="connsiteX0" fmla="*/ 7263 w 236402"/>
                      <a:gd name="connsiteY0" fmla="*/ 116412 h 116411"/>
                      <a:gd name="connsiteX1" fmla="*/ 702 w 236402"/>
                      <a:gd name="connsiteY1" fmla="*/ 112237 h 116411"/>
                      <a:gd name="connsiteX2" fmla="*/ 4281 w 236402"/>
                      <a:gd name="connsiteY2" fmla="*/ 102097 h 116411"/>
                      <a:gd name="connsiteX3" fmla="*/ 225561 w 236402"/>
                      <a:gd name="connsiteY3" fmla="*/ 702 h 116411"/>
                      <a:gd name="connsiteX4" fmla="*/ 235700 w 236402"/>
                      <a:gd name="connsiteY4" fmla="*/ 4281 h 116411"/>
                      <a:gd name="connsiteX5" fmla="*/ 232121 w 236402"/>
                      <a:gd name="connsiteY5" fmla="*/ 14420 h 116411"/>
                      <a:gd name="connsiteX6" fmla="*/ 10841 w 236402"/>
                      <a:gd name="connsiteY6" fmla="*/ 115815 h 116411"/>
                      <a:gd name="connsiteX7" fmla="*/ 7263 w 236402"/>
                      <a:gd name="connsiteY7" fmla="*/ 116412 h 11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402" h="116411">
                        <a:moveTo>
                          <a:pt x="7263" y="116412"/>
                        </a:moveTo>
                        <a:cubicBezTo>
                          <a:pt x="4281" y="116412"/>
                          <a:pt x="1895" y="114622"/>
                          <a:pt x="702" y="112237"/>
                        </a:cubicBezTo>
                        <a:cubicBezTo>
                          <a:pt x="-1087" y="108658"/>
                          <a:pt x="702" y="103886"/>
                          <a:pt x="4281" y="102097"/>
                        </a:cubicBezTo>
                        <a:lnTo>
                          <a:pt x="225561" y="702"/>
                        </a:lnTo>
                        <a:cubicBezTo>
                          <a:pt x="229139" y="-1087"/>
                          <a:pt x="233911" y="702"/>
                          <a:pt x="235700" y="4281"/>
                        </a:cubicBezTo>
                        <a:cubicBezTo>
                          <a:pt x="237489" y="7859"/>
                          <a:pt x="235700" y="12631"/>
                          <a:pt x="232121" y="14420"/>
                        </a:cubicBezTo>
                        <a:lnTo>
                          <a:pt x="10841" y="115815"/>
                        </a:lnTo>
                        <a:cubicBezTo>
                          <a:pt x="9649" y="115815"/>
                          <a:pt x="8456" y="116412"/>
                          <a:pt x="7263" y="116412"/>
                        </a:cubicBezTo>
                        <a:close/>
                      </a:path>
                    </a:pathLst>
                  </a:custGeom>
                  <a:grpFill/>
                  <a:ln w="5906" cap="flat">
                    <a:noFill/>
                    <a:prstDash val="solid"/>
                    <a:miter/>
                  </a:ln>
                </p:spPr>
                <p:txBody>
                  <a:bodyPr rtlCol="0" anchor="ctr"/>
                  <a:lstStyle/>
                  <a:p>
                    <a:endParaRPr lang="en-US"/>
                  </a:p>
                </p:txBody>
              </p:sp>
            </p:grpSp>
            <p:sp>
              <p:nvSpPr>
                <p:cNvPr id="188" name="Freeform 187">
                  <a:extLst>
                    <a:ext uri="{FF2B5EF4-FFF2-40B4-BE49-F238E27FC236}">
                      <a16:creationId xmlns:a16="http://schemas.microsoft.com/office/drawing/2014/main" id="{05E63A85-128A-1405-423E-3100D7391A5E}"/>
                    </a:ext>
                  </a:extLst>
                </p:cNvPr>
                <p:cNvSpPr/>
                <p:nvPr/>
              </p:nvSpPr>
              <p:spPr>
                <a:xfrm>
                  <a:off x="1510367" y="4988397"/>
                  <a:ext cx="14379" cy="246926"/>
                </a:xfrm>
                <a:custGeom>
                  <a:avLst/>
                  <a:gdLst>
                    <a:gd name="connsiteX0" fmla="*/ 7157 w 14379"/>
                    <a:gd name="connsiteY0" fmla="*/ 246927 h 246926"/>
                    <a:gd name="connsiteX1" fmla="*/ 0 w 14379"/>
                    <a:gd name="connsiteY1" fmla="*/ 239770 h 246926"/>
                    <a:gd name="connsiteX2" fmla="*/ 0 w 14379"/>
                    <a:gd name="connsiteY2" fmla="*/ 7157 h 246926"/>
                    <a:gd name="connsiteX3" fmla="*/ 7157 w 14379"/>
                    <a:gd name="connsiteY3" fmla="*/ 0 h 246926"/>
                    <a:gd name="connsiteX4" fmla="*/ 14315 w 14379"/>
                    <a:gd name="connsiteY4" fmla="*/ 7157 h 246926"/>
                    <a:gd name="connsiteX5" fmla="*/ 14315 w 14379"/>
                    <a:gd name="connsiteY5" fmla="*/ 239770 h 246926"/>
                    <a:gd name="connsiteX6" fmla="*/ 7157 w 14379"/>
                    <a:gd name="connsiteY6" fmla="*/ 246927 h 24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79" h="246926">
                      <a:moveTo>
                        <a:pt x="7157" y="246927"/>
                      </a:moveTo>
                      <a:cubicBezTo>
                        <a:pt x="2982" y="246927"/>
                        <a:pt x="0" y="243348"/>
                        <a:pt x="0" y="239770"/>
                      </a:cubicBezTo>
                      <a:lnTo>
                        <a:pt x="0" y="7157"/>
                      </a:lnTo>
                      <a:cubicBezTo>
                        <a:pt x="0" y="2982"/>
                        <a:pt x="3579" y="0"/>
                        <a:pt x="7157" y="0"/>
                      </a:cubicBezTo>
                      <a:cubicBezTo>
                        <a:pt x="10736" y="0"/>
                        <a:pt x="14315" y="3579"/>
                        <a:pt x="14315" y="7157"/>
                      </a:cubicBezTo>
                      <a:lnTo>
                        <a:pt x="14315" y="239770"/>
                      </a:lnTo>
                      <a:cubicBezTo>
                        <a:pt x="14911" y="243348"/>
                        <a:pt x="11332" y="246927"/>
                        <a:pt x="7157" y="246927"/>
                      </a:cubicBezTo>
                      <a:close/>
                    </a:path>
                  </a:pathLst>
                </a:custGeom>
                <a:grpFill/>
                <a:ln w="5906"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536A6C77-B1C8-67D0-1E1A-F99F6EF13559}"/>
                    </a:ext>
                  </a:extLst>
                </p:cNvPr>
                <p:cNvSpPr/>
                <p:nvPr/>
              </p:nvSpPr>
              <p:spPr>
                <a:xfrm>
                  <a:off x="1393359" y="4834409"/>
                  <a:ext cx="235805" cy="113429"/>
                </a:xfrm>
                <a:custGeom>
                  <a:avLst/>
                  <a:gdLst>
                    <a:gd name="connsiteX0" fmla="*/ 7263 w 235805"/>
                    <a:gd name="connsiteY0" fmla="*/ 113429 h 113429"/>
                    <a:gd name="connsiteX1" fmla="*/ 702 w 235805"/>
                    <a:gd name="connsiteY1" fmla="*/ 109254 h 113429"/>
                    <a:gd name="connsiteX2" fmla="*/ 4281 w 235805"/>
                    <a:gd name="connsiteY2" fmla="*/ 99115 h 113429"/>
                    <a:gd name="connsiteX3" fmla="*/ 224964 w 235805"/>
                    <a:gd name="connsiteY3" fmla="*/ 702 h 113429"/>
                    <a:gd name="connsiteX4" fmla="*/ 235104 w 235805"/>
                    <a:gd name="connsiteY4" fmla="*/ 4281 h 113429"/>
                    <a:gd name="connsiteX5" fmla="*/ 231525 w 235805"/>
                    <a:gd name="connsiteY5" fmla="*/ 14420 h 113429"/>
                    <a:gd name="connsiteX6" fmla="*/ 10841 w 235805"/>
                    <a:gd name="connsiteY6" fmla="*/ 112833 h 113429"/>
                    <a:gd name="connsiteX7" fmla="*/ 7263 w 235805"/>
                    <a:gd name="connsiteY7" fmla="*/ 113429 h 11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805" h="113429">
                      <a:moveTo>
                        <a:pt x="7263" y="113429"/>
                      </a:moveTo>
                      <a:cubicBezTo>
                        <a:pt x="4281" y="113429"/>
                        <a:pt x="1895" y="111640"/>
                        <a:pt x="702" y="109254"/>
                      </a:cubicBezTo>
                      <a:cubicBezTo>
                        <a:pt x="-1087" y="105676"/>
                        <a:pt x="702" y="100904"/>
                        <a:pt x="4281" y="99115"/>
                      </a:cubicBezTo>
                      <a:lnTo>
                        <a:pt x="224964" y="702"/>
                      </a:lnTo>
                      <a:cubicBezTo>
                        <a:pt x="228543" y="-1087"/>
                        <a:pt x="233314" y="702"/>
                        <a:pt x="235104" y="4281"/>
                      </a:cubicBezTo>
                      <a:cubicBezTo>
                        <a:pt x="236893" y="7859"/>
                        <a:pt x="235104" y="12631"/>
                        <a:pt x="231525" y="14420"/>
                      </a:cubicBezTo>
                      <a:lnTo>
                        <a:pt x="10841" y="112833"/>
                      </a:lnTo>
                      <a:cubicBezTo>
                        <a:pt x="9052" y="113429"/>
                        <a:pt x="7859" y="113429"/>
                        <a:pt x="7263" y="113429"/>
                      </a:cubicBezTo>
                      <a:close/>
                    </a:path>
                  </a:pathLst>
                </a:custGeom>
                <a:grpFill/>
                <a:ln w="5906" cap="flat">
                  <a:noFill/>
                  <a:prstDash val="solid"/>
                  <a:miter/>
                </a:ln>
              </p:spPr>
              <p:txBody>
                <a:bodyPr rtlCol="0" anchor="ctr"/>
                <a:lstStyle/>
                <a:p>
                  <a:endParaRPr lang="en-US"/>
                </a:p>
              </p:txBody>
            </p:sp>
          </p:grpSp>
          <p:grpSp>
            <p:nvGrpSpPr>
              <p:cNvPr id="190" name="Graphic 119">
                <a:extLst>
                  <a:ext uri="{FF2B5EF4-FFF2-40B4-BE49-F238E27FC236}">
                    <a16:creationId xmlns:a16="http://schemas.microsoft.com/office/drawing/2014/main" id="{918ECD7F-A85A-8CBB-FBAB-97AC829A4794}"/>
                  </a:ext>
                </a:extLst>
              </p:cNvPr>
              <p:cNvGrpSpPr/>
              <p:nvPr/>
            </p:nvGrpSpPr>
            <p:grpSpPr>
              <a:xfrm>
                <a:off x="1604988" y="4969211"/>
                <a:ext cx="266971" cy="267305"/>
                <a:chOff x="1604988" y="4969211"/>
                <a:chExt cx="266971" cy="267305"/>
              </a:xfrm>
              <a:grpFill/>
            </p:grpSpPr>
            <p:sp>
              <p:nvSpPr>
                <p:cNvPr id="191" name="Freeform 190">
                  <a:extLst>
                    <a:ext uri="{FF2B5EF4-FFF2-40B4-BE49-F238E27FC236}">
                      <a16:creationId xmlns:a16="http://schemas.microsoft.com/office/drawing/2014/main" id="{6DA824E6-6762-0136-32EC-A0BFC66817DB}"/>
                    </a:ext>
                  </a:extLst>
                </p:cNvPr>
                <p:cNvSpPr/>
                <p:nvPr/>
              </p:nvSpPr>
              <p:spPr>
                <a:xfrm>
                  <a:off x="1604988" y="4969211"/>
                  <a:ext cx="210363" cy="210047"/>
                </a:xfrm>
                <a:custGeom>
                  <a:avLst/>
                  <a:gdLst>
                    <a:gd name="connsiteX0" fmla="*/ 105187 w 210363"/>
                    <a:gd name="connsiteY0" fmla="*/ 210047 h 210047"/>
                    <a:gd name="connsiteX1" fmla="*/ 99819 w 210363"/>
                    <a:gd name="connsiteY1" fmla="*/ 210047 h 210047"/>
                    <a:gd name="connsiteX2" fmla="*/ 27053 w 210363"/>
                    <a:gd name="connsiteY2" fmla="*/ 175454 h 210047"/>
                    <a:gd name="connsiteX3" fmla="*/ 213 w 210363"/>
                    <a:gd name="connsiteY3" fmla="*/ 99706 h 210047"/>
                    <a:gd name="connsiteX4" fmla="*/ 34806 w 210363"/>
                    <a:gd name="connsiteY4" fmla="*/ 26940 h 210047"/>
                    <a:gd name="connsiteX5" fmla="*/ 110555 w 210363"/>
                    <a:gd name="connsiteY5" fmla="*/ 100 h 210047"/>
                    <a:gd name="connsiteX6" fmla="*/ 183320 w 210363"/>
                    <a:gd name="connsiteY6" fmla="*/ 34693 h 210047"/>
                    <a:gd name="connsiteX7" fmla="*/ 210160 w 210363"/>
                    <a:gd name="connsiteY7" fmla="*/ 110441 h 210047"/>
                    <a:gd name="connsiteX8" fmla="*/ 175567 w 210363"/>
                    <a:gd name="connsiteY8" fmla="*/ 183207 h 210047"/>
                    <a:gd name="connsiteX9" fmla="*/ 105187 w 210363"/>
                    <a:gd name="connsiteY9" fmla="*/ 210047 h 210047"/>
                    <a:gd name="connsiteX10" fmla="*/ 104590 w 210363"/>
                    <a:gd name="connsiteY10" fmla="*/ 15011 h 210047"/>
                    <a:gd name="connsiteX11" fmla="*/ 44349 w 210363"/>
                    <a:gd name="connsiteY11" fmla="*/ 38272 h 210047"/>
                    <a:gd name="connsiteX12" fmla="*/ 15124 w 210363"/>
                    <a:gd name="connsiteY12" fmla="*/ 100302 h 210047"/>
                    <a:gd name="connsiteX13" fmla="*/ 38385 w 210363"/>
                    <a:gd name="connsiteY13" fmla="*/ 165314 h 210047"/>
                    <a:gd name="connsiteX14" fmla="*/ 100415 w 210363"/>
                    <a:gd name="connsiteY14" fmla="*/ 194540 h 210047"/>
                    <a:gd name="connsiteX15" fmla="*/ 165427 w 210363"/>
                    <a:gd name="connsiteY15" fmla="*/ 171279 h 210047"/>
                    <a:gd name="connsiteX16" fmla="*/ 194653 w 210363"/>
                    <a:gd name="connsiteY16" fmla="*/ 109249 h 210047"/>
                    <a:gd name="connsiteX17" fmla="*/ 171392 w 210363"/>
                    <a:gd name="connsiteY17" fmla="*/ 44236 h 210047"/>
                    <a:gd name="connsiteX18" fmla="*/ 109362 w 210363"/>
                    <a:gd name="connsiteY18" fmla="*/ 15011 h 210047"/>
                    <a:gd name="connsiteX19" fmla="*/ 104590 w 210363"/>
                    <a:gd name="connsiteY19" fmla="*/ 15011 h 21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0363" h="210047">
                      <a:moveTo>
                        <a:pt x="105187" y="210047"/>
                      </a:moveTo>
                      <a:cubicBezTo>
                        <a:pt x="103397" y="210047"/>
                        <a:pt x="101608" y="210047"/>
                        <a:pt x="99819" y="210047"/>
                      </a:cubicBezTo>
                      <a:cubicBezTo>
                        <a:pt x="71786" y="208854"/>
                        <a:pt x="46139" y="196329"/>
                        <a:pt x="27053" y="175454"/>
                      </a:cubicBezTo>
                      <a:cubicBezTo>
                        <a:pt x="7967" y="154578"/>
                        <a:pt x="-1577" y="127738"/>
                        <a:pt x="213" y="99706"/>
                      </a:cubicBezTo>
                      <a:cubicBezTo>
                        <a:pt x="1406" y="71673"/>
                        <a:pt x="13931" y="46026"/>
                        <a:pt x="34806" y="26940"/>
                      </a:cubicBezTo>
                      <a:cubicBezTo>
                        <a:pt x="55682" y="8450"/>
                        <a:pt x="82522" y="-1093"/>
                        <a:pt x="110555" y="100"/>
                      </a:cubicBezTo>
                      <a:cubicBezTo>
                        <a:pt x="138587" y="1293"/>
                        <a:pt x="164234" y="13818"/>
                        <a:pt x="183320" y="34693"/>
                      </a:cubicBezTo>
                      <a:cubicBezTo>
                        <a:pt x="201810" y="55569"/>
                        <a:pt x="211950" y="82409"/>
                        <a:pt x="210160" y="110441"/>
                      </a:cubicBezTo>
                      <a:cubicBezTo>
                        <a:pt x="208967" y="138474"/>
                        <a:pt x="196442" y="164121"/>
                        <a:pt x="175567" y="183207"/>
                      </a:cubicBezTo>
                      <a:cubicBezTo>
                        <a:pt x="155884" y="200504"/>
                        <a:pt x="130834" y="210047"/>
                        <a:pt x="105187" y="210047"/>
                      </a:cubicBezTo>
                      <a:close/>
                      <a:moveTo>
                        <a:pt x="104590" y="15011"/>
                      </a:moveTo>
                      <a:cubicBezTo>
                        <a:pt x="82522" y="15011"/>
                        <a:pt x="61050" y="23361"/>
                        <a:pt x="44349" y="38272"/>
                      </a:cubicBezTo>
                      <a:cubicBezTo>
                        <a:pt x="26456" y="54376"/>
                        <a:pt x="16317" y="76444"/>
                        <a:pt x="15124" y="100302"/>
                      </a:cubicBezTo>
                      <a:cubicBezTo>
                        <a:pt x="13931" y="124160"/>
                        <a:pt x="22281" y="147421"/>
                        <a:pt x="38385" y="165314"/>
                      </a:cubicBezTo>
                      <a:cubicBezTo>
                        <a:pt x="54489" y="183207"/>
                        <a:pt x="76557" y="193347"/>
                        <a:pt x="100415" y="194540"/>
                      </a:cubicBezTo>
                      <a:cubicBezTo>
                        <a:pt x="124273" y="195733"/>
                        <a:pt x="147534" y="187382"/>
                        <a:pt x="165427" y="171279"/>
                      </a:cubicBezTo>
                      <a:cubicBezTo>
                        <a:pt x="183320" y="155175"/>
                        <a:pt x="193460" y="133106"/>
                        <a:pt x="194653" y="109249"/>
                      </a:cubicBezTo>
                      <a:cubicBezTo>
                        <a:pt x="195846" y="85391"/>
                        <a:pt x="187496" y="62130"/>
                        <a:pt x="171392" y="44236"/>
                      </a:cubicBezTo>
                      <a:cubicBezTo>
                        <a:pt x="155288" y="26343"/>
                        <a:pt x="133219" y="16204"/>
                        <a:pt x="109362" y="15011"/>
                      </a:cubicBezTo>
                      <a:cubicBezTo>
                        <a:pt x="108169" y="15011"/>
                        <a:pt x="106379" y="15011"/>
                        <a:pt x="104590" y="15011"/>
                      </a:cubicBezTo>
                      <a:close/>
                    </a:path>
                  </a:pathLst>
                </a:custGeom>
                <a:solidFill>
                  <a:schemeClr val="accent1"/>
                </a:solidFill>
                <a:ln w="5906"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B8A6EC5F-DDD3-6B98-C85A-B9C76011F66A}"/>
                    </a:ext>
                  </a:extLst>
                </p:cNvPr>
                <p:cNvSpPr/>
                <p:nvPr/>
              </p:nvSpPr>
              <p:spPr>
                <a:xfrm>
                  <a:off x="1759829" y="5123938"/>
                  <a:ext cx="112131" cy="112578"/>
                </a:xfrm>
                <a:custGeom>
                  <a:avLst/>
                  <a:gdLst>
                    <a:gd name="connsiteX0" fmla="*/ 88721 w 112131"/>
                    <a:gd name="connsiteY0" fmla="*/ 112578 h 112578"/>
                    <a:gd name="connsiteX1" fmla="*/ 72020 w 112131"/>
                    <a:gd name="connsiteY1" fmla="*/ 105421 h 112578"/>
                    <a:gd name="connsiteX2" fmla="*/ 2237 w 112131"/>
                    <a:gd name="connsiteY2" fmla="*/ 35637 h 112578"/>
                    <a:gd name="connsiteX3" fmla="*/ 2237 w 112131"/>
                    <a:gd name="connsiteY3" fmla="*/ 24901 h 112578"/>
                    <a:gd name="connsiteX4" fmla="*/ 12973 w 112131"/>
                    <a:gd name="connsiteY4" fmla="*/ 24901 h 112578"/>
                    <a:gd name="connsiteX5" fmla="*/ 82160 w 112131"/>
                    <a:gd name="connsiteY5" fmla="*/ 94685 h 112578"/>
                    <a:gd name="connsiteX6" fmla="*/ 94685 w 112131"/>
                    <a:gd name="connsiteY6" fmla="*/ 94685 h 112578"/>
                    <a:gd name="connsiteX7" fmla="*/ 97071 w 112131"/>
                    <a:gd name="connsiteY7" fmla="*/ 88721 h 112578"/>
                    <a:gd name="connsiteX8" fmla="*/ 94685 w 112131"/>
                    <a:gd name="connsiteY8" fmla="*/ 82756 h 112578"/>
                    <a:gd name="connsiteX9" fmla="*/ 24901 w 112131"/>
                    <a:gd name="connsiteY9" fmla="*/ 12973 h 112578"/>
                    <a:gd name="connsiteX10" fmla="*/ 24901 w 112131"/>
                    <a:gd name="connsiteY10" fmla="*/ 2237 h 112578"/>
                    <a:gd name="connsiteX11" fmla="*/ 35637 w 112131"/>
                    <a:gd name="connsiteY11" fmla="*/ 2237 h 112578"/>
                    <a:gd name="connsiteX12" fmla="*/ 105421 w 112131"/>
                    <a:gd name="connsiteY12" fmla="*/ 72020 h 112578"/>
                    <a:gd name="connsiteX13" fmla="*/ 105421 w 112131"/>
                    <a:gd name="connsiteY13" fmla="*/ 105421 h 112578"/>
                    <a:gd name="connsiteX14" fmla="*/ 88721 w 112131"/>
                    <a:gd name="connsiteY14" fmla="*/ 112578 h 11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131" h="112578">
                      <a:moveTo>
                        <a:pt x="88721" y="112578"/>
                      </a:moveTo>
                      <a:cubicBezTo>
                        <a:pt x="82756" y="112578"/>
                        <a:pt x="76792" y="110193"/>
                        <a:pt x="72020" y="105421"/>
                      </a:cubicBezTo>
                      <a:lnTo>
                        <a:pt x="2237" y="35637"/>
                      </a:lnTo>
                      <a:cubicBezTo>
                        <a:pt x="-746" y="32655"/>
                        <a:pt x="-746" y="27884"/>
                        <a:pt x="2237" y="24901"/>
                      </a:cubicBezTo>
                      <a:cubicBezTo>
                        <a:pt x="5219" y="21919"/>
                        <a:pt x="9990" y="21919"/>
                        <a:pt x="12973" y="24901"/>
                      </a:cubicBezTo>
                      <a:lnTo>
                        <a:pt x="82160" y="94685"/>
                      </a:lnTo>
                      <a:cubicBezTo>
                        <a:pt x="85739" y="98264"/>
                        <a:pt x="91107" y="98264"/>
                        <a:pt x="94685" y="94685"/>
                      </a:cubicBezTo>
                      <a:cubicBezTo>
                        <a:pt x="96475" y="92896"/>
                        <a:pt x="97071" y="91107"/>
                        <a:pt x="97071" y="88721"/>
                      </a:cubicBezTo>
                      <a:cubicBezTo>
                        <a:pt x="97071" y="86335"/>
                        <a:pt x="95878" y="83949"/>
                        <a:pt x="94685" y="82756"/>
                      </a:cubicBezTo>
                      <a:lnTo>
                        <a:pt x="24901" y="12973"/>
                      </a:lnTo>
                      <a:cubicBezTo>
                        <a:pt x="21919" y="9990"/>
                        <a:pt x="21919" y="5219"/>
                        <a:pt x="24901" y="2237"/>
                      </a:cubicBezTo>
                      <a:cubicBezTo>
                        <a:pt x="27884" y="-746"/>
                        <a:pt x="32655" y="-746"/>
                        <a:pt x="35637" y="2237"/>
                      </a:cubicBezTo>
                      <a:lnTo>
                        <a:pt x="105421" y="72020"/>
                      </a:lnTo>
                      <a:cubicBezTo>
                        <a:pt x="114368" y="80967"/>
                        <a:pt x="114368" y="96475"/>
                        <a:pt x="105421" y="105421"/>
                      </a:cubicBezTo>
                      <a:cubicBezTo>
                        <a:pt x="100650" y="110193"/>
                        <a:pt x="94685" y="112578"/>
                        <a:pt x="88721" y="112578"/>
                      </a:cubicBezTo>
                      <a:close/>
                    </a:path>
                  </a:pathLst>
                </a:custGeom>
                <a:solidFill>
                  <a:schemeClr val="accent1"/>
                </a:solidFill>
                <a:ln w="5906" cap="flat">
                  <a:noFill/>
                  <a:prstDash val="solid"/>
                  <a:miter/>
                </a:ln>
              </p:spPr>
              <p:txBody>
                <a:bodyPr rtlCol="0" anchor="ctr"/>
                <a:lstStyle/>
                <a:p>
                  <a:endParaRPr lang="en-US"/>
                </a:p>
              </p:txBody>
            </p:sp>
          </p:grpSp>
        </p:grpSp>
        <p:grpSp>
          <p:nvGrpSpPr>
            <p:cNvPr id="193" name="Graphic 120">
              <a:extLst>
                <a:ext uri="{FF2B5EF4-FFF2-40B4-BE49-F238E27FC236}">
                  <a16:creationId xmlns:a16="http://schemas.microsoft.com/office/drawing/2014/main" id="{6A34A32B-D080-5EB0-94F2-F0DF2B292D14}"/>
                </a:ext>
              </a:extLst>
            </p:cNvPr>
            <p:cNvGrpSpPr/>
            <p:nvPr/>
          </p:nvGrpSpPr>
          <p:grpSpPr>
            <a:xfrm>
              <a:off x="2032812" y="4744523"/>
              <a:ext cx="552546" cy="551983"/>
              <a:chOff x="2032812" y="4744523"/>
              <a:chExt cx="552546" cy="551983"/>
            </a:xfrm>
            <a:solidFill>
              <a:schemeClr val="accent1"/>
            </a:solidFill>
          </p:grpSpPr>
          <p:sp>
            <p:nvSpPr>
              <p:cNvPr id="194" name="Freeform 193">
                <a:extLst>
                  <a:ext uri="{FF2B5EF4-FFF2-40B4-BE49-F238E27FC236}">
                    <a16:creationId xmlns:a16="http://schemas.microsoft.com/office/drawing/2014/main" id="{2C99E63E-C263-CF66-7077-62CC57F412C9}"/>
                  </a:ext>
                </a:extLst>
              </p:cNvPr>
              <p:cNvSpPr/>
              <p:nvPr/>
            </p:nvSpPr>
            <p:spPr>
              <a:xfrm>
                <a:off x="2202350" y="4744523"/>
                <a:ext cx="312039" cy="310349"/>
              </a:xfrm>
              <a:custGeom>
                <a:avLst/>
                <a:gdLst>
                  <a:gd name="connsiteX0" fmla="*/ 272612 w 312039"/>
                  <a:gd name="connsiteY0" fmla="*/ 159399 h 310349"/>
                  <a:gd name="connsiteX1" fmla="*/ 266980 w 312039"/>
                  <a:gd name="connsiteY1" fmla="*/ 121662 h 310349"/>
                  <a:gd name="connsiteX2" fmla="*/ 301901 w 312039"/>
                  <a:gd name="connsiteY2" fmla="*/ 101385 h 310349"/>
                  <a:gd name="connsiteX3" fmla="*/ 275992 w 312039"/>
                  <a:gd name="connsiteY3" fmla="*/ 55762 h 310349"/>
                  <a:gd name="connsiteX4" fmla="*/ 241070 w 312039"/>
                  <a:gd name="connsiteY4" fmla="*/ 76038 h 310349"/>
                  <a:gd name="connsiteX5" fmla="*/ 210655 w 312039"/>
                  <a:gd name="connsiteY5" fmla="*/ 52945 h 310349"/>
                  <a:gd name="connsiteX6" fmla="*/ 220793 w 312039"/>
                  <a:gd name="connsiteY6" fmla="*/ 14081 h 310349"/>
                  <a:gd name="connsiteX7" fmla="*/ 170101 w 312039"/>
                  <a:gd name="connsiteY7" fmla="*/ 0 h 310349"/>
                  <a:gd name="connsiteX8" fmla="*/ 159962 w 312039"/>
                  <a:gd name="connsiteY8" fmla="*/ 38864 h 310349"/>
                  <a:gd name="connsiteX9" fmla="*/ 122225 w 312039"/>
                  <a:gd name="connsiteY9" fmla="*/ 43933 h 310349"/>
                  <a:gd name="connsiteX10" fmla="*/ 101948 w 312039"/>
                  <a:gd name="connsiteY10" fmla="*/ 9012 h 310349"/>
                  <a:gd name="connsiteX11" fmla="*/ 55762 w 312039"/>
                  <a:gd name="connsiteY11" fmla="*/ 36048 h 310349"/>
                  <a:gd name="connsiteX12" fmla="*/ 76038 w 312039"/>
                  <a:gd name="connsiteY12" fmla="*/ 70969 h 310349"/>
                  <a:gd name="connsiteX13" fmla="*/ 52945 w 312039"/>
                  <a:gd name="connsiteY13" fmla="*/ 101385 h 310349"/>
                  <a:gd name="connsiteX14" fmla="*/ 14081 w 312039"/>
                  <a:gd name="connsiteY14" fmla="*/ 90683 h 310349"/>
                  <a:gd name="connsiteX15" fmla="*/ 0 w 312039"/>
                  <a:gd name="connsiteY15" fmla="*/ 141375 h 310349"/>
                  <a:gd name="connsiteX16" fmla="*/ 38864 w 312039"/>
                  <a:gd name="connsiteY16" fmla="*/ 151514 h 310349"/>
                  <a:gd name="connsiteX17" fmla="*/ 43933 w 312039"/>
                  <a:gd name="connsiteY17" fmla="*/ 189251 h 310349"/>
                  <a:gd name="connsiteX18" fmla="*/ 9012 w 312039"/>
                  <a:gd name="connsiteY18" fmla="*/ 209528 h 310349"/>
                  <a:gd name="connsiteX19" fmla="*/ 35485 w 312039"/>
                  <a:gd name="connsiteY19" fmla="*/ 254588 h 310349"/>
                  <a:gd name="connsiteX20" fmla="*/ 70406 w 312039"/>
                  <a:gd name="connsiteY20" fmla="*/ 234311 h 310349"/>
                  <a:gd name="connsiteX21" fmla="*/ 100821 w 312039"/>
                  <a:gd name="connsiteY21" fmla="*/ 257404 h 310349"/>
                  <a:gd name="connsiteX22" fmla="*/ 90683 w 312039"/>
                  <a:gd name="connsiteY22" fmla="*/ 296268 h 310349"/>
                  <a:gd name="connsiteX23" fmla="*/ 141375 w 312039"/>
                  <a:gd name="connsiteY23" fmla="*/ 310350 h 310349"/>
                  <a:gd name="connsiteX24" fmla="*/ 151514 w 312039"/>
                  <a:gd name="connsiteY24" fmla="*/ 271486 h 310349"/>
                  <a:gd name="connsiteX25" fmla="*/ 189251 w 312039"/>
                  <a:gd name="connsiteY25" fmla="*/ 266416 h 310349"/>
                  <a:gd name="connsiteX26" fmla="*/ 209528 w 312039"/>
                  <a:gd name="connsiteY26" fmla="*/ 301338 h 310349"/>
                  <a:gd name="connsiteX27" fmla="*/ 254588 w 312039"/>
                  <a:gd name="connsiteY27" fmla="*/ 274865 h 310349"/>
                  <a:gd name="connsiteX28" fmla="*/ 236001 w 312039"/>
                  <a:gd name="connsiteY28" fmla="*/ 240507 h 310349"/>
                  <a:gd name="connsiteX29" fmla="*/ 259094 w 312039"/>
                  <a:gd name="connsiteY29" fmla="*/ 210092 h 310349"/>
                  <a:gd name="connsiteX30" fmla="*/ 297958 w 312039"/>
                  <a:gd name="connsiteY30" fmla="*/ 220230 h 310349"/>
                  <a:gd name="connsiteX31" fmla="*/ 312039 w 312039"/>
                  <a:gd name="connsiteY31" fmla="*/ 169538 h 310349"/>
                  <a:gd name="connsiteX32" fmla="*/ 272612 w 312039"/>
                  <a:gd name="connsiteY32" fmla="*/ 159399 h 310349"/>
                  <a:gd name="connsiteX33" fmla="*/ 181366 w 312039"/>
                  <a:gd name="connsiteY33" fmla="*/ 198827 h 310349"/>
                  <a:gd name="connsiteX34" fmla="*/ 112086 w 312039"/>
                  <a:gd name="connsiteY34" fmla="*/ 180239 h 310349"/>
                  <a:gd name="connsiteX35" fmla="*/ 130674 w 312039"/>
                  <a:gd name="connsiteY35" fmla="*/ 110960 h 310349"/>
                  <a:gd name="connsiteX36" fmla="*/ 199953 w 312039"/>
                  <a:gd name="connsiteY36" fmla="*/ 129547 h 310349"/>
                  <a:gd name="connsiteX37" fmla="*/ 181366 w 312039"/>
                  <a:gd name="connsiteY37" fmla="*/ 198827 h 31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2039" h="310349">
                    <a:moveTo>
                      <a:pt x="272612" y="159399"/>
                    </a:moveTo>
                    <a:cubicBezTo>
                      <a:pt x="272612" y="147008"/>
                      <a:pt x="270922" y="134053"/>
                      <a:pt x="266980" y="121662"/>
                    </a:cubicBezTo>
                    <a:lnTo>
                      <a:pt x="301901" y="101385"/>
                    </a:lnTo>
                    <a:lnTo>
                      <a:pt x="275992" y="55762"/>
                    </a:lnTo>
                    <a:lnTo>
                      <a:pt x="241070" y="76038"/>
                    </a:lnTo>
                    <a:cubicBezTo>
                      <a:pt x="232621" y="67027"/>
                      <a:pt x="221920" y="58578"/>
                      <a:pt x="210655" y="52945"/>
                    </a:cubicBezTo>
                    <a:lnTo>
                      <a:pt x="220793" y="14081"/>
                    </a:lnTo>
                    <a:lnTo>
                      <a:pt x="170101" y="0"/>
                    </a:lnTo>
                    <a:lnTo>
                      <a:pt x="159962" y="38864"/>
                    </a:lnTo>
                    <a:cubicBezTo>
                      <a:pt x="147571" y="38301"/>
                      <a:pt x="134616" y="39991"/>
                      <a:pt x="122225" y="43933"/>
                    </a:cubicBezTo>
                    <a:lnTo>
                      <a:pt x="101948" y="9012"/>
                    </a:lnTo>
                    <a:lnTo>
                      <a:pt x="55762" y="36048"/>
                    </a:lnTo>
                    <a:lnTo>
                      <a:pt x="76038" y="70969"/>
                    </a:lnTo>
                    <a:cubicBezTo>
                      <a:pt x="67027" y="79418"/>
                      <a:pt x="58578" y="90120"/>
                      <a:pt x="52945" y="101385"/>
                    </a:cubicBezTo>
                    <a:lnTo>
                      <a:pt x="14081" y="90683"/>
                    </a:lnTo>
                    <a:lnTo>
                      <a:pt x="0" y="141375"/>
                    </a:lnTo>
                    <a:lnTo>
                      <a:pt x="38864" y="151514"/>
                    </a:lnTo>
                    <a:cubicBezTo>
                      <a:pt x="38301" y="163905"/>
                      <a:pt x="39991" y="176860"/>
                      <a:pt x="43933" y="189251"/>
                    </a:cubicBezTo>
                    <a:lnTo>
                      <a:pt x="9012" y="209528"/>
                    </a:lnTo>
                    <a:lnTo>
                      <a:pt x="35485" y="254588"/>
                    </a:lnTo>
                    <a:lnTo>
                      <a:pt x="70406" y="234311"/>
                    </a:lnTo>
                    <a:cubicBezTo>
                      <a:pt x="78855" y="243323"/>
                      <a:pt x="89556" y="251772"/>
                      <a:pt x="100821" y="257404"/>
                    </a:cubicBezTo>
                    <a:lnTo>
                      <a:pt x="90683" y="296268"/>
                    </a:lnTo>
                    <a:lnTo>
                      <a:pt x="141375" y="310350"/>
                    </a:lnTo>
                    <a:lnTo>
                      <a:pt x="151514" y="271486"/>
                    </a:lnTo>
                    <a:cubicBezTo>
                      <a:pt x="163905" y="272049"/>
                      <a:pt x="176860" y="270359"/>
                      <a:pt x="189251" y="266416"/>
                    </a:cubicBezTo>
                    <a:lnTo>
                      <a:pt x="209528" y="301338"/>
                    </a:lnTo>
                    <a:lnTo>
                      <a:pt x="254588" y="274865"/>
                    </a:lnTo>
                    <a:lnTo>
                      <a:pt x="236001" y="240507"/>
                    </a:lnTo>
                    <a:cubicBezTo>
                      <a:pt x="245013" y="232058"/>
                      <a:pt x="253462" y="221356"/>
                      <a:pt x="259094" y="210092"/>
                    </a:cubicBezTo>
                    <a:lnTo>
                      <a:pt x="297958" y="220230"/>
                    </a:lnTo>
                    <a:lnTo>
                      <a:pt x="312039" y="169538"/>
                    </a:lnTo>
                    <a:lnTo>
                      <a:pt x="272612" y="159399"/>
                    </a:lnTo>
                    <a:close/>
                    <a:moveTo>
                      <a:pt x="181366" y="198827"/>
                    </a:moveTo>
                    <a:cubicBezTo>
                      <a:pt x="156583" y="212908"/>
                      <a:pt x="125604" y="205022"/>
                      <a:pt x="112086" y="180239"/>
                    </a:cubicBezTo>
                    <a:cubicBezTo>
                      <a:pt x="98005" y="155456"/>
                      <a:pt x="105891" y="124478"/>
                      <a:pt x="130674" y="110960"/>
                    </a:cubicBezTo>
                    <a:cubicBezTo>
                      <a:pt x="155456" y="96879"/>
                      <a:pt x="186435" y="104764"/>
                      <a:pt x="199953" y="129547"/>
                    </a:cubicBezTo>
                    <a:cubicBezTo>
                      <a:pt x="214034" y="154330"/>
                      <a:pt x="205586" y="185309"/>
                      <a:pt x="181366" y="198827"/>
                    </a:cubicBezTo>
                    <a:close/>
                  </a:path>
                </a:pathLst>
              </a:custGeom>
              <a:grpFill/>
              <a:ln w="5620"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ECAE335A-9781-420E-E7FF-557E2A2A9814}"/>
                  </a:ext>
                </a:extLst>
              </p:cNvPr>
              <p:cNvSpPr/>
              <p:nvPr/>
            </p:nvSpPr>
            <p:spPr>
              <a:xfrm>
                <a:off x="2032812" y="5027836"/>
                <a:ext cx="552546" cy="268669"/>
              </a:xfrm>
              <a:custGeom>
                <a:avLst/>
                <a:gdLst>
                  <a:gd name="connsiteX0" fmla="*/ 64774 w 552546"/>
                  <a:gd name="connsiteY0" fmla="*/ 268106 h 268669"/>
                  <a:gd name="connsiteX1" fmla="*/ 81671 w 552546"/>
                  <a:gd name="connsiteY1" fmla="*/ 268106 h 268669"/>
                  <a:gd name="connsiteX2" fmla="*/ 83924 w 552546"/>
                  <a:gd name="connsiteY2" fmla="*/ 244450 h 268669"/>
                  <a:gd name="connsiteX3" fmla="*/ 85050 w 552546"/>
                  <a:gd name="connsiteY3" fmla="*/ 237691 h 268669"/>
                  <a:gd name="connsiteX4" fmla="*/ 21967 w 552546"/>
                  <a:gd name="connsiteY4" fmla="*/ 211218 h 268669"/>
                  <a:gd name="connsiteX5" fmla="*/ 51256 w 552546"/>
                  <a:gd name="connsiteY5" fmla="*/ 142502 h 268669"/>
                  <a:gd name="connsiteX6" fmla="*/ 114903 w 552546"/>
                  <a:gd name="connsiteY6" fmla="*/ 168411 h 268669"/>
                  <a:gd name="connsiteX7" fmla="*/ 118845 w 552546"/>
                  <a:gd name="connsiteY7" fmla="*/ 162779 h 268669"/>
                  <a:gd name="connsiteX8" fmla="*/ 163905 w 552546"/>
                  <a:gd name="connsiteY8" fmla="*/ 117719 h 268669"/>
                  <a:gd name="connsiteX9" fmla="*/ 169538 w 552546"/>
                  <a:gd name="connsiteY9" fmla="*/ 113776 h 268669"/>
                  <a:gd name="connsiteX10" fmla="*/ 143628 w 552546"/>
                  <a:gd name="connsiteY10" fmla="*/ 50692 h 268669"/>
                  <a:gd name="connsiteX11" fmla="*/ 214597 w 552546"/>
                  <a:gd name="connsiteY11" fmla="*/ 21403 h 268669"/>
                  <a:gd name="connsiteX12" fmla="*/ 240507 w 552546"/>
                  <a:gd name="connsiteY12" fmla="*/ 85050 h 268669"/>
                  <a:gd name="connsiteX13" fmla="*/ 247266 w 552546"/>
                  <a:gd name="connsiteY13" fmla="*/ 83924 h 268669"/>
                  <a:gd name="connsiteX14" fmla="*/ 310350 w 552546"/>
                  <a:gd name="connsiteY14" fmla="*/ 83924 h 268669"/>
                  <a:gd name="connsiteX15" fmla="*/ 317109 w 552546"/>
                  <a:gd name="connsiteY15" fmla="*/ 85050 h 268669"/>
                  <a:gd name="connsiteX16" fmla="*/ 342455 w 552546"/>
                  <a:gd name="connsiteY16" fmla="*/ 21967 h 268669"/>
                  <a:gd name="connsiteX17" fmla="*/ 411171 w 552546"/>
                  <a:gd name="connsiteY17" fmla="*/ 51256 h 268669"/>
                  <a:gd name="connsiteX18" fmla="*/ 385262 w 552546"/>
                  <a:gd name="connsiteY18" fmla="*/ 114903 h 268669"/>
                  <a:gd name="connsiteX19" fmla="*/ 390894 w 552546"/>
                  <a:gd name="connsiteY19" fmla="*/ 118845 h 268669"/>
                  <a:gd name="connsiteX20" fmla="*/ 435954 w 552546"/>
                  <a:gd name="connsiteY20" fmla="*/ 163905 h 268669"/>
                  <a:gd name="connsiteX21" fmla="*/ 439897 w 552546"/>
                  <a:gd name="connsiteY21" fmla="*/ 169538 h 268669"/>
                  <a:gd name="connsiteX22" fmla="*/ 502980 w 552546"/>
                  <a:gd name="connsiteY22" fmla="*/ 143628 h 268669"/>
                  <a:gd name="connsiteX23" fmla="*/ 531143 w 552546"/>
                  <a:gd name="connsiteY23" fmla="*/ 213471 h 268669"/>
                  <a:gd name="connsiteX24" fmla="*/ 467496 w 552546"/>
                  <a:gd name="connsiteY24" fmla="*/ 239380 h 268669"/>
                  <a:gd name="connsiteX25" fmla="*/ 468622 w 552546"/>
                  <a:gd name="connsiteY25" fmla="*/ 246139 h 268669"/>
                  <a:gd name="connsiteX26" fmla="*/ 470875 w 552546"/>
                  <a:gd name="connsiteY26" fmla="*/ 268669 h 268669"/>
                  <a:gd name="connsiteX27" fmla="*/ 487773 w 552546"/>
                  <a:gd name="connsiteY27" fmla="*/ 268669 h 268669"/>
                  <a:gd name="connsiteX28" fmla="*/ 486083 w 552546"/>
                  <a:gd name="connsiteY28" fmla="*/ 249519 h 268669"/>
                  <a:gd name="connsiteX29" fmla="*/ 552546 w 552546"/>
                  <a:gd name="connsiteY29" fmla="*/ 221920 h 268669"/>
                  <a:gd name="connsiteX30" fmla="*/ 511992 w 552546"/>
                  <a:gd name="connsiteY30" fmla="*/ 121098 h 268669"/>
                  <a:gd name="connsiteX31" fmla="*/ 445529 w 552546"/>
                  <a:gd name="connsiteY31" fmla="*/ 148697 h 268669"/>
                  <a:gd name="connsiteX32" fmla="*/ 405539 w 552546"/>
                  <a:gd name="connsiteY32" fmla="*/ 108707 h 268669"/>
                  <a:gd name="connsiteX33" fmla="*/ 432574 w 552546"/>
                  <a:gd name="connsiteY33" fmla="*/ 42244 h 268669"/>
                  <a:gd name="connsiteX34" fmla="*/ 333443 w 552546"/>
                  <a:gd name="connsiteY34" fmla="*/ 0 h 268669"/>
                  <a:gd name="connsiteX35" fmla="*/ 305844 w 552546"/>
                  <a:gd name="connsiteY35" fmla="*/ 66463 h 268669"/>
                  <a:gd name="connsiteX36" fmla="*/ 250082 w 552546"/>
                  <a:gd name="connsiteY36" fmla="*/ 66463 h 268669"/>
                  <a:gd name="connsiteX37" fmla="*/ 222483 w 552546"/>
                  <a:gd name="connsiteY37" fmla="*/ 0 h 268669"/>
                  <a:gd name="connsiteX38" fmla="*/ 120535 w 552546"/>
                  <a:gd name="connsiteY38" fmla="*/ 42244 h 268669"/>
                  <a:gd name="connsiteX39" fmla="*/ 148134 w 552546"/>
                  <a:gd name="connsiteY39" fmla="*/ 108707 h 268669"/>
                  <a:gd name="connsiteX40" fmla="*/ 108144 w 552546"/>
                  <a:gd name="connsiteY40" fmla="*/ 148697 h 268669"/>
                  <a:gd name="connsiteX41" fmla="*/ 42244 w 552546"/>
                  <a:gd name="connsiteY41" fmla="*/ 121098 h 268669"/>
                  <a:gd name="connsiteX42" fmla="*/ 0 w 552546"/>
                  <a:gd name="connsiteY42" fmla="*/ 220230 h 268669"/>
                  <a:gd name="connsiteX43" fmla="*/ 66463 w 552546"/>
                  <a:gd name="connsiteY43" fmla="*/ 247829 h 268669"/>
                  <a:gd name="connsiteX44" fmla="*/ 64774 w 552546"/>
                  <a:gd name="connsiteY44" fmla="*/ 268106 h 26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52546" h="268669">
                    <a:moveTo>
                      <a:pt x="64774" y="268106"/>
                    </a:moveTo>
                    <a:lnTo>
                      <a:pt x="81671" y="268106"/>
                    </a:lnTo>
                    <a:cubicBezTo>
                      <a:pt x="82234" y="260221"/>
                      <a:pt x="82797" y="251772"/>
                      <a:pt x="83924" y="244450"/>
                    </a:cubicBezTo>
                    <a:lnTo>
                      <a:pt x="85050" y="237691"/>
                    </a:lnTo>
                    <a:lnTo>
                      <a:pt x="21967" y="211218"/>
                    </a:lnTo>
                    <a:lnTo>
                      <a:pt x="51256" y="142502"/>
                    </a:lnTo>
                    <a:lnTo>
                      <a:pt x="114903" y="168411"/>
                    </a:lnTo>
                    <a:lnTo>
                      <a:pt x="118845" y="162779"/>
                    </a:lnTo>
                    <a:cubicBezTo>
                      <a:pt x="131237" y="145881"/>
                      <a:pt x="147008" y="129547"/>
                      <a:pt x="163905" y="117719"/>
                    </a:cubicBezTo>
                    <a:lnTo>
                      <a:pt x="169538" y="113776"/>
                    </a:lnTo>
                    <a:lnTo>
                      <a:pt x="143628" y="50692"/>
                    </a:lnTo>
                    <a:lnTo>
                      <a:pt x="214597" y="21403"/>
                    </a:lnTo>
                    <a:lnTo>
                      <a:pt x="240507" y="85050"/>
                    </a:lnTo>
                    <a:lnTo>
                      <a:pt x="247266" y="83924"/>
                    </a:lnTo>
                    <a:cubicBezTo>
                      <a:pt x="268106" y="79981"/>
                      <a:pt x="290073" y="79981"/>
                      <a:pt x="310350" y="83924"/>
                    </a:cubicBezTo>
                    <a:lnTo>
                      <a:pt x="317109" y="85050"/>
                    </a:lnTo>
                    <a:lnTo>
                      <a:pt x="342455" y="21967"/>
                    </a:lnTo>
                    <a:lnTo>
                      <a:pt x="411171" y="51256"/>
                    </a:lnTo>
                    <a:lnTo>
                      <a:pt x="385262" y="114903"/>
                    </a:lnTo>
                    <a:lnTo>
                      <a:pt x="390894" y="118845"/>
                    </a:lnTo>
                    <a:cubicBezTo>
                      <a:pt x="407792" y="131237"/>
                      <a:pt x="424126" y="147008"/>
                      <a:pt x="435954" y="163905"/>
                    </a:cubicBezTo>
                    <a:lnTo>
                      <a:pt x="439897" y="169538"/>
                    </a:lnTo>
                    <a:lnTo>
                      <a:pt x="502980" y="143628"/>
                    </a:lnTo>
                    <a:lnTo>
                      <a:pt x="531143" y="213471"/>
                    </a:lnTo>
                    <a:lnTo>
                      <a:pt x="467496" y="239380"/>
                    </a:lnTo>
                    <a:lnTo>
                      <a:pt x="468622" y="246139"/>
                    </a:lnTo>
                    <a:cubicBezTo>
                      <a:pt x="469749" y="253462"/>
                      <a:pt x="470875" y="260784"/>
                      <a:pt x="470875" y="268669"/>
                    </a:cubicBezTo>
                    <a:lnTo>
                      <a:pt x="487773" y="268669"/>
                    </a:lnTo>
                    <a:cubicBezTo>
                      <a:pt x="487210" y="262474"/>
                      <a:pt x="487210" y="255715"/>
                      <a:pt x="486083" y="249519"/>
                    </a:cubicBezTo>
                    <a:lnTo>
                      <a:pt x="552546" y="221920"/>
                    </a:lnTo>
                    <a:lnTo>
                      <a:pt x="511992" y="121098"/>
                    </a:lnTo>
                    <a:lnTo>
                      <a:pt x="445529" y="148697"/>
                    </a:lnTo>
                    <a:cubicBezTo>
                      <a:pt x="434264" y="134053"/>
                      <a:pt x="420183" y="119972"/>
                      <a:pt x="405539" y="108707"/>
                    </a:cubicBezTo>
                    <a:lnTo>
                      <a:pt x="432574" y="42244"/>
                    </a:lnTo>
                    <a:lnTo>
                      <a:pt x="333443" y="0"/>
                    </a:lnTo>
                    <a:lnTo>
                      <a:pt x="305844" y="66463"/>
                    </a:lnTo>
                    <a:cubicBezTo>
                      <a:pt x="287256" y="63647"/>
                      <a:pt x="268669" y="63647"/>
                      <a:pt x="250082" y="66463"/>
                    </a:cubicBezTo>
                    <a:lnTo>
                      <a:pt x="222483" y="0"/>
                    </a:lnTo>
                    <a:lnTo>
                      <a:pt x="120535" y="42244"/>
                    </a:lnTo>
                    <a:lnTo>
                      <a:pt x="148134" y="108707"/>
                    </a:lnTo>
                    <a:cubicBezTo>
                      <a:pt x="133490" y="119972"/>
                      <a:pt x="119409" y="134053"/>
                      <a:pt x="108144" y="148697"/>
                    </a:cubicBezTo>
                    <a:lnTo>
                      <a:pt x="42244" y="121098"/>
                    </a:lnTo>
                    <a:lnTo>
                      <a:pt x="0" y="220230"/>
                    </a:lnTo>
                    <a:lnTo>
                      <a:pt x="66463" y="247829"/>
                    </a:lnTo>
                    <a:cubicBezTo>
                      <a:pt x="65900" y="254588"/>
                      <a:pt x="65337" y="261347"/>
                      <a:pt x="64774" y="268106"/>
                    </a:cubicBezTo>
                    <a:close/>
                  </a:path>
                </a:pathLst>
              </a:custGeom>
              <a:solidFill>
                <a:schemeClr val="accent2">
                  <a:lumMod val="60000"/>
                  <a:lumOff val="40000"/>
                </a:schemeClr>
              </a:solidFill>
              <a:ln w="5620"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E8354F32-B10D-0131-AF92-54FF929E2B9E}"/>
                  </a:ext>
                </a:extLst>
              </p:cNvPr>
              <p:cNvSpPr/>
              <p:nvPr/>
            </p:nvSpPr>
            <p:spPr>
              <a:xfrm>
                <a:off x="2214178" y="5206104"/>
                <a:ext cx="193757" cy="89838"/>
              </a:xfrm>
              <a:custGeom>
                <a:avLst/>
                <a:gdLst>
                  <a:gd name="connsiteX0" fmla="*/ 15771 w 193757"/>
                  <a:gd name="connsiteY0" fmla="*/ 89838 h 89838"/>
                  <a:gd name="connsiteX1" fmla="*/ 21967 w 193757"/>
                  <a:gd name="connsiteY1" fmla="*/ 65618 h 89838"/>
                  <a:gd name="connsiteX2" fmla="*/ 65900 w 193757"/>
                  <a:gd name="connsiteY2" fmla="*/ 23375 h 89838"/>
                  <a:gd name="connsiteX3" fmla="*/ 97442 w 193757"/>
                  <a:gd name="connsiteY3" fmla="*/ 17179 h 89838"/>
                  <a:gd name="connsiteX4" fmla="*/ 128984 w 193757"/>
                  <a:gd name="connsiteY4" fmla="*/ 23375 h 89838"/>
                  <a:gd name="connsiteX5" fmla="*/ 171227 w 193757"/>
                  <a:gd name="connsiteY5" fmla="*/ 66745 h 89838"/>
                  <a:gd name="connsiteX6" fmla="*/ 176860 w 193757"/>
                  <a:gd name="connsiteY6" fmla="*/ 89838 h 89838"/>
                  <a:gd name="connsiteX7" fmla="*/ 193757 w 193757"/>
                  <a:gd name="connsiteY7" fmla="*/ 89838 h 89838"/>
                  <a:gd name="connsiteX8" fmla="*/ 186998 w 193757"/>
                  <a:gd name="connsiteY8" fmla="*/ 60549 h 89838"/>
                  <a:gd name="connsiteX9" fmla="*/ 135743 w 193757"/>
                  <a:gd name="connsiteY9" fmla="*/ 7604 h 89838"/>
                  <a:gd name="connsiteX10" fmla="*/ 60268 w 193757"/>
                  <a:gd name="connsiteY10" fmla="*/ 7604 h 89838"/>
                  <a:gd name="connsiteX11" fmla="*/ 7322 w 193757"/>
                  <a:gd name="connsiteY11" fmla="*/ 58859 h 89838"/>
                  <a:gd name="connsiteX12" fmla="*/ 0 w 193757"/>
                  <a:gd name="connsiteY12" fmla="*/ 89838 h 89838"/>
                  <a:gd name="connsiteX13" fmla="*/ 15771 w 193757"/>
                  <a:gd name="connsiteY13" fmla="*/ 89838 h 8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757" h="89838">
                    <a:moveTo>
                      <a:pt x="15771" y="89838"/>
                    </a:moveTo>
                    <a:cubicBezTo>
                      <a:pt x="16334" y="81389"/>
                      <a:pt x="18587" y="73504"/>
                      <a:pt x="21967" y="65618"/>
                    </a:cubicBezTo>
                    <a:cubicBezTo>
                      <a:pt x="30415" y="45905"/>
                      <a:pt x="45623" y="31260"/>
                      <a:pt x="65900" y="23375"/>
                    </a:cubicBezTo>
                    <a:cubicBezTo>
                      <a:pt x="76038" y="18869"/>
                      <a:pt x="86740" y="17179"/>
                      <a:pt x="97442" y="17179"/>
                    </a:cubicBezTo>
                    <a:cubicBezTo>
                      <a:pt x="108144" y="17179"/>
                      <a:pt x="118845" y="19432"/>
                      <a:pt x="128984" y="23375"/>
                    </a:cubicBezTo>
                    <a:cubicBezTo>
                      <a:pt x="148697" y="31824"/>
                      <a:pt x="163342" y="47031"/>
                      <a:pt x="171227" y="66745"/>
                    </a:cubicBezTo>
                    <a:cubicBezTo>
                      <a:pt x="174044" y="74067"/>
                      <a:pt x="175733" y="81953"/>
                      <a:pt x="176860" y="89838"/>
                    </a:cubicBezTo>
                    <a:lnTo>
                      <a:pt x="193757" y="89838"/>
                    </a:lnTo>
                    <a:cubicBezTo>
                      <a:pt x="193194" y="80263"/>
                      <a:pt x="190941" y="70124"/>
                      <a:pt x="186998" y="60549"/>
                    </a:cubicBezTo>
                    <a:cubicBezTo>
                      <a:pt x="177423" y="36330"/>
                      <a:pt x="159399" y="17742"/>
                      <a:pt x="135743" y="7604"/>
                    </a:cubicBezTo>
                    <a:cubicBezTo>
                      <a:pt x="111523" y="-2535"/>
                      <a:pt x="84487" y="-2535"/>
                      <a:pt x="60268" y="7604"/>
                    </a:cubicBezTo>
                    <a:cubicBezTo>
                      <a:pt x="36048" y="17179"/>
                      <a:pt x="17461" y="35203"/>
                      <a:pt x="7322" y="58859"/>
                    </a:cubicBezTo>
                    <a:cubicBezTo>
                      <a:pt x="2816" y="68998"/>
                      <a:pt x="563" y="79136"/>
                      <a:pt x="0" y="89838"/>
                    </a:cubicBezTo>
                    <a:lnTo>
                      <a:pt x="15771" y="89838"/>
                    </a:lnTo>
                    <a:close/>
                  </a:path>
                </a:pathLst>
              </a:custGeom>
              <a:solidFill>
                <a:schemeClr val="accent2">
                  <a:lumMod val="60000"/>
                  <a:lumOff val="40000"/>
                </a:schemeClr>
              </a:solidFill>
              <a:ln w="5620" cap="flat">
                <a:noFill/>
                <a:prstDash val="solid"/>
                <a:miter/>
              </a:ln>
            </p:spPr>
            <p:txBody>
              <a:bodyPr rtlCol="0" anchor="ctr"/>
              <a:lstStyle/>
              <a:p>
                <a:endParaRPr lang="en-US"/>
              </a:p>
            </p:txBody>
          </p:sp>
        </p:grpSp>
        <p:grpSp>
          <p:nvGrpSpPr>
            <p:cNvPr id="197" name="Graphic 121">
              <a:extLst>
                <a:ext uri="{FF2B5EF4-FFF2-40B4-BE49-F238E27FC236}">
                  <a16:creationId xmlns:a16="http://schemas.microsoft.com/office/drawing/2014/main" id="{C75D14F9-18C8-EC2F-B057-00896AF984EA}"/>
                </a:ext>
              </a:extLst>
            </p:cNvPr>
            <p:cNvGrpSpPr/>
            <p:nvPr/>
          </p:nvGrpSpPr>
          <p:grpSpPr>
            <a:xfrm>
              <a:off x="2750899" y="4747797"/>
              <a:ext cx="566878" cy="537996"/>
              <a:chOff x="2750899" y="4747797"/>
              <a:chExt cx="566878" cy="537996"/>
            </a:xfrm>
            <a:solidFill>
              <a:schemeClr val="accent2">
                <a:lumMod val="60000"/>
                <a:lumOff val="40000"/>
              </a:schemeClr>
            </a:solidFill>
          </p:grpSpPr>
          <p:sp>
            <p:nvSpPr>
              <p:cNvPr id="198" name="Freeform 197">
                <a:extLst>
                  <a:ext uri="{FF2B5EF4-FFF2-40B4-BE49-F238E27FC236}">
                    <a16:creationId xmlns:a16="http://schemas.microsoft.com/office/drawing/2014/main" id="{B52B8DB0-1E0C-0AC5-695F-AB491D912CC8}"/>
                  </a:ext>
                </a:extLst>
              </p:cNvPr>
              <p:cNvSpPr/>
              <p:nvPr/>
            </p:nvSpPr>
            <p:spPr>
              <a:xfrm>
                <a:off x="2811494" y="5162337"/>
                <a:ext cx="31147" cy="31713"/>
              </a:xfrm>
              <a:custGeom>
                <a:avLst/>
                <a:gdLst>
                  <a:gd name="connsiteX0" fmla="*/ 0 w 31147"/>
                  <a:gd name="connsiteY0" fmla="*/ 0 h 31713"/>
                  <a:gd name="connsiteX1" fmla="*/ 31147 w 31147"/>
                  <a:gd name="connsiteY1" fmla="*/ 0 h 31713"/>
                  <a:gd name="connsiteX2" fmla="*/ 31147 w 31147"/>
                  <a:gd name="connsiteY2" fmla="*/ 31714 h 31713"/>
                  <a:gd name="connsiteX3" fmla="*/ 0 w 31147"/>
                  <a:gd name="connsiteY3" fmla="*/ 31714 h 31713"/>
                  <a:gd name="connsiteX4" fmla="*/ 0 w 31147"/>
                  <a:gd name="connsiteY4" fmla="*/ 0 h 31713"/>
                  <a:gd name="connsiteX5" fmla="*/ 0 w 31147"/>
                  <a:gd name="connsiteY5" fmla="*/ 0 h 3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47" h="31713">
                    <a:moveTo>
                      <a:pt x="0" y="0"/>
                    </a:moveTo>
                    <a:lnTo>
                      <a:pt x="31147" y="0"/>
                    </a:lnTo>
                    <a:lnTo>
                      <a:pt x="31147" y="31714"/>
                    </a:lnTo>
                    <a:lnTo>
                      <a:pt x="0" y="31714"/>
                    </a:lnTo>
                    <a:lnTo>
                      <a:pt x="0" y="0"/>
                    </a:lnTo>
                    <a:lnTo>
                      <a:pt x="0" y="0"/>
                    </a:lnTo>
                    <a:close/>
                  </a:path>
                </a:pathLst>
              </a:custGeom>
              <a:grpFill/>
              <a:ln w="5620"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778EB194-DF00-9D55-3CEF-B43F322DBF3A}"/>
                  </a:ext>
                </a:extLst>
              </p:cNvPr>
              <p:cNvSpPr/>
              <p:nvPr/>
            </p:nvSpPr>
            <p:spPr>
              <a:xfrm>
                <a:off x="2811494" y="5099476"/>
                <a:ext cx="31147" cy="31147"/>
              </a:xfrm>
              <a:custGeom>
                <a:avLst/>
                <a:gdLst>
                  <a:gd name="connsiteX0" fmla="*/ 0 w 31147"/>
                  <a:gd name="connsiteY0" fmla="*/ 0 h 31147"/>
                  <a:gd name="connsiteX1" fmla="*/ 31147 w 31147"/>
                  <a:gd name="connsiteY1" fmla="*/ 0 h 31147"/>
                  <a:gd name="connsiteX2" fmla="*/ 31147 w 31147"/>
                  <a:gd name="connsiteY2" fmla="*/ 31147 h 31147"/>
                  <a:gd name="connsiteX3" fmla="*/ 0 w 31147"/>
                  <a:gd name="connsiteY3" fmla="*/ 31147 h 31147"/>
                  <a:gd name="connsiteX4" fmla="*/ 0 w 31147"/>
                  <a:gd name="connsiteY4" fmla="*/ 0 h 31147"/>
                  <a:gd name="connsiteX5" fmla="*/ 0 w 31147"/>
                  <a:gd name="connsiteY5" fmla="*/ 0 h 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47" h="31147">
                    <a:moveTo>
                      <a:pt x="0" y="0"/>
                    </a:moveTo>
                    <a:lnTo>
                      <a:pt x="31147" y="0"/>
                    </a:lnTo>
                    <a:lnTo>
                      <a:pt x="31147" y="31147"/>
                    </a:lnTo>
                    <a:lnTo>
                      <a:pt x="0" y="31147"/>
                    </a:lnTo>
                    <a:lnTo>
                      <a:pt x="0" y="0"/>
                    </a:lnTo>
                    <a:lnTo>
                      <a:pt x="0" y="0"/>
                    </a:lnTo>
                    <a:close/>
                  </a:path>
                </a:pathLst>
              </a:custGeom>
              <a:grpFill/>
              <a:ln w="5620"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8F68E98F-6BE8-25F0-A446-246C1AF36A83}"/>
                  </a:ext>
                </a:extLst>
              </p:cNvPr>
              <p:cNvSpPr/>
              <p:nvPr/>
            </p:nvSpPr>
            <p:spPr>
              <a:xfrm>
                <a:off x="2811494" y="5036616"/>
                <a:ext cx="31147" cy="31147"/>
              </a:xfrm>
              <a:custGeom>
                <a:avLst/>
                <a:gdLst>
                  <a:gd name="connsiteX0" fmla="*/ 0 w 31147"/>
                  <a:gd name="connsiteY0" fmla="*/ 0 h 31147"/>
                  <a:gd name="connsiteX1" fmla="*/ 31147 w 31147"/>
                  <a:gd name="connsiteY1" fmla="*/ 0 h 31147"/>
                  <a:gd name="connsiteX2" fmla="*/ 31147 w 31147"/>
                  <a:gd name="connsiteY2" fmla="*/ 31147 h 31147"/>
                  <a:gd name="connsiteX3" fmla="*/ 0 w 31147"/>
                  <a:gd name="connsiteY3" fmla="*/ 31147 h 31147"/>
                  <a:gd name="connsiteX4" fmla="*/ 0 w 31147"/>
                  <a:gd name="connsiteY4" fmla="*/ 0 h 31147"/>
                  <a:gd name="connsiteX5" fmla="*/ 0 w 31147"/>
                  <a:gd name="connsiteY5" fmla="*/ 0 h 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47" h="31147">
                    <a:moveTo>
                      <a:pt x="0" y="0"/>
                    </a:moveTo>
                    <a:lnTo>
                      <a:pt x="31147" y="0"/>
                    </a:lnTo>
                    <a:lnTo>
                      <a:pt x="31147" y="31147"/>
                    </a:lnTo>
                    <a:lnTo>
                      <a:pt x="0" y="31147"/>
                    </a:lnTo>
                    <a:lnTo>
                      <a:pt x="0" y="0"/>
                    </a:lnTo>
                    <a:lnTo>
                      <a:pt x="0" y="0"/>
                    </a:lnTo>
                    <a:close/>
                  </a:path>
                </a:pathLst>
              </a:custGeom>
              <a:grpFill/>
              <a:ln w="5620"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96D2525B-7A9C-7554-F4E7-06F9BBD9EC3F}"/>
                  </a:ext>
                </a:extLst>
              </p:cNvPr>
              <p:cNvSpPr/>
              <p:nvPr/>
            </p:nvSpPr>
            <p:spPr>
              <a:xfrm>
                <a:off x="2874355" y="5162337"/>
                <a:ext cx="31147" cy="31713"/>
              </a:xfrm>
              <a:custGeom>
                <a:avLst/>
                <a:gdLst>
                  <a:gd name="connsiteX0" fmla="*/ 0 w 31147"/>
                  <a:gd name="connsiteY0" fmla="*/ 0 h 31713"/>
                  <a:gd name="connsiteX1" fmla="*/ 31147 w 31147"/>
                  <a:gd name="connsiteY1" fmla="*/ 0 h 31713"/>
                  <a:gd name="connsiteX2" fmla="*/ 31147 w 31147"/>
                  <a:gd name="connsiteY2" fmla="*/ 31714 h 31713"/>
                  <a:gd name="connsiteX3" fmla="*/ 0 w 31147"/>
                  <a:gd name="connsiteY3" fmla="*/ 31714 h 31713"/>
                  <a:gd name="connsiteX4" fmla="*/ 0 w 31147"/>
                  <a:gd name="connsiteY4" fmla="*/ 0 h 31713"/>
                  <a:gd name="connsiteX5" fmla="*/ 0 w 31147"/>
                  <a:gd name="connsiteY5" fmla="*/ 0 h 3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47" h="31713">
                    <a:moveTo>
                      <a:pt x="0" y="0"/>
                    </a:moveTo>
                    <a:lnTo>
                      <a:pt x="31147" y="0"/>
                    </a:lnTo>
                    <a:lnTo>
                      <a:pt x="31147" y="31714"/>
                    </a:lnTo>
                    <a:lnTo>
                      <a:pt x="0" y="31714"/>
                    </a:lnTo>
                    <a:lnTo>
                      <a:pt x="0" y="0"/>
                    </a:lnTo>
                    <a:lnTo>
                      <a:pt x="0" y="0"/>
                    </a:lnTo>
                    <a:close/>
                  </a:path>
                </a:pathLst>
              </a:custGeom>
              <a:grpFill/>
              <a:ln w="5620"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6A60E59A-0847-86EF-447E-82F9D81EE1CC}"/>
                  </a:ext>
                </a:extLst>
              </p:cNvPr>
              <p:cNvSpPr/>
              <p:nvPr/>
            </p:nvSpPr>
            <p:spPr>
              <a:xfrm>
                <a:off x="2874355" y="5099476"/>
                <a:ext cx="31147" cy="31147"/>
              </a:xfrm>
              <a:custGeom>
                <a:avLst/>
                <a:gdLst>
                  <a:gd name="connsiteX0" fmla="*/ 0 w 31147"/>
                  <a:gd name="connsiteY0" fmla="*/ 0 h 31147"/>
                  <a:gd name="connsiteX1" fmla="*/ 31147 w 31147"/>
                  <a:gd name="connsiteY1" fmla="*/ 0 h 31147"/>
                  <a:gd name="connsiteX2" fmla="*/ 31147 w 31147"/>
                  <a:gd name="connsiteY2" fmla="*/ 31147 h 31147"/>
                  <a:gd name="connsiteX3" fmla="*/ 0 w 31147"/>
                  <a:gd name="connsiteY3" fmla="*/ 31147 h 31147"/>
                  <a:gd name="connsiteX4" fmla="*/ 0 w 31147"/>
                  <a:gd name="connsiteY4" fmla="*/ 0 h 31147"/>
                  <a:gd name="connsiteX5" fmla="*/ 0 w 31147"/>
                  <a:gd name="connsiteY5" fmla="*/ 0 h 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47" h="31147">
                    <a:moveTo>
                      <a:pt x="0" y="0"/>
                    </a:moveTo>
                    <a:lnTo>
                      <a:pt x="31147" y="0"/>
                    </a:lnTo>
                    <a:lnTo>
                      <a:pt x="31147" y="31147"/>
                    </a:lnTo>
                    <a:lnTo>
                      <a:pt x="0" y="31147"/>
                    </a:lnTo>
                    <a:lnTo>
                      <a:pt x="0" y="0"/>
                    </a:lnTo>
                    <a:lnTo>
                      <a:pt x="0" y="0"/>
                    </a:lnTo>
                    <a:close/>
                  </a:path>
                </a:pathLst>
              </a:custGeom>
              <a:grpFill/>
              <a:ln w="5620"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4C363FC3-0BD9-E4E5-5FB8-D4A50F87079A}"/>
                  </a:ext>
                </a:extLst>
              </p:cNvPr>
              <p:cNvSpPr/>
              <p:nvPr/>
            </p:nvSpPr>
            <p:spPr>
              <a:xfrm>
                <a:off x="2874355" y="5036616"/>
                <a:ext cx="31147" cy="31147"/>
              </a:xfrm>
              <a:custGeom>
                <a:avLst/>
                <a:gdLst>
                  <a:gd name="connsiteX0" fmla="*/ 0 w 31147"/>
                  <a:gd name="connsiteY0" fmla="*/ 0 h 31147"/>
                  <a:gd name="connsiteX1" fmla="*/ 31147 w 31147"/>
                  <a:gd name="connsiteY1" fmla="*/ 0 h 31147"/>
                  <a:gd name="connsiteX2" fmla="*/ 31147 w 31147"/>
                  <a:gd name="connsiteY2" fmla="*/ 31147 h 31147"/>
                  <a:gd name="connsiteX3" fmla="*/ 0 w 31147"/>
                  <a:gd name="connsiteY3" fmla="*/ 31147 h 31147"/>
                  <a:gd name="connsiteX4" fmla="*/ 0 w 31147"/>
                  <a:gd name="connsiteY4" fmla="*/ 0 h 31147"/>
                  <a:gd name="connsiteX5" fmla="*/ 0 w 31147"/>
                  <a:gd name="connsiteY5" fmla="*/ 0 h 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47" h="31147">
                    <a:moveTo>
                      <a:pt x="0" y="0"/>
                    </a:moveTo>
                    <a:lnTo>
                      <a:pt x="31147" y="0"/>
                    </a:lnTo>
                    <a:lnTo>
                      <a:pt x="31147" y="31147"/>
                    </a:lnTo>
                    <a:lnTo>
                      <a:pt x="0" y="31147"/>
                    </a:lnTo>
                    <a:lnTo>
                      <a:pt x="0" y="0"/>
                    </a:lnTo>
                    <a:lnTo>
                      <a:pt x="0" y="0"/>
                    </a:lnTo>
                    <a:close/>
                  </a:path>
                </a:pathLst>
              </a:custGeom>
              <a:grpFill/>
              <a:ln w="5620"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226FC619-9815-7AED-101C-DA03EAB2AA5B}"/>
                  </a:ext>
                </a:extLst>
              </p:cNvPr>
              <p:cNvSpPr/>
              <p:nvPr/>
            </p:nvSpPr>
            <p:spPr>
              <a:xfrm>
                <a:off x="2984785" y="5162337"/>
                <a:ext cx="31147" cy="31713"/>
              </a:xfrm>
              <a:custGeom>
                <a:avLst/>
                <a:gdLst>
                  <a:gd name="connsiteX0" fmla="*/ 0 w 31147"/>
                  <a:gd name="connsiteY0" fmla="*/ 0 h 31713"/>
                  <a:gd name="connsiteX1" fmla="*/ 31147 w 31147"/>
                  <a:gd name="connsiteY1" fmla="*/ 0 h 31713"/>
                  <a:gd name="connsiteX2" fmla="*/ 31147 w 31147"/>
                  <a:gd name="connsiteY2" fmla="*/ 31714 h 31713"/>
                  <a:gd name="connsiteX3" fmla="*/ 0 w 31147"/>
                  <a:gd name="connsiteY3" fmla="*/ 31714 h 31713"/>
                  <a:gd name="connsiteX4" fmla="*/ 0 w 31147"/>
                  <a:gd name="connsiteY4" fmla="*/ 0 h 31713"/>
                  <a:gd name="connsiteX5" fmla="*/ 0 w 31147"/>
                  <a:gd name="connsiteY5" fmla="*/ 0 h 3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47" h="31713">
                    <a:moveTo>
                      <a:pt x="0" y="0"/>
                    </a:moveTo>
                    <a:lnTo>
                      <a:pt x="31147" y="0"/>
                    </a:lnTo>
                    <a:lnTo>
                      <a:pt x="31147" y="31714"/>
                    </a:lnTo>
                    <a:lnTo>
                      <a:pt x="0" y="31714"/>
                    </a:lnTo>
                    <a:lnTo>
                      <a:pt x="0" y="0"/>
                    </a:lnTo>
                    <a:lnTo>
                      <a:pt x="0" y="0"/>
                    </a:lnTo>
                    <a:close/>
                  </a:path>
                </a:pathLst>
              </a:custGeom>
              <a:solidFill>
                <a:schemeClr val="accent1"/>
              </a:solidFill>
              <a:ln w="5620"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D8DD0C48-2645-DAFF-3BEA-67A36E6BFFC5}"/>
                  </a:ext>
                </a:extLst>
              </p:cNvPr>
              <p:cNvSpPr/>
              <p:nvPr/>
            </p:nvSpPr>
            <p:spPr>
              <a:xfrm>
                <a:off x="2984785" y="5099476"/>
                <a:ext cx="31147" cy="31147"/>
              </a:xfrm>
              <a:custGeom>
                <a:avLst/>
                <a:gdLst>
                  <a:gd name="connsiteX0" fmla="*/ 0 w 31147"/>
                  <a:gd name="connsiteY0" fmla="*/ 0 h 31147"/>
                  <a:gd name="connsiteX1" fmla="*/ 31147 w 31147"/>
                  <a:gd name="connsiteY1" fmla="*/ 0 h 31147"/>
                  <a:gd name="connsiteX2" fmla="*/ 31147 w 31147"/>
                  <a:gd name="connsiteY2" fmla="*/ 31147 h 31147"/>
                  <a:gd name="connsiteX3" fmla="*/ 0 w 31147"/>
                  <a:gd name="connsiteY3" fmla="*/ 31147 h 31147"/>
                  <a:gd name="connsiteX4" fmla="*/ 0 w 31147"/>
                  <a:gd name="connsiteY4" fmla="*/ 0 h 31147"/>
                  <a:gd name="connsiteX5" fmla="*/ 0 w 31147"/>
                  <a:gd name="connsiteY5" fmla="*/ 0 h 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47" h="31147">
                    <a:moveTo>
                      <a:pt x="0" y="0"/>
                    </a:moveTo>
                    <a:lnTo>
                      <a:pt x="31147" y="0"/>
                    </a:lnTo>
                    <a:lnTo>
                      <a:pt x="31147" y="31147"/>
                    </a:lnTo>
                    <a:lnTo>
                      <a:pt x="0" y="31147"/>
                    </a:lnTo>
                    <a:lnTo>
                      <a:pt x="0" y="0"/>
                    </a:lnTo>
                    <a:lnTo>
                      <a:pt x="0" y="0"/>
                    </a:lnTo>
                    <a:close/>
                  </a:path>
                </a:pathLst>
              </a:custGeom>
              <a:solidFill>
                <a:schemeClr val="accent1"/>
              </a:solidFill>
              <a:ln w="5620"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0928067D-0A72-679D-28CB-A8683EF690A8}"/>
                  </a:ext>
                </a:extLst>
              </p:cNvPr>
              <p:cNvSpPr/>
              <p:nvPr/>
            </p:nvSpPr>
            <p:spPr>
              <a:xfrm>
                <a:off x="3047646" y="5162337"/>
                <a:ext cx="31713" cy="31713"/>
              </a:xfrm>
              <a:custGeom>
                <a:avLst/>
                <a:gdLst>
                  <a:gd name="connsiteX0" fmla="*/ 0 w 31713"/>
                  <a:gd name="connsiteY0" fmla="*/ 0 h 31713"/>
                  <a:gd name="connsiteX1" fmla="*/ 31713 w 31713"/>
                  <a:gd name="connsiteY1" fmla="*/ 0 h 31713"/>
                  <a:gd name="connsiteX2" fmla="*/ 31713 w 31713"/>
                  <a:gd name="connsiteY2" fmla="*/ 31714 h 31713"/>
                  <a:gd name="connsiteX3" fmla="*/ 0 w 31713"/>
                  <a:gd name="connsiteY3" fmla="*/ 31714 h 31713"/>
                  <a:gd name="connsiteX4" fmla="*/ 0 w 31713"/>
                  <a:gd name="connsiteY4" fmla="*/ 0 h 31713"/>
                  <a:gd name="connsiteX5" fmla="*/ 0 w 31713"/>
                  <a:gd name="connsiteY5" fmla="*/ 0 h 3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3" h="31713">
                    <a:moveTo>
                      <a:pt x="0" y="0"/>
                    </a:moveTo>
                    <a:lnTo>
                      <a:pt x="31713" y="0"/>
                    </a:lnTo>
                    <a:lnTo>
                      <a:pt x="31713" y="31714"/>
                    </a:lnTo>
                    <a:lnTo>
                      <a:pt x="0" y="31714"/>
                    </a:lnTo>
                    <a:lnTo>
                      <a:pt x="0" y="0"/>
                    </a:lnTo>
                    <a:lnTo>
                      <a:pt x="0" y="0"/>
                    </a:lnTo>
                    <a:close/>
                  </a:path>
                </a:pathLst>
              </a:custGeom>
              <a:solidFill>
                <a:schemeClr val="accent1"/>
              </a:solidFill>
              <a:ln w="5620"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7AE4EB5E-3703-14E5-49D2-D27946C9D2B6}"/>
                  </a:ext>
                </a:extLst>
              </p:cNvPr>
              <p:cNvSpPr/>
              <p:nvPr/>
            </p:nvSpPr>
            <p:spPr>
              <a:xfrm>
                <a:off x="3047646" y="5099476"/>
                <a:ext cx="31713" cy="31147"/>
              </a:xfrm>
              <a:custGeom>
                <a:avLst/>
                <a:gdLst>
                  <a:gd name="connsiteX0" fmla="*/ 0 w 31713"/>
                  <a:gd name="connsiteY0" fmla="*/ 0 h 31147"/>
                  <a:gd name="connsiteX1" fmla="*/ 31713 w 31713"/>
                  <a:gd name="connsiteY1" fmla="*/ 0 h 31147"/>
                  <a:gd name="connsiteX2" fmla="*/ 31713 w 31713"/>
                  <a:gd name="connsiteY2" fmla="*/ 31147 h 31147"/>
                  <a:gd name="connsiteX3" fmla="*/ 0 w 31713"/>
                  <a:gd name="connsiteY3" fmla="*/ 31147 h 31147"/>
                  <a:gd name="connsiteX4" fmla="*/ 0 w 31713"/>
                  <a:gd name="connsiteY4" fmla="*/ 0 h 31147"/>
                  <a:gd name="connsiteX5" fmla="*/ 0 w 31713"/>
                  <a:gd name="connsiteY5" fmla="*/ 0 h 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3" h="31147">
                    <a:moveTo>
                      <a:pt x="0" y="0"/>
                    </a:moveTo>
                    <a:lnTo>
                      <a:pt x="31713" y="0"/>
                    </a:lnTo>
                    <a:lnTo>
                      <a:pt x="31713" y="31147"/>
                    </a:lnTo>
                    <a:lnTo>
                      <a:pt x="0" y="31147"/>
                    </a:lnTo>
                    <a:lnTo>
                      <a:pt x="0" y="0"/>
                    </a:lnTo>
                    <a:lnTo>
                      <a:pt x="0" y="0"/>
                    </a:lnTo>
                    <a:close/>
                  </a:path>
                </a:pathLst>
              </a:custGeom>
              <a:solidFill>
                <a:schemeClr val="accent1"/>
              </a:solidFill>
              <a:ln w="5620"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0216EAB7-B8E0-62D2-5619-AC78FBD612F5}"/>
                  </a:ext>
                </a:extLst>
              </p:cNvPr>
              <p:cNvSpPr/>
              <p:nvPr/>
            </p:nvSpPr>
            <p:spPr>
              <a:xfrm>
                <a:off x="3220937" y="4855396"/>
                <a:ext cx="31713" cy="31713"/>
              </a:xfrm>
              <a:custGeom>
                <a:avLst/>
                <a:gdLst>
                  <a:gd name="connsiteX0" fmla="*/ 31713 w 31713"/>
                  <a:gd name="connsiteY0" fmla="*/ 31713 h 31713"/>
                  <a:gd name="connsiteX1" fmla="*/ 0 w 31713"/>
                  <a:gd name="connsiteY1" fmla="*/ 31713 h 31713"/>
                  <a:gd name="connsiteX2" fmla="*/ 0 w 31713"/>
                  <a:gd name="connsiteY2" fmla="*/ 0 h 31713"/>
                  <a:gd name="connsiteX3" fmla="*/ 31713 w 31713"/>
                  <a:gd name="connsiteY3" fmla="*/ 0 h 31713"/>
                  <a:gd name="connsiteX4" fmla="*/ 31713 w 31713"/>
                  <a:gd name="connsiteY4" fmla="*/ 31713 h 31713"/>
                  <a:gd name="connsiteX5" fmla="*/ 31713 w 31713"/>
                  <a:gd name="connsiteY5" fmla="*/ 31713 h 3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3" h="31713">
                    <a:moveTo>
                      <a:pt x="31713" y="31713"/>
                    </a:moveTo>
                    <a:lnTo>
                      <a:pt x="0" y="31713"/>
                    </a:lnTo>
                    <a:lnTo>
                      <a:pt x="0" y="0"/>
                    </a:lnTo>
                    <a:lnTo>
                      <a:pt x="31713" y="0"/>
                    </a:lnTo>
                    <a:lnTo>
                      <a:pt x="31713" y="31713"/>
                    </a:lnTo>
                    <a:lnTo>
                      <a:pt x="31713" y="31713"/>
                    </a:lnTo>
                    <a:close/>
                  </a:path>
                </a:pathLst>
              </a:custGeom>
              <a:grpFill/>
              <a:ln w="5620"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7CDA6642-307F-985C-8F48-DCBEDCE02EAF}"/>
                  </a:ext>
                </a:extLst>
              </p:cNvPr>
              <p:cNvSpPr/>
              <p:nvPr/>
            </p:nvSpPr>
            <p:spPr>
              <a:xfrm>
                <a:off x="3220937" y="4910328"/>
                <a:ext cx="31713" cy="31713"/>
              </a:xfrm>
              <a:custGeom>
                <a:avLst/>
                <a:gdLst>
                  <a:gd name="connsiteX0" fmla="*/ 31713 w 31713"/>
                  <a:gd name="connsiteY0" fmla="*/ 31713 h 31713"/>
                  <a:gd name="connsiteX1" fmla="*/ 0 w 31713"/>
                  <a:gd name="connsiteY1" fmla="*/ 31713 h 31713"/>
                  <a:gd name="connsiteX2" fmla="*/ 0 w 31713"/>
                  <a:gd name="connsiteY2" fmla="*/ 0 h 31713"/>
                  <a:gd name="connsiteX3" fmla="*/ 31713 w 31713"/>
                  <a:gd name="connsiteY3" fmla="*/ 0 h 31713"/>
                  <a:gd name="connsiteX4" fmla="*/ 31713 w 31713"/>
                  <a:gd name="connsiteY4" fmla="*/ 31713 h 31713"/>
                  <a:gd name="connsiteX5" fmla="*/ 31713 w 31713"/>
                  <a:gd name="connsiteY5" fmla="*/ 31713 h 3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3" h="31713">
                    <a:moveTo>
                      <a:pt x="31713" y="31713"/>
                    </a:moveTo>
                    <a:lnTo>
                      <a:pt x="0" y="31713"/>
                    </a:lnTo>
                    <a:lnTo>
                      <a:pt x="0" y="0"/>
                    </a:lnTo>
                    <a:lnTo>
                      <a:pt x="31713" y="0"/>
                    </a:lnTo>
                    <a:lnTo>
                      <a:pt x="31713" y="31713"/>
                    </a:lnTo>
                    <a:lnTo>
                      <a:pt x="31713" y="31713"/>
                    </a:lnTo>
                    <a:close/>
                  </a:path>
                </a:pathLst>
              </a:custGeom>
              <a:grpFill/>
              <a:ln w="5620"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59A3CC10-EF24-1274-02A1-0196AE35195D}"/>
                  </a:ext>
                </a:extLst>
              </p:cNvPr>
              <p:cNvSpPr/>
              <p:nvPr/>
            </p:nvSpPr>
            <p:spPr>
              <a:xfrm>
                <a:off x="3220937" y="4973189"/>
                <a:ext cx="31713" cy="31713"/>
              </a:xfrm>
              <a:custGeom>
                <a:avLst/>
                <a:gdLst>
                  <a:gd name="connsiteX0" fmla="*/ 31713 w 31713"/>
                  <a:gd name="connsiteY0" fmla="*/ 31713 h 31713"/>
                  <a:gd name="connsiteX1" fmla="*/ 0 w 31713"/>
                  <a:gd name="connsiteY1" fmla="*/ 31713 h 31713"/>
                  <a:gd name="connsiteX2" fmla="*/ 0 w 31713"/>
                  <a:gd name="connsiteY2" fmla="*/ 0 h 31713"/>
                  <a:gd name="connsiteX3" fmla="*/ 31713 w 31713"/>
                  <a:gd name="connsiteY3" fmla="*/ 0 h 31713"/>
                  <a:gd name="connsiteX4" fmla="*/ 31713 w 31713"/>
                  <a:gd name="connsiteY4" fmla="*/ 31713 h 31713"/>
                  <a:gd name="connsiteX5" fmla="*/ 31713 w 31713"/>
                  <a:gd name="connsiteY5" fmla="*/ 31713 h 3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3" h="31713">
                    <a:moveTo>
                      <a:pt x="31713" y="31713"/>
                    </a:moveTo>
                    <a:lnTo>
                      <a:pt x="0" y="31713"/>
                    </a:lnTo>
                    <a:lnTo>
                      <a:pt x="0" y="0"/>
                    </a:lnTo>
                    <a:lnTo>
                      <a:pt x="31713" y="0"/>
                    </a:lnTo>
                    <a:lnTo>
                      <a:pt x="31713" y="31713"/>
                    </a:lnTo>
                    <a:lnTo>
                      <a:pt x="31713" y="31713"/>
                    </a:lnTo>
                    <a:close/>
                  </a:path>
                </a:pathLst>
              </a:custGeom>
              <a:grpFill/>
              <a:ln w="5620"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22DE7D4C-58D5-CA4D-869D-81D0ED67E0F9}"/>
                  </a:ext>
                </a:extLst>
              </p:cNvPr>
              <p:cNvSpPr/>
              <p:nvPr/>
            </p:nvSpPr>
            <p:spPr>
              <a:xfrm>
                <a:off x="3220937" y="5036616"/>
                <a:ext cx="31713" cy="31147"/>
              </a:xfrm>
              <a:custGeom>
                <a:avLst/>
                <a:gdLst>
                  <a:gd name="connsiteX0" fmla="*/ 31713 w 31713"/>
                  <a:gd name="connsiteY0" fmla="*/ 31147 h 31147"/>
                  <a:gd name="connsiteX1" fmla="*/ 0 w 31713"/>
                  <a:gd name="connsiteY1" fmla="*/ 31147 h 31147"/>
                  <a:gd name="connsiteX2" fmla="*/ 0 w 31713"/>
                  <a:gd name="connsiteY2" fmla="*/ 0 h 31147"/>
                  <a:gd name="connsiteX3" fmla="*/ 31713 w 31713"/>
                  <a:gd name="connsiteY3" fmla="*/ 0 h 31147"/>
                  <a:gd name="connsiteX4" fmla="*/ 31713 w 31713"/>
                  <a:gd name="connsiteY4" fmla="*/ 31147 h 31147"/>
                  <a:gd name="connsiteX5" fmla="*/ 31713 w 31713"/>
                  <a:gd name="connsiteY5" fmla="*/ 31147 h 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3" h="31147">
                    <a:moveTo>
                      <a:pt x="31713" y="31147"/>
                    </a:moveTo>
                    <a:lnTo>
                      <a:pt x="0" y="31147"/>
                    </a:lnTo>
                    <a:lnTo>
                      <a:pt x="0" y="0"/>
                    </a:lnTo>
                    <a:lnTo>
                      <a:pt x="31713" y="0"/>
                    </a:lnTo>
                    <a:lnTo>
                      <a:pt x="31713" y="31147"/>
                    </a:lnTo>
                    <a:lnTo>
                      <a:pt x="31713" y="31147"/>
                    </a:lnTo>
                    <a:close/>
                  </a:path>
                </a:pathLst>
              </a:custGeom>
              <a:grpFill/>
              <a:ln w="5620"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34E3E35B-44E3-2AD0-84C3-88D257107230}"/>
                  </a:ext>
                </a:extLst>
              </p:cNvPr>
              <p:cNvSpPr/>
              <p:nvPr/>
            </p:nvSpPr>
            <p:spPr>
              <a:xfrm>
                <a:off x="3220937" y="5099476"/>
                <a:ext cx="31713" cy="31147"/>
              </a:xfrm>
              <a:custGeom>
                <a:avLst/>
                <a:gdLst>
                  <a:gd name="connsiteX0" fmla="*/ 31713 w 31713"/>
                  <a:gd name="connsiteY0" fmla="*/ 31147 h 31147"/>
                  <a:gd name="connsiteX1" fmla="*/ 0 w 31713"/>
                  <a:gd name="connsiteY1" fmla="*/ 31147 h 31147"/>
                  <a:gd name="connsiteX2" fmla="*/ 0 w 31713"/>
                  <a:gd name="connsiteY2" fmla="*/ 0 h 31147"/>
                  <a:gd name="connsiteX3" fmla="*/ 31713 w 31713"/>
                  <a:gd name="connsiteY3" fmla="*/ 0 h 31147"/>
                  <a:gd name="connsiteX4" fmla="*/ 31713 w 31713"/>
                  <a:gd name="connsiteY4" fmla="*/ 31147 h 31147"/>
                  <a:gd name="connsiteX5" fmla="*/ 31713 w 31713"/>
                  <a:gd name="connsiteY5" fmla="*/ 31147 h 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3" h="31147">
                    <a:moveTo>
                      <a:pt x="31713" y="31147"/>
                    </a:moveTo>
                    <a:lnTo>
                      <a:pt x="0" y="31147"/>
                    </a:lnTo>
                    <a:lnTo>
                      <a:pt x="0" y="0"/>
                    </a:lnTo>
                    <a:lnTo>
                      <a:pt x="31713" y="0"/>
                    </a:lnTo>
                    <a:lnTo>
                      <a:pt x="31713" y="31147"/>
                    </a:lnTo>
                    <a:lnTo>
                      <a:pt x="31713" y="31147"/>
                    </a:lnTo>
                    <a:close/>
                  </a:path>
                </a:pathLst>
              </a:custGeom>
              <a:grpFill/>
              <a:ln w="5620"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6AE8AE7C-B772-9BDA-C25C-9A43524AD5A0}"/>
                  </a:ext>
                </a:extLst>
              </p:cNvPr>
              <p:cNvSpPr/>
              <p:nvPr/>
            </p:nvSpPr>
            <p:spPr>
              <a:xfrm>
                <a:off x="3220937" y="5162337"/>
                <a:ext cx="31713" cy="31713"/>
              </a:xfrm>
              <a:custGeom>
                <a:avLst/>
                <a:gdLst>
                  <a:gd name="connsiteX0" fmla="*/ 31713 w 31713"/>
                  <a:gd name="connsiteY0" fmla="*/ 31714 h 31713"/>
                  <a:gd name="connsiteX1" fmla="*/ 0 w 31713"/>
                  <a:gd name="connsiteY1" fmla="*/ 31714 h 31713"/>
                  <a:gd name="connsiteX2" fmla="*/ 0 w 31713"/>
                  <a:gd name="connsiteY2" fmla="*/ 0 h 31713"/>
                  <a:gd name="connsiteX3" fmla="*/ 31713 w 31713"/>
                  <a:gd name="connsiteY3" fmla="*/ 0 h 31713"/>
                  <a:gd name="connsiteX4" fmla="*/ 31713 w 31713"/>
                  <a:gd name="connsiteY4" fmla="*/ 31714 h 31713"/>
                  <a:gd name="connsiteX5" fmla="*/ 31713 w 31713"/>
                  <a:gd name="connsiteY5" fmla="*/ 31714 h 3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3" h="31713">
                    <a:moveTo>
                      <a:pt x="31713" y="31714"/>
                    </a:moveTo>
                    <a:lnTo>
                      <a:pt x="0" y="31714"/>
                    </a:lnTo>
                    <a:lnTo>
                      <a:pt x="0" y="0"/>
                    </a:lnTo>
                    <a:lnTo>
                      <a:pt x="31713" y="0"/>
                    </a:lnTo>
                    <a:lnTo>
                      <a:pt x="31713" y="31714"/>
                    </a:lnTo>
                    <a:lnTo>
                      <a:pt x="31713" y="31714"/>
                    </a:lnTo>
                    <a:close/>
                  </a:path>
                </a:pathLst>
              </a:custGeom>
              <a:grpFill/>
              <a:ln w="5620"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02CAC0B9-A4B4-9A49-38B1-61C85BD70A16}"/>
                  </a:ext>
                </a:extLst>
              </p:cNvPr>
              <p:cNvSpPr/>
              <p:nvPr/>
            </p:nvSpPr>
            <p:spPr>
              <a:xfrm>
                <a:off x="3158077" y="4855396"/>
                <a:ext cx="31713" cy="31713"/>
              </a:xfrm>
              <a:custGeom>
                <a:avLst/>
                <a:gdLst>
                  <a:gd name="connsiteX0" fmla="*/ 31713 w 31713"/>
                  <a:gd name="connsiteY0" fmla="*/ 31713 h 31713"/>
                  <a:gd name="connsiteX1" fmla="*/ 0 w 31713"/>
                  <a:gd name="connsiteY1" fmla="*/ 31713 h 31713"/>
                  <a:gd name="connsiteX2" fmla="*/ 0 w 31713"/>
                  <a:gd name="connsiteY2" fmla="*/ 0 h 31713"/>
                  <a:gd name="connsiteX3" fmla="*/ 31713 w 31713"/>
                  <a:gd name="connsiteY3" fmla="*/ 0 h 31713"/>
                  <a:gd name="connsiteX4" fmla="*/ 31713 w 31713"/>
                  <a:gd name="connsiteY4" fmla="*/ 31713 h 31713"/>
                  <a:gd name="connsiteX5" fmla="*/ 31713 w 31713"/>
                  <a:gd name="connsiteY5" fmla="*/ 31713 h 3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3" h="31713">
                    <a:moveTo>
                      <a:pt x="31713" y="31713"/>
                    </a:moveTo>
                    <a:lnTo>
                      <a:pt x="0" y="31713"/>
                    </a:lnTo>
                    <a:lnTo>
                      <a:pt x="0" y="0"/>
                    </a:lnTo>
                    <a:lnTo>
                      <a:pt x="31713" y="0"/>
                    </a:lnTo>
                    <a:lnTo>
                      <a:pt x="31713" y="31713"/>
                    </a:lnTo>
                    <a:lnTo>
                      <a:pt x="31713" y="31713"/>
                    </a:lnTo>
                    <a:close/>
                  </a:path>
                </a:pathLst>
              </a:custGeom>
              <a:grpFill/>
              <a:ln w="5620"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24AC92CB-AFF3-DEBC-70EC-95BEEBFBA447}"/>
                  </a:ext>
                </a:extLst>
              </p:cNvPr>
              <p:cNvSpPr/>
              <p:nvPr/>
            </p:nvSpPr>
            <p:spPr>
              <a:xfrm>
                <a:off x="3158077" y="4910328"/>
                <a:ext cx="31713" cy="31713"/>
              </a:xfrm>
              <a:custGeom>
                <a:avLst/>
                <a:gdLst>
                  <a:gd name="connsiteX0" fmla="*/ 31713 w 31713"/>
                  <a:gd name="connsiteY0" fmla="*/ 31713 h 31713"/>
                  <a:gd name="connsiteX1" fmla="*/ 0 w 31713"/>
                  <a:gd name="connsiteY1" fmla="*/ 31713 h 31713"/>
                  <a:gd name="connsiteX2" fmla="*/ 0 w 31713"/>
                  <a:gd name="connsiteY2" fmla="*/ 0 h 31713"/>
                  <a:gd name="connsiteX3" fmla="*/ 31713 w 31713"/>
                  <a:gd name="connsiteY3" fmla="*/ 0 h 31713"/>
                  <a:gd name="connsiteX4" fmla="*/ 31713 w 31713"/>
                  <a:gd name="connsiteY4" fmla="*/ 31713 h 31713"/>
                  <a:gd name="connsiteX5" fmla="*/ 31713 w 31713"/>
                  <a:gd name="connsiteY5" fmla="*/ 31713 h 3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3" h="31713">
                    <a:moveTo>
                      <a:pt x="31713" y="31713"/>
                    </a:moveTo>
                    <a:lnTo>
                      <a:pt x="0" y="31713"/>
                    </a:lnTo>
                    <a:lnTo>
                      <a:pt x="0" y="0"/>
                    </a:lnTo>
                    <a:lnTo>
                      <a:pt x="31713" y="0"/>
                    </a:lnTo>
                    <a:lnTo>
                      <a:pt x="31713" y="31713"/>
                    </a:lnTo>
                    <a:lnTo>
                      <a:pt x="31713" y="31713"/>
                    </a:lnTo>
                    <a:close/>
                  </a:path>
                </a:pathLst>
              </a:custGeom>
              <a:grpFill/>
              <a:ln w="5620"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8B3060B5-40C6-E2E7-4C9B-A06A24067FD0}"/>
                  </a:ext>
                </a:extLst>
              </p:cNvPr>
              <p:cNvSpPr/>
              <p:nvPr/>
            </p:nvSpPr>
            <p:spPr>
              <a:xfrm>
                <a:off x="3158077" y="4973189"/>
                <a:ext cx="31713" cy="31713"/>
              </a:xfrm>
              <a:custGeom>
                <a:avLst/>
                <a:gdLst>
                  <a:gd name="connsiteX0" fmla="*/ 31713 w 31713"/>
                  <a:gd name="connsiteY0" fmla="*/ 31713 h 31713"/>
                  <a:gd name="connsiteX1" fmla="*/ 0 w 31713"/>
                  <a:gd name="connsiteY1" fmla="*/ 31713 h 31713"/>
                  <a:gd name="connsiteX2" fmla="*/ 0 w 31713"/>
                  <a:gd name="connsiteY2" fmla="*/ 0 h 31713"/>
                  <a:gd name="connsiteX3" fmla="*/ 31713 w 31713"/>
                  <a:gd name="connsiteY3" fmla="*/ 0 h 31713"/>
                  <a:gd name="connsiteX4" fmla="*/ 31713 w 31713"/>
                  <a:gd name="connsiteY4" fmla="*/ 31713 h 31713"/>
                  <a:gd name="connsiteX5" fmla="*/ 31713 w 31713"/>
                  <a:gd name="connsiteY5" fmla="*/ 31713 h 3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3" h="31713">
                    <a:moveTo>
                      <a:pt x="31713" y="31713"/>
                    </a:moveTo>
                    <a:lnTo>
                      <a:pt x="0" y="31713"/>
                    </a:lnTo>
                    <a:lnTo>
                      <a:pt x="0" y="0"/>
                    </a:lnTo>
                    <a:lnTo>
                      <a:pt x="31713" y="0"/>
                    </a:lnTo>
                    <a:lnTo>
                      <a:pt x="31713" y="31713"/>
                    </a:lnTo>
                    <a:lnTo>
                      <a:pt x="31713" y="31713"/>
                    </a:lnTo>
                    <a:close/>
                  </a:path>
                </a:pathLst>
              </a:custGeom>
              <a:grpFill/>
              <a:ln w="5620"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80BC3F5B-3D85-B6F8-BE89-943C8BA2FF21}"/>
                  </a:ext>
                </a:extLst>
              </p:cNvPr>
              <p:cNvSpPr/>
              <p:nvPr/>
            </p:nvSpPr>
            <p:spPr>
              <a:xfrm>
                <a:off x="3158077" y="5036616"/>
                <a:ext cx="31713" cy="31147"/>
              </a:xfrm>
              <a:custGeom>
                <a:avLst/>
                <a:gdLst>
                  <a:gd name="connsiteX0" fmla="*/ 31713 w 31713"/>
                  <a:gd name="connsiteY0" fmla="*/ 31147 h 31147"/>
                  <a:gd name="connsiteX1" fmla="*/ 0 w 31713"/>
                  <a:gd name="connsiteY1" fmla="*/ 31147 h 31147"/>
                  <a:gd name="connsiteX2" fmla="*/ 0 w 31713"/>
                  <a:gd name="connsiteY2" fmla="*/ 0 h 31147"/>
                  <a:gd name="connsiteX3" fmla="*/ 31713 w 31713"/>
                  <a:gd name="connsiteY3" fmla="*/ 0 h 31147"/>
                  <a:gd name="connsiteX4" fmla="*/ 31713 w 31713"/>
                  <a:gd name="connsiteY4" fmla="*/ 31147 h 31147"/>
                  <a:gd name="connsiteX5" fmla="*/ 31713 w 31713"/>
                  <a:gd name="connsiteY5" fmla="*/ 31147 h 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3" h="31147">
                    <a:moveTo>
                      <a:pt x="31713" y="31147"/>
                    </a:moveTo>
                    <a:lnTo>
                      <a:pt x="0" y="31147"/>
                    </a:lnTo>
                    <a:lnTo>
                      <a:pt x="0" y="0"/>
                    </a:lnTo>
                    <a:lnTo>
                      <a:pt x="31713" y="0"/>
                    </a:lnTo>
                    <a:lnTo>
                      <a:pt x="31713" y="31147"/>
                    </a:lnTo>
                    <a:lnTo>
                      <a:pt x="31713" y="31147"/>
                    </a:lnTo>
                    <a:close/>
                  </a:path>
                </a:pathLst>
              </a:custGeom>
              <a:grpFill/>
              <a:ln w="5620"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1DDD8724-4399-ECB9-49F5-EB97EF5D9765}"/>
                  </a:ext>
                </a:extLst>
              </p:cNvPr>
              <p:cNvSpPr/>
              <p:nvPr/>
            </p:nvSpPr>
            <p:spPr>
              <a:xfrm>
                <a:off x="3158077" y="5099476"/>
                <a:ext cx="31713" cy="31147"/>
              </a:xfrm>
              <a:custGeom>
                <a:avLst/>
                <a:gdLst>
                  <a:gd name="connsiteX0" fmla="*/ 31713 w 31713"/>
                  <a:gd name="connsiteY0" fmla="*/ 31147 h 31147"/>
                  <a:gd name="connsiteX1" fmla="*/ 0 w 31713"/>
                  <a:gd name="connsiteY1" fmla="*/ 31147 h 31147"/>
                  <a:gd name="connsiteX2" fmla="*/ 0 w 31713"/>
                  <a:gd name="connsiteY2" fmla="*/ 0 h 31147"/>
                  <a:gd name="connsiteX3" fmla="*/ 31713 w 31713"/>
                  <a:gd name="connsiteY3" fmla="*/ 0 h 31147"/>
                  <a:gd name="connsiteX4" fmla="*/ 31713 w 31713"/>
                  <a:gd name="connsiteY4" fmla="*/ 31147 h 31147"/>
                  <a:gd name="connsiteX5" fmla="*/ 31713 w 31713"/>
                  <a:gd name="connsiteY5" fmla="*/ 31147 h 3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3" h="31147">
                    <a:moveTo>
                      <a:pt x="31713" y="31147"/>
                    </a:moveTo>
                    <a:lnTo>
                      <a:pt x="0" y="31147"/>
                    </a:lnTo>
                    <a:lnTo>
                      <a:pt x="0" y="0"/>
                    </a:lnTo>
                    <a:lnTo>
                      <a:pt x="31713" y="0"/>
                    </a:lnTo>
                    <a:lnTo>
                      <a:pt x="31713" y="31147"/>
                    </a:lnTo>
                    <a:lnTo>
                      <a:pt x="31713" y="31147"/>
                    </a:lnTo>
                    <a:close/>
                  </a:path>
                </a:pathLst>
              </a:custGeom>
              <a:grpFill/>
              <a:ln w="5620"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82781BFE-08A5-8494-5517-22049541AE50}"/>
                  </a:ext>
                </a:extLst>
              </p:cNvPr>
              <p:cNvSpPr/>
              <p:nvPr/>
            </p:nvSpPr>
            <p:spPr>
              <a:xfrm>
                <a:off x="3158077" y="5162337"/>
                <a:ext cx="31713" cy="31713"/>
              </a:xfrm>
              <a:custGeom>
                <a:avLst/>
                <a:gdLst>
                  <a:gd name="connsiteX0" fmla="*/ 31713 w 31713"/>
                  <a:gd name="connsiteY0" fmla="*/ 31714 h 31713"/>
                  <a:gd name="connsiteX1" fmla="*/ 0 w 31713"/>
                  <a:gd name="connsiteY1" fmla="*/ 31714 h 31713"/>
                  <a:gd name="connsiteX2" fmla="*/ 0 w 31713"/>
                  <a:gd name="connsiteY2" fmla="*/ 0 h 31713"/>
                  <a:gd name="connsiteX3" fmla="*/ 31713 w 31713"/>
                  <a:gd name="connsiteY3" fmla="*/ 0 h 31713"/>
                  <a:gd name="connsiteX4" fmla="*/ 31713 w 31713"/>
                  <a:gd name="connsiteY4" fmla="*/ 31714 h 31713"/>
                  <a:gd name="connsiteX5" fmla="*/ 31713 w 31713"/>
                  <a:gd name="connsiteY5" fmla="*/ 31714 h 3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3" h="31713">
                    <a:moveTo>
                      <a:pt x="31713" y="31714"/>
                    </a:moveTo>
                    <a:lnTo>
                      <a:pt x="0" y="31714"/>
                    </a:lnTo>
                    <a:lnTo>
                      <a:pt x="0" y="0"/>
                    </a:lnTo>
                    <a:lnTo>
                      <a:pt x="31713" y="0"/>
                    </a:lnTo>
                    <a:lnTo>
                      <a:pt x="31713" y="31714"/>
                    </a:lnTo>
                    <a:lnTo>
                      <a:pt x="31713" y="31714"/>
                    </a:lnTo>
                    <a:close/>
                  </a:path>
                </a:pathLst>
              </a:custGeom>
              <a:grpFill/>
              <a:ln w="5620"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C4575D76-3105-BF47-546C-1F5D21202307}"/>
                  </a:ext>
                </a:extLst>
              </p:cNvPr>
              <p:cNvSpPr/>
              <p:nvPr/>
            </p:nvSpPr>
            <p:spPr>
              <a:xfrm>
                <a:off x="2984219" y="4894471"/>
                <a:ext cx="31713" cy="31713"/>
              </a:xfrm>
              <a:custGeom>
                <a:avLst/>
                <a:gdLst>
                  <a:gd name="connsiteX0" fmla="*/ 0 w 31713"/>
                  <a:gd name="connsiteY0" fmla="*/ 0 h 31713"/>
                  <a:gd name="connsiteX1" fmla="*/ 31713 w 31713"/>
                  <a:gd name="connsiteY1" fmla="*/ 0 h 31713"/>
                  <a:gd name="connsiteX2" fmla="*/ 31713 w 31713"/>
                  <a:gd name="connsiteY2" fmla="*/ 31713 h 31713"/>
                  <a:gd name="connsiteX3" fmla="*/ 0 w 31713"/>
                  <a:gd name="connsiteY3" fmla="*/ 31713 h 31713"/>
                  <a:gd name="connsiteX4" fmla="*/ 0 w 31713"/>
                  <a:gd name="connsiteY4" fmla="*/ 0 h 31713"/>
                  <a:gd name="connsiteX5" fmla="*/ 0 w 31713"/>
                  <a:gd name="connsiteY5" fmla="*/ 0 h 3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3" h="31713">
                    <a:moveTo>
                      <a:pt x="0" y="0"/>
                    </a:moveTo>
                    <a:lnTo>
                      <a:pt x="31713" y="0"/>
                    </a:lnTo>
                    <a:lnTo>
                      <a:pt x="31713" y="31713"/>
                    </a:lnTo>
                    <a:lnTo>
                      <a:pt x="0" y="31713"/>
                    </a:lnTo>
                    <a:lnTo>
                      <a:pt x="0" y="0"/>
                    </a:lnTo>
                    <a:lnTo>
                      <a:pt x="0" y="0"/>
                    </a:lnTo>
                    <a:close/>
                  </a:path>
                </a:pathLst>
              </a:custGeom>
              <a:solidFill>
                <a:schemeClr val="accent1"/>
              </a:solidFill>
              <a:ln w="5620"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104539CF-3CBF-FF33-0F87-A5E2A14C5245}"/>
                  </a:ext>
                </a:extLst>
              </p:cNvPr>
              <p:cNvSpPr/>
              <p:nvPr/>
            </p:nvSpPr>
            <p:spPr>
              <a:xfrm>
                <a:off x="2984219" y="4831611"/>
                <a:ext cx="31713" cy="31713"/>
              </a:xfrm>
              <a:custGeom>
                <a:avLst/>
                <a:gdLst>
                  <a:gd name="connsiteX0" fmla="*/ 0 w 31713"/>
                  <a:gd name="connsiteY0" fmla="*/ 0 h 31713"/>
                  <a:gd name="connsiteX1" fmla="*/ 31713 w 31713"/>
                  <a:gd name="connsiteY1" fmla="*/ 0 h 31713"/>
                  <a:gd name="connsiteX2" fmla="*/ 31713 w 31713"/>
                  <a:gd name="connsiteY2" fmla="*/ 31713 h 31713"/>
                  <a:gd name="connsiteX3" fmla="*/ 0 w 31713"/>
                  <a:gd name="connsiteY3" fmla="*/ 31713 h 31713"/>
                  <a:gd name="connsiteX4" fmla="*/ 0 w 31713"/>
                  <a:gd name="connsiteY4" fmla="*/ 0 h 31713"/>
                  <a:gd name="connsiteX5" fmla="*/ 0 w 31713"/>
                  <a:gd name="connsiteY5" fmla="*/ 0 h 3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3" h="31713">
                    <a:moveTo>
                      <a:pt x="0" y="0"/>
                    </a:moveTo>
                    <a:lnTo>
                      <a:pt x="31713" y="0"/>
                    </a:lnTo>
                    <a:lnTo>
                      <a:pt x="31713" y="31713"/>
                    </a:lnTo>
                    <a:lnTo>
                      <a:pt x="0" y="31713"/>
                    </a:lnTo>
                    <a:lnTo>
                      <a:pt x="0" y="0"/>
                    </a:lnTo>
                    <a:lnTo>
                      <a:pt x="0" y="0"/>
                    </a:lnTo>
                    <a:close/>
                  </a:path>
                </a:pathLst>
              </a:custGeom>
              <a:solidFill>
                <a:schemeClr val="accent1"/>
              </a:solidFill>
              <a:ln w="5620"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BA283436-7282-3373-7195-8D91E8303C45}"/>
                  </a:ext>
                </a:extLst>
              </p:cNvPr>
              <p:cNvSpPr/>
              <p:nvPr/>
            </p:nvSpPr>
            <p:spPr>
              <a:xfrm>
                <a:off x="2921358" y="4831611"/>
                <a:ext cx="31713" cy="31713"/>
              </a:xfrm>
              <a:custGeom>
                <a:avLst/>
                <a:gdLst>
                  <a:gd name="connsiteX0" fmla="*/ 31713 w 31713"/>
                  <a:gd name="connsiteY0" fmla="*/ 31713 h 31713"/>
                  <a:gd name="connsiteX1" fmla="*/ 0 w 31713"/>
                  <a:gd name="connsiteY1" fmla="*/ 31713 h 31713"/>
                  <a:gd name="connsiteX2" fmla="*/ 0 w 31713"/>
                  <a:gd name="connsiteY2" fmla="*/ 0 h 31713"/>
                  <a:gd name="connsiteX3" fmla="*/ 31713 w 31713"/>
                  <a:gd name="connsiteY3" fmla="*/ 0 h 31713"/>
                  <a:gd name="connsiteX4" fmla="*/ 31713 w 31713"/>
                  <a:gd name="connsiteY4" fmla="*/ 31713 h 31713"/>
                  <a:gd name="connsiteX5" fmla="*/ 31713 w 31713"/>
                  <a:gd name="connsiteY5" fmla="*/ 31713 h 3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3" h="31713">
                    <a:moveTo>
                      <a:pt x="31713" y="31713"/>
                    </a:moveTo>
                    <a:lnTo>
                      <a:pt x="0" y="31713"/>
                    </a:lnTo>
                    <a:lnTo>
                      <a:pt x="0" y="0"/>
                    </a:lnTo>
                    <a:lnTo>
                      <a:pt x="31713" y="0"/>
                    </a:lnTo>
                    <a:lnTo>
                      <a:pt x="31713" y="31713"/>
                    </a:lnTo>
                    <a:lnTo>
                      <a:pt x="31713" y="31713"/>
                    </a:lnTo>
                    <a:close/>
                  </a:path>
                </a:pathLst>
              </a:custGeom>
              <a:solidFill>
                <a:schemeClr val="accent1"/>
              </a:solidFill>
              <a:ln w="5620"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19CB154A-341F-9EC7-5D11-23A2426E7FBD}"/>
                  </a:ext>
                </a:extLst>
              </p:cNvPr>
              <p:cNvSpPr/>
              <p:nvPr/>
            </p:nvSpPr>
            <p:spPr>
              <a:xfrm>
                <a:off x="2921358" y="4894471"/>
                <a:ext cx="31713" cy="31713"/>
              </a:xfrm>
              <a:custGeom>
                <a:avLst/>
                <a:gdLst>
                  <a:gd name="connsiteX0" fmla="*/ 31713 w 31713"/>
                  <a:gd name="connsiteY0" fmla="*/ 31713 h 31713"/>
                  <a:gd name="connsiteX1" fmla="*/ 0 w 31713"/>
                  <a:gd name="connsiteY1" fmla="*/ 31713 h 31713"/>
                  <a:gd name="connsiteX2" fmla="*/ 0 w 31713"/>
                  <a:gd name="connsiteY2" fmla="*/ 0 h 31713"/>
                  <a:gd name="connsiteX3" fmla="*/ 31713 w 31713"/>
                  <a:gd name="connsiteY3" fmla="*/ 0 h 31713"/>
                  <a:gd name="connsiteX4" fmla="*/ 31713 w 31713"/>
                  <a:gd name="connsiteY4" fmla="*/ 31713 h 31713"/>
                  <a:gd name="connsiteX5" fmla="*/ 31713 w 31713"/>
                  <a:gd name="connsiteY5" fmla="*/ 31713 h 3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3" h="31713">
                    <a:moveTo>
                      <a:pt x="31713" y="31713"/>
                    </a:moveTo>
                    <a:lnTo>
                      <a:pt x="0" y="31713"/>
                    </a:lnTo>
                    <a:lnTo>
                      <a:pt x="0" y="0"/>
                    </a:lnTo>
                    <a:lnTo>
                      <a:pt x="31713" y="0"/>
                    </a:lnTo>
                    <a:lnTo>
                      <a:pt x="31713" y="31713"/>
                    </a:lnTo>
                    <a:lnTo>
                      <a:pt x="31713" y="31713"/>
                    </a:lnTo>
                    <a:close/>
                  </a:path>
                </a:pathLst>
              </a:custGeom>
              <a:solidFill>
                <a:schemeClr val="accent1"/>
              </a:solidFill>
              <a:ln w="5620"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7E8EDE1A-9376-9342-D7A1-B32B792BB197}"/>
                  </a:ext>
                </a:extLst>
              </p:cNvPr>
              <p:cNvSpPr/>
              <p:nvPr/>
            </p:nvSpPr>
            <p:spPr>
              <a:xfrm>
                <a:off x="2865860" y="4776112"/>
                <a:ext cx="205571" cy="278059"/>
              </a:xfrm>
              <a:custGeom>
                <a:avLst/>
                <a:gdLst>
                  <a:gd name="connsiteX0" fmla="*/ 16989 w 205571"/>
                  <a:gd name="connsiteY0" fmla="*/ 213500 h 278059"/>
                  <a:gd name="connsiteX1" fmla="*/ 16989 w 205571"/>
                  <a:gd name="connsiteY1" fmla="*/ 16989 h 278059"/>
                  <a:gd name="connsiteX2" fmla="*/ 188582 w 205571"/>
                  <a:gd name="connsiteY2" fmla="*/ 16989 h 278059"/>
                  <a:gd name="connsiteX3" fmla="*/ 188582 w 205571"/>
                  <a:gd name="connsiteY3" fmla="*/ 278059 h 278059"/>
                  <a:gd name="connsiteX4" fmla="*/ 205571 w 205571"/>
                  <a:gd name="connsiteY4" fmla="*/ 278059 h 278059"/>
                  <a:gd name="connsiteX5" fmla="*/ 205571 w 205571"/>
                  <a:gd name="connsiteY5" fmla="*/ 0 h 278059"/>
                  <a:gd name="connsiteX6" fmla="*/ 0 w 205571"/>
                  <a:gd name="connsiteY6" fmla="*/ 0 h 278059"/>
                  <a:gd name="connsiteX7" fmla="*/ 0 w 205571"/>
                  <a:gd name="connsiteY7" fmla="*/ 213500 h 27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571" h="278059">
                    <a:moveTo>
                      <a:pt x="16989" y="213500"/>
                    </a:moveTo>
                    <a:lnTo>
                      <a:pt x="16989" y="16989"/>
                    </a:lnTo>
                    <a:lnTo>
                      <a:pt x="188582" y="16989"/>
                    </a:lnTo>
                    <a:lnTo>
                      <a:pt x="188582" y="278059"/>
                    </a:lnTo>
                    <a:lnTo>
                      <a:pt x="205571" y="278059"/>
                    </a:lnTo>
                    <a:lnTo>
                      <a:pt x="205571" y="0"/>
                    </a:lnTo>
                    <a:lnTo>
                      <a:pt x="0" y="0"/>
                    </a:lnTo>
                    <a:lnTo>
                      <a:pt x="0" y="213500"/>
                    </a:lnTo>
                    <a:close/>
                  </a:path>
                </a:pathLst>
              </a:custGeom>
              <a:solidFill>
                <a:schemeClr val="accent1"/>
              </a:solidFill>
              <a:ln w="5620"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9C2D6869-41E8-91D3-2B54-59967FEDA04B}"/>
                  </a:ext>
                </a:extLst>
              </p:cNvPr>
              <p:cNvSpPr/>
              <p:nvPr/>
            </p:nvSpPr>
            <p:spPr>
              <a:xfrm>
                <a:off x="2984785" y="4957332"/>
                <a:ext cx="31713" cy="31713"/>
              </a:xfrm>
              <a:custGeom>
                <a:avLst/>
                <a:gdLst>
                  <a:gd name="connsiteX0" fmla="*/ 0 w 31713"/>
                  <a:gd name="connsiteY0" fmla="*/ 0 h 31713"/>
                  <a:gd name="connsiteX1" fmla="*/ 31713 w 31713"/>
                  <a:gd name="connsiteY1" fmla="*/ 0 h 31713"/>
                  <a:gd name="connsiteX2" fmla="*/ 31713 w 31713"/>
                  <a:gd name="connsiteY2" fmla="*/ 31713 h 31713"/>
                  <a:gd name="connsiteX3" fmla="*/ 0 w 31713"/>
                  <a:gd name="connsiteY3" fmla="*/ 31713 h 31713"/>
                  <a:gd name="connsiteX4" fmla="*/ 0 w 31713"/>
                  <a:gd name="connsiteY4" fmla="*/ 0 h 31713"/>
                  <a:gd name="connsiteX5" fmla="*/ 0 w 31713"/>
                  <a:gd name="connsiteY5" fmla="*/ 0 h 3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3" h="31713">
                    <a:moveTo>
                      <a:pt x="0" y="0"/>
                    </a:moveTo>
                    <a:lnTo>
                      <a:pt x="31713" y="0"/>
                    </a:lnTo>
                    <a:lnTo>
                      <a:pt x="31713" y="31713"/>
                    </a:lnTo>
                    <a:lnTo>
                      <a:pt x="0" y="31713"/>
                    </a:lnTo>
                    <a:lnTo>
                      <a:pt x="0" y="0"/>
                    </a:lnTo>
                    <a:lnTo>
                      <a:pt x="0" y="0"/>
                    </a:lnTo>
                    <a:close/>
                  </a:path>
                </a:pathLst>
              </a:custGeom>
              <a:solidFill>
                <a:schemeClr val="accent1"/>
              </a:solidFill>
              <a:ln w="5620"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85CAEB5C-D560-6FDF-A01E-C2F6F1E3FC9D}"/>
                  </a:ext>
                </a:extLst>
              </p:cNvPr>
              <p:cNvSpPr/>
              <p:nvPr/>
            </p:nvSpPr>
            <p:spPr>
              <a:xfrm>
                <a:off x="3102578" y="4790836"/>
                <a:ext cx="205571" cy="489859"/>
              </a:xfrm>
              <a:custGeom>
                <a:avLst/>
                <a:gdLst>
                  <a:gd name="connsiteX0" fmla="*/ 189148 w 205571"/>
                  <a:gd name="connsiteY0" fmla="*/ 489860 h 489859"/>
                  <a:gd name="connsiteX1" fmla="*/ 205571 w 205571"/>
                  <a:gd name="connsiteY1" fmla="*/ 489860 h 489859"/>
                  <a:gd name="connsiteX2" fmla="*/ 205571 w 205571"/>
                  <a:gd name="connsiteY2" fmla="*/ 25484 h 489859"/>
                  <a:gd name="connsiteX3" fmla="*/ 0 w 205571"/>
                  <a:gd name="connsiteY3" fmla="*/ 0 h 489859"/>
                  <a:gd name="connsiteX4" fmla="*/ 0 w 205571"/>
                  <a:gd name="connsiteY4" fmla="*/ 258805 h 489859"/>
                  <a:gd name="connsiteX5" fmla="*/ 16423 w 205571"/>
                  <a:gd name="connsiteY5" fmla="*/ 258805 h 489859"/>
                  <a:gd name="connsiteX6" fmla="*/ 16423 w 205571"/>
                  <a:gd name="connsiteY6" fmla="*/ 18688 h 489859"/>
                  <a:gd name="connsiteX7" fmla="*/ 188582 w 205571"/>
                  <a:gd name="connsiteY7" fmla="*/ 40208 h 489859"/>
                  <a:gd name="connsiteX8" fmla="*/ 189148 w 205571"/>
                  <a:gd name="connsiteY8" fmla="*/ 473437 h 489859"/>
                  <a:gd name="connsiteX9" fmla="*/ 189148 w 205571"/>
                  <a:gd name="connsiteY9" fmla="*/ 473437 h 48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571" h="489859">
                    <a:moveTo>
                      <a:pt x="189148" y="489860"/>
                    </a:moveTo>
                    <a:lnTo>
                      <a:pt x="205571" y="489860"/>
                    </a:lnTo>
                    <a:lnTo>
                      <a:pt x="205571" y="25484"/>
                    </a:lnTo>
                    <a:lnTo>
                      <a:pt x="0" y="0"/>
                    </a:lnTo>
                    <a:lnTo>
                      <a:pt x="0" y="258805"/>
                    </a:lnTo>
                    <a:lnTo>
                      <a:pt x="16423" y="258805"/>
                    </a:lnTo>
                    <a:lnTo>
                      <a:pt x="16423" y="18688"/>
                    </a:lnTo>
                    <a:lnTo>
                      <a:pt x="188582" y="40208"/>
                    </a:lnTo>
                    <a:lnTo>
                      <a:pt x="189148" y="473437"/>
                    </a:lnTo>
                    <a:lnTo>
                      <a:pt x="189148" y="473437"/>
                    </a:lnTo>
                  </a:path>
                </a:pathLst>
              </a:custGeom>
              <a:grpFill/>
              <a:ln w="5620"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672AFD47-AC7F-C016-D248-220813D34F60}"/>
                  </a:ext>
                </a:extLst>
              </p:cNvPr>
              <p:cNvSpPr/>
              <p:nvPr/>
            </p:nvSpPr>
            <p:spPr>
              <a:xfrm>
                <a:off x="2750899" y="4747797"/>
                <a:ext cx="5663" cy="5663"/>
              </a:xfrm>
              <a:custGeom>
                <a:avLst/>
                <a:gdLst/>
                <a:ahLst/>
                <a:cxnLst/>
                <a:rect l="l" t="t" r="r" b="b"/>
                <a:pathLst>
                  <a:path w="5663" h="5663"/>
                </a:pathLst>
              </a:custGeom>
              <a:grpFill/>
              <a:ln w="5620"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BBFA0059-1A5B-40CD-180F-5AABF34FAD7D}"/>
                  </a:ext>
                </a:extLst>
              </p:cNvPr>
              <p:cNvSpPr/>
              <p:nvPr/>
            </p:nvSpPr>
            <p:spPr>
              <a:xfrm>
                <a:off x="2755995" y="4980551"/>
                <a:ext cx="205571" cy="299012"/>
              </a:xfrm>
              <a:custGeom>
                <a:avLst/>
                <a:gdLst>
                  <a:gd name="connsiteX0" fmla="*/ 16423 w 205571"/>
                  <a:gd name="connsiteY0" fmla="*/ 299013 h 299012"/>
                  <a:gd name="connsiteX1" fmla="*/ 16423 w 205571"/>
                  <a:gd name="connsiteY1" fmla="*/ 16989 h 299012"/>
                  <a:gd name="connsiteX2" fmla="*/ 188582 w 205571"/>
                  <a:gd name="connsiteY2" fmla="*/ 16989 h 299012"/>
                  <a:gd name="connsiteX3" fmla="*/ 188582 w 205571"/>
                  <a:gd name="connsiteY3" fmla="*/ 74187 h 299012"/>
                  <a:gd name="connsiteX4" fmla="*/ 205571 w 205571"/>
                  <a:gd name="connsiteY4" fmla="*/ 74187 h 299012"/>
                  <a:gd name="connsiteX5" fmla="*/ 205571 w 205571"/>
                  <a:gd name="connsiteY5" fmla="*/ 0 h 299012"/>
                  <a:gd name="connsiteX6" fmla="*/ 0 w 205571"/>
                  <a:gd name="connsiteY6" fmla="*/ 0 h 299012"/>
                  <a:gd name="connsiteX7" fmla="*/ 0 w 205571"/>
                  <a:gd name="connsiteY7" fmla="*/ 299013 h 2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571" h="299012">
                    <a:moveTo>
                      <a:pt x="16423" y="299013"/>
                    </a:moveTo>
                    <a:lnTo>
                      <a:pt x="16423" y="16989"/>
                    </a:lnTo>
                    <a:lnTo>
                      <a:pt x="188582" y="16989"/>
                    </a:lnTo>
                    <a:lnTo>
                      <a:pt x="188582" y="74187"/>
                    </a:lnTo>
                    <a:lnTo>
                      <a:pt x="205571" y="74187"/>
                    </a:lnTo>
                    <a:lnTo>
                      <a:pt x="205571" y="0"/>
                    </a:lnTo>
                    <a:lnTo>
                      <a:pt x="0" y="0"/>
                    </a:lnTo>
                    <a:lnTo>
                      <a:pt x="0" y="299013"/>
                    </a:lnTo>
                    <a:close/>
                  </a:path>
                </a:pathLst>
              </a:custGeom>
              <a:grpFill/>
              <a:ln w="5620"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27BD8A23-A595-F0EA-97FE-237610F6548D}"/>
                  </a:ext>
                </a:extLst>
              </p:cNvPr>
              <p:cNvSpPr/>
              <p:nvPr/>
            </p:nvSpPr>
            <p:spPr>
              <a:xfrm>
                <a:off x="2838677" y="5216703"/>
                <a:ext cx="37942" cy="62294"/>
              </a:xfrm>
              <a:custGeom>
                <a:avLst/>
                <a:gdLst>
                  <a:gd name="connsiteX0" fmla="*/ 0 w 37942"/>
                  <a:gd name="connsiteY0" fmla="*/ 0 h 62294"/>
                  <a:gd name="connsiteX1" fmla="*/ 37943 w 37942"/>
                  <a:gd name="connsiteY1" fmla="*/ 0 h 62294"/>
                  <a:gd name="connsiteX2" fmla="*/ 37943 w 37942"/>
                  <a:gd name="connsiteY2" fmla="*/ 62294 h 62294"/>
                  <a:gd name="connsiteX3" fmla="*/ 0 w 37942"/>
                  <a:gd name="connsiteY3" fmla="*/ 62294 h 62294"/>
                </a:gdLst>
                <a:ahLst/>
                <a:cxnLst>
                  <a:cxn ang="0">
                    <a:pos x="connsiteX0" y="connsiteY0"/>
                  </a:cxn>
                  <a:cxn ang="0">
                    <a:pos x="connsiteX1" y="connsiteY1"/>
                  </a:cxn>
                  <a:cxn ang="0">
                    <a:pos x="connsiteX2" y="connsiteY2"/>
                  </a:cxn>
                  <a:cxn ang="0">
                    <a:pos x="connsiteX3" y="connsiteY3"/>
                  </a:cxn>
                </a:cxnLst>
                <a:rect l="l" t="t" r="r" b="b"/>
                <a:pathLst>
                  <a:path w="37942" h="62294">
                    <a:moveTo>
                      <a:pt x="0" y="0"/>
                    </a:moveTo>
                    <a:lnTo>
                      <a:pt x="37943" y="0"/>
                    </a:lnTo>
                    <a:lnTo>
                      <a:pt x="37943" y="62294"/>
                    </a:lnTo>
                    <a:lnTo>
                      <a:pt x="0" y="62294"/>
                    </a:lnTo>
                    <a:close/>
                  </a:path>
                </a:pathLst>
              </a:custGeom>
              <a:grpFill/>
              <a:ln w="5620"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C99EAE25-3F1D-6FED-F137-2FBD93FD6D21}"/>
                  </a:ext>
                </a:extLst>
              </p:cNvPr>
              <p:cNvSpPr/>
              <p:nvPr/>
            </p:nvSpPr>
            <p:spPr>
              <a:xfrm>
                <a:off x="3013101" y="5216703"/>
                <a:ext cx="37942" cy="62294"/>
              </a:xfrm>
              <a:custGeom>
                <a:avLst/>
                <a:gdLst>
                  <a:gd name="connsiteX0" fmla="*/ 0 w 37942"/>
                  <a:gd name="connsiteY0" fmla="*/ 0 h 62294"/>
                  <a:gd name="connsiteX1" fmla="*/ 37943 w 37942"/>
                  <a:gd name="connsiteY1" fmla="*/ 0 h 62294"/>
                  <a:gd name="connsiteX2" fmla="*/ 37943 w 37942"/>
                  <a:gd name="connsiteY2" fmla="*/ 62294 h 62294"/>
                  <a:gd name="connsiteX3" fmla="*/ 0 w 37942"/>
                  <a:gd name="connsiteY3" fmla="*/ 62294 h 62294"/>
                </a:gdLst>
                <a:ahLst/>
                <a:cxnLst>
                  <a:cxn ang="0">
                    <a:pos x="connsiteX0" y="connsiteY0"/>
                  </a:cxn>
                  <a:cxn ang="0">
                    <a:pos x="connsiteX1" y="connsiteY1"/>
                  </a:cxn>
                  <a:cxn ang="0">
                    <a:pos x="connsiteX2" y="connsiteY2"/>
                  </a:cxn>
                  <a:cxn ang="0">
                    <a:pos x="connsiteX3" y="connsiteY3"/>
                  </a:cxn>
                </a:cxnLst>
                <a:rect l="l" t="t" r="r" b="b"/>
                <a:pathLst>
                  <a:path w="37942" h="62294">
                    <a:moveTo>
                      <a:pt x="0" y="0"/>
                    </a:moveTo>
                    <a:lnTo>
                      <a:pt x="37943" y="0"/>
                    </a:lnTo>
                    <a:lnTo>
                      <a:pt x="37943" y="62294"/>
                    </a:lnTo>
                    <a:lnTo>
                      <a:pt x="0" y="62294"/>
                    </a:lnTo>
                    <a:close/>
                  </a:path>
                </a:pathLst>
              </a:custGeom>
              <a:solidFill>
                <a:schemeClr val="accent1"/>
              </a:solidFill>
              <a:ln w="5620"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D3FE4839-71CE-B962-6696-066A57FD5E9B}"/>
                  </a:ext>
                </a:extLst>
              </p:cNvPr>
              <p:cNvSpPr/>
              <p:nvPr/>
            </p:nvSpPr>
            <p:spPr>
              <a:xfrm>
                <a:off x="2929287" y="5043978"/>
                <a:ext cx="205571" cy="236718"/>
              </a:xfrm>
              <a:custGeom>
                <a:avLst/>
                <a:gdLst>
                  <a:gd name="connsiteX0" fmla="*/ 16423 w 205571"/>
                  <a:gd name="connsiteY0" fmla="*/ 236718 h 236718"/>
                  <a:gd name="connsiteX1" fmla="*/ 16423 w 205571"/>
                  <a:gd name="connsiteY1" fmla="*/ 16423 h 236718"/>
                  <a:gd name="connsiteX2" fmla="*/ 188582 w 205571"/>
                  <a:gd name="connsiteY2" fmla="*/ 16423 h 236718"/>
                  <a:gd name="connsiteX3" fmla="*/ 188582 w 205571"/>
                  <a:gd name="connsiteY3" fmla="*/ 236718 h 236718"/>
                  <a:gd name="connsiteX4" fmla="*/ 205571 w 205571"/>
                  <a:gd name="connsiteY4" fmla="*/ 236718 h 236718"/>
                  <a:gd name="connsiteX5" fmla="*/ 205571 w 205571"/>
                  <a:gd name="connsiteY5" fmla="*/ 0 h 236718"/>
                  <a:gd name="connsiteX6" fmla="*/ 0 w 205571"/>
                  <a:gd name="connsiteY6" fmla="*/ 0 h 236718"/>
                  <a:gd name="connsiteX7" fmla="*/ 0 w 205571"/>
                  <a:gd name="connsiteY7" fmla="*/ 236718 h 23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571" h="236718">
                    <a:moveTo>
                      <a:pt x="16423" y="236718"/>
                    </a:moveTo>
                    <a:lnTo>
                      <a:pt x="16423" y="16423"/>
                    </a:lnTo>
                    <a:lnTo>
                      <a:pt x="188582" y="16423"/>
                    </a:lnTo>
                    <a:lnTo>
                      <a:pt x="188582" y="236718"/>
                    </a:lnTo>
                    <a:lnTo>
                      <a:pt x="205571" y="236718"/>
                    </a:lnTo>
                    <a:lnTo>
                      <a:pt x="205571" y="0"/>
                    </a:lnTo>
                    <a:lnTo>
                      <a:pt x="0" y="0"/>
                    </a:lnTo>
                    <a:lnTo>
                      <a:pt x="0" y="236718"/>
                    </a:lnTo>
                    <a:close/>
                  </a:path>
                </a:pathLst>
              </a:custGeom>
              <a:solidFill>
                <a:schemeClr val="accent1"/>
              </a:solidFill>
              <a:ln w="5620"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B7423874-2E2C-A61B-28C6-C6A3B2969C62}"/>
                  </a:ext>
                </a:extLst>
              </p:cNvPr>
              <p:cNvSpPr/>
              <p:nvPr/>
            </p:nvSpPr>
            <p:spPr>
              <a:xfrm>
                <a:off x="3185826" y="5216137"/>
                <a:ext cx="37942" cy="62294"/>
              </a:xfrm>
              <a:custGeom>
                <a:avLst/>
                <a:gdLst>
                  <a:gd name="connsiteX0" fmla="*/ 0 w 37942"/>
                  <a:gd name="connsiteY0" fmla="*/ 0 h 62294"/>
                  <a:gd name="connsiteX1" fmla="*/ 37943 w 37942"/>
                  <a:gd name="connsiteY1" fmla="*/ 0 h 62294"/>
                  <a:gd name="connsiteX2" fmla="*/ 37943 w 37942"/>
                  <a:gd name="connsiteY2" fmla="*/ 62294 h 62294"/>
                  <a:gd name="connsiteX3" fmla="*/ 0 w 37942"/>
                  <a:gd name="connsiteY3" fmla="*/ 62294 h 62294"/>
                </a:gdLst>
                <a:ahLst/>
                <a:cxnLst>
                  <a:cxn ang="0">
                    <a:pos x="connsiteX0" y="connsiteY0"/>
                  </a:cxn>
                  <a:cxn ang="0">
                    <a:pos x="connsiteX1" y="connsiteY1"/>
                  </a:cxn>
                  <a:cxn ang="0">
                    <a:pos x="connsiteX2" y="connsiteY2"/>
                  </a:cxn>
                  <a:cxn ang="0">
                    <a:pos x="connsiteX3" y="connsiteY3"/>
                  </a:cxn>
                </a:cxnLst>
                <a:rect l="l" t="t" r="r" b="b"/>
                <a:pathLst>
                  <a:path w="37942" h="62294">
                    <a:moveTo>
                      <a:pt x="0" y="0"/>
                    </a:moveTo>
                    <a:lnTo>
                      <a:pt x="37943" y="0"/>
                    </a:lnTo>
                    <a:lnTo>
                      <a:pt x="37943" y="62294"/>
                    </a:lnTo>
                    <a:lnTo>
                      <a:pt x="0" y="62294"/>
                    </a:lnTo>
                    <a:close/>
                  </a:path>
                </a:pathLst>
              </a:custGeom>
              <a:grpFill/>
              <a:ln w="5620"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EF618EE1-976A-CECA-DC50-C993EE8A0E4F}"/>
                  </a:ext>
                </a:extLst>
              </p:cNvPr>
              <p:cNvSpPr/>
              <p:nvPr/>
            </p:nvSpPr>
            <p:spPr>
              <a:xfrm>
                <a:off x="2750899" y="5271635"/>
                <a:ext cx="566878" cy="14157"/>
              </a:xfrm>
              <a:custGeom>
                <a:avLst/>
                <a:gdLst>
                  <a:gd name="connsiteX0" fmla="*/ 0 w 566878"/>
                  <a:gd name="connsiteY0" fmla="*/ 0 h 14157"/>
                  <a:gd name="connsiteX1" fmla="*/ 566878 w 566878"/>
                  <a:gd name="connsiteY1" fmla="*/ 0 h 14157"/>
                  <a:gd name="connsiteX2" fmla="*/ 566878 w 566878"/>
                  <a:gd name="connsiteY2" fmla="*/ 14158 h 14157"/>
                  <a:gd name="connsiteX3" fmla="*/ 0 w 566878"/>
                  <a:gd name="connsiteY3" fmla="*/ 14158 h 14157"/>
                </a:gdLst>
                <a:ahLst/>
                <a:cxnLst>
                  <a:cxn ang="0">
                    <a:pos x="connsiteX0" y="connsiteY0"/>
                  </a:cxn>
                  <a:cxn ang="0">
                    <a:pos x="connsiteX1" y="connsiteY1"/>
                  </a:cxn>
                  <a:cxn ang="0">
                    <a:pos x="connsiteX2" y="connsiteY2"/>
                  </a:cxn>
                  <a:cxn ang="0">
                    <a:pos x="connsiteX3" y="connsiteY3"/>
                  </a:cxn>
                </a:cxnLst>
                <a:rect l="l" t="t" r="r" b="b"/>
                <a:pathLst>
                  <a:path w="566878" h="14157">
                    <a:moveTo>
                      <a:pt x="0" y="0"/>
                    </a:moveTo>
                    <a:lnTo>
                      <a:pt x="566878" y="0"/>
                    </a:lnTo>
                    <a:lnTo>
                      <a:pt x="566878" y="14158"/>
                    </a:lnTo>
                    <a:lnTo>
                      <a:pt x="0" y="14158"/>
                    </a:lnTo>
                    <a:close/>
                  </a:path>
                </a:pathLst>
              </a:custGeom>
              <a:grpFill/>
              <a:ln w="5620" cap="flat">
                <a:noFill/>
                <a:prstDash val="solid"/>
                <a:miter/>
              </a:ln>
            </p:spPr>
            <p:txBody>
              <a:bodyPr rtlCol="0" anchor="ctr"/>
              <a:lstStyle/>
              <a:p>
                <a:endParaRPr lang="en-US"/>
              </a:p>
            </p:txBody>
          </p:sp>
        </p:grpSp>
        <p:grpSp>
          <p:nvGrpSpPr>
            <p:cNvPr id="234" name="Graphic 122">
              <a:extLst>
                <a:ext uri="{FF2B5EF4-FFF2-40B4-BE49-F238E27FC236}">
                  <a16:creationId xmlns:a16="http://schemas.microsoft.com/office/drawing/2014/main" id="{AB16D34B-01B5-6F8D-76A2-9B84129DB4C8}"/>
                </a:ext>
              </a:extLst>
            </p:cNvPr>
            <p:cNvGrpSpPr/>
            <p:nvPr/>
          </p:nvGrpSpPr>
          <p:grpSpPr>
            <a:xfrm>
              <a:off x="3434385" y="4859242"/>
              <a:ext cx="616261" cy="387874"/>
              <a:chOff x="3434385" y="4859242"/>
              <a:chExt cx="616261" cy="387874"/>
            </a:xfrm>
            <a:solidFill>
              <a:schemeClr val="accent1"/>
            </a:solidFill>
          </p:grpSpPr>
          <p:sp>
            <p:nvSpPr>
              <p:cNvPr id="235" name="Freeform 234">
                <a:extLst>
                  <a:ext uri="{FF2B5EF4-FFF2-40B4-BE49-F238E27FC236}">
                    <a16:creationId xmlns:a16="http://schemas.microsoft.com/office/drawing/2014/main" id="{1E87899B-9509-5805-5DD3-834F2F12567F}"/>
                  </a:ext>
                </a:extLst>
              </p:cNvPr>
              <p:cNvSpPr/>
              <p:nvPr/>
            </p:nvSpPr>
            <p:spPr>
              <a:xfrm>
                <a:off x="3582390" y="4861794"/>
                <a:ext cx="103348" cy="103348"/>
              </a:xfrm>
              <a:custGeom>
                <a:avLst/>
                <a:gdLst>
                  <a:gd name="connsiteX0" fmla="*/ 51674 w 103348"/>
                  <a:gd name="connsiteY0" fmla="*/ 15949 h 103348"/>
                  <a:gd name="connsiteX1" fmla="*/ 87399 w 103348"/>
                  <a:gd name="connsiteY1" fmla="*/ 51674 h 103348"/>
                  <a:gd name="connsiteX2" fmla="*/ 51674 w 103348"/>
                  <a:gd name="connsiteY2" fmla="*/ 87399 h 103348"/>
                  <a:gd name="connsiteX3" fmla="*/ 15949 w 103348"/>
                  <a:gd name="connsiteY3" fmla="*/ 51674 h 103348"/>
                  <a:gd name="connsiteX4" fmla="*/ 51674 w 103348"/>
                  <a:gd name="connsiteY4" fmla="*/ 15949 h 103348"/>
                  <a:gd name="connsiteX5" fmla="*/ 51674 w 103348"/>
                  <a:gd name="connsiteY5" fmla="*/ 0 h 103348"/>
                  <a:gd name="connsiteX6" fmla="*/ 0 w 103348"/>
                  <a:gd name="connsiteY6" fmla="*/ 51674 h 103348"/>
                  <a:gd name="connsiteX7" fmla="*/ 51674 w 103348"/>
                  <a:gd name="connsiteY7" fmla="*/ 103348 h 103348"/>
                  <a:gd name="connsiteX8" fmla="*/ 103348 w 103348"/>
                  <a:gd name="connsiteY8" fmla="*/ 51674 h 103348"/>
                  <a:gd name="connsiteX9" fmla="*/ 51674 w 103348"/>
                  <a:gd name="connsiteY9" fmla="*/ 0 h 103348"/>
                  <a:gd name="connsiteX10" fmla="*/ 51674 w 103348"/>
                  <a:gd name="connsiteY10" fmla="*/ 0 h 10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348" h="103348">
                    <a:moveTo>
                      <a:pt x="51674" y="15949"/>
                    </a:moveTo>
                    <a:cubicBezTo>
                      <a:pt x="71451" y="15949"/>
                      <a:pt x="87399" y="31898"/>
                      <a:pt x="87399" y="51674"/>
                    </a:cubicBezTo>
                    <a:cubicBezTo>
                      <a:pt x="87399" y="71451"/>
                      <a:pt x="71451" y="87399"/>
                      <a:pt x="51674" y="87399"/>
                    </a:cubicBezTo>
                    <a:cubicBezTo>
                      <a:pt x="31898" y="87399"/>
                      <a:pt x="15949" y="71451"/>
                      <a:pt x="15949" y="51674"/>
                    </a:cubicBezTo>
                    <a:cubicBezTo>
                      <a:pt x="15949" y="31898"/>
                      <a:pt x="31898" y="15949"/>
                      <a:pt x="51674" y="15949"/>
                    </a:cubicBezTo>
                    <a:moveTo>
                      <a:pt x="51674" y="0"/>
                    </a:moveTo>
                    <a:cubicBezTo>
                      <a:pt x="22966" y="0"/>
                      <a:pt x="0" y="22966"/>
                      <a:pt x="0" y="51674"/>
                    </a:cubicBezTo>
                    <a:cubicBezTo>
                      <a:pt x="0" y="80382"/>
                      <a:pt x="22966" y="103348"/>
                      <a:pt x="51674" y="103348"/>
                    </a:cubicBezTo>
                    <a:cubicBezTo>
                      <a:pt x="80382" y="103348"/>
                      <a:pt x="103348" y="80382"/>
                      <a:pt x="103348" y="51674"/>
                    </a:cubicBezTo>
                    <a:cubicBezTo>
                      <a:pt x="103348" y="22966"/>
                      <a:pt x="79744" y="0"/>
                      <a:pt x="51674" y="0"/>
                    </a:cubicBezTo>
                    <a:lnTo>
                      <a:pt x="51674" y="0"/>
                    </a:lnTo>
                    <a:close/>
                  </a:path>
                </a:pathLst>
              </a:custGeom>
              <a:solidFill>
                <a:schemeClr val="accent2">
                  <a:lumMod val="60000"/>
                  <a:lumOff val="40000"/>
                </a:schemeClr>
              </a:solidFill>
              <a:ln w="6287"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86AFB8BF-41CD-F6C3-1ABC-D31DF2E7F681}"/>
                  </a:ext>
                </a:extLst>
              </p:cNvPr>
              <p:cNvSpPr/>
              <p:nvPr/>
            </p:nvSpPr>
            <p:spPr>
              <a:xfrm>
                <a:off x="3527526" y="4965142"/>
                <a:ext cx="210524" cy="95054"/>
              </a:xfrm>
              <a:custGeom>
                <a:avLst/>
                <a:gdLst>
                  <a:gd name="connsiteX0" fmla="*/ 17863 w 210524"/>
                  <a:gd name="connsiteY0" fmla="*/ 86124 h 95054"/>
                  <a:gd name="connsiteX1" fmla="*/ 19139 w 210524"/>
                  <a:gd name="connsiteY1" fmla="*/ 78468 h 95054"/>
                  <a:gd name="connsiteX2" fmla="*/ 19139 w 210524"/>
                  <a:gd name="connsiteY2" fmla="*/ 78468 h 95054"/>
                  <a:gd name="connsiteX3" fmla="*/ 28708 w 210524"/>
                  <a:gd name="connsiteY3" fmla="*/ 47208 h 95054"/>
                  <a:gd name="connsiteX4" fmla="*/ 72727 w 210524"/>
                  <a:gd name="connsiteY4" fmla="*/ 21052 h 95054"/>
                  <a:gd name="connsiteX5" fmla="*/ 94417 w 210524"/>
                  <a:gd name="connsiteY5" fmla="*/ 47846 h 95054"/>
                  <a:gd name="connsiteX6" fmla="*/ 107176 w 210524"/>
                  <a:gd name="connsiteY6" fmla="*/ 63795 h 95054"/>
                  <a:gd name="connsiteX7" fmla="*/ 119297 w 210524"/>
                  <a:gd name="connsiteY7" fmla="*/ 47208 h 95054"/>
                  <a:gd name="connsiteX8" fmla="*/ 139074 w 210524"/>
                  <a:gd name="connsiteY8" fmla="*/ 21052 h 95054"/>
                  <a:gd name="connsiteX9" fmla="*/ 181178 w 210524"/>
                  <a:gd name="connsiteY9" fmla="*/ 46570 h 95054"/>
                  <a:gd name="connsiteX10" fmla="*/ 190748 w 210524"/>
                  <a:gd name="connsiteY10" fmla="*/ 76554 h 95054"/>
                  <a:gd name="connsiteX11" fmla="*/ 193937 w 210524"/>
                  <a:gd name="connsiteY11" fmla="*/ 86761 h 95054"/>
                  <a:gd name="connsiteX12" fmla="*/ 195851 w 210524"/>
                  <a:gd name="connsiteY12" fmla="*/ 95055 h 95054"/>
                  <a:gd name="connsiteX13" fmla="*/ 210524 w 210524"/>
                  <a:gd name="connsiteY13" fmla="*/ 93779 h 95054"/>
                  <a:gd name="connsiteX14" fmla="*/ 192024 w 210524"/>
                  <a:gd name="connsiteY14" fmla="*/ 34449 h 95054"/>
                  <a:gd name="connsiteX15" fmla="*/ 134608 w 210524"/>
                  <a:gd name="connsiteY15" fmla="*/ 0 h 95054"/>
                  <a:gd name="connsiteX16" fmla="*/ 107176 w 210524"/>
                  <a:gd name="connsiteY16" fmla="*/ 38277 h 95054"/>
                  <a:gd name="connsiteX17" fmla="*/ 77830 w 210524"/>
                  <a:gd name="connsiteY17" fmla="*/ 1276 h 95054"/>
                  <a:gd name="connsiteX18" fmla="*/ 18501 w 210524"/>
                  <a:gd name="connsiteY18" fmla="*/ 35725 h 95054"/>
                  <a:gd name="connsiteX19" fmla="*/ 0 w 210524"/>
                  <a:gd name="connsiteY19" fmla="*/ 95055 h 95054"/>
                  <a:gd name="connsiteX20" fmla="*/ 15311 w 210524"/>
                  <a:gd name="connsiteY20" fmla="*/ 95055 h 95054"/>
                  <a:gd name="connsiteX21" fmla="*/ 17863 w 210524"/>
                  <a:gd name="connsiteY21" fmla="*/ 86124 h 9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0524" h="95054">
                    <a:moveTo>
                      <a:pt x="17863" y="86124"/>
                    </a:moveTo>
                    <a:lnTo>
                      <a:pt x="19139" y="78468"/>
                    </a:lnTo>
                    <a:lnTo>
                      <a:pt x="19139" y="78468"/>
                    </a:lnTo>
                    <a:cubicBezTo>
                      <a:pt x="21690" y="65071"/>
                      <a:pt x="25518" y="51036"/>
                      <a:pt x="28708" y="47208"/>
                    </a:cubicBezTo>
                    <a:cubicBezTo>
                      <a:pt x="32536" y="44019"/>
                      <a:pt x="42743" y="36363"/>
                      <a:pt x="72727" y="21052"/>
                    </a:cubicBezTo>
                    <a:lnTo>
                      <a:pt x="94417" y="47846"/>
                    </a:lnTo>
                    <a:lnTo>
                      <a:pt x="107176" y="63795"/>
                    </a:lnTo>
                    <a:lnTo>
                      <a:pt x="119297" y="47208"/>
                    </a:lnTo>
                    <a:lnTo>
                      <a:pt x="139074" y="21052"/>
                    </a:lnTo>
                    <a:cubicBezTo>
                      <a:pt x="160126" y="32536"/>
                      <a:pt x="174161" y="40829"/>
                      <a:pt x="181178" y="46570"/>
                    </a:cubicBezTo>
                    <a:cubicBezTo>
                      <a:pt x="182454" y="48484"/>
                      <a:pt x="186282" y="55502"/>
                      <a:pt x="190748" y="76554"/>
                    </a:cubicBezTo>
                    <a:lnTo>
                      <a:pt x="193937" y="86761"/>
                    </a:lnTo>
                    <a:lnTo>
                      <a:pt x="195851" y="95055"/>
                    </a:lnTo>
                    <a:lnTo>
                      <a:pt x="210524" y="93779"/>
                    </a:lnTo>
                    <a:cubicBezTo>
                      <a:pt x="206696" y="70813"/>
                      <a:pt x="200317" y="42105"/>
                      <a:pt x="192024" y="34449"/>
                    </a:cubicBezTo>
                    <a:cubicBezTo>
                      <a:pt x="186282" y="29984"/>
                      <a:pt x="172885" y="21052"/>
                      <a:pt x="134608" y="0"/>
                    </a:cubicBezTo>
                    <a:lnTo>
                      <a:pt x="107176" y="38277"/>
                    </a:lnTo>
                    <a:lnTo>
                      <a:pt x="77830" y="1276"/>
                    </a:lnTo>
                    <a:cubicBezTo>
                      <a:pt x="37639" y="21690"/>
                      <a:pt x="24242" y="30622"/>
                      <a:pt x="18501" y="35725"/>
                    </a:cubicBezTo>
                    <a:cubicBezTo>
                      <a:pt x="9569" y="43381"/>
                      <a:pt x="5104" y="66985"/>
                      <a:pt x="0" y="95055"/>
                    </a:cubicBezTo>
                    <a:lnTo>
                      <a:pt x="15311" y="95055"/>
                    </a:lnTo>
                    <a:lnTo>
                      <a:pt x="17863" y="86124"/>
                    </a:lnTo>
                    <a:close/>
                  </a:path>
                </a:pathLst>
              </a:custGeom>
              <a:solidFill>
                <a:schemeClr val="accent2">
                  <a:lumMod val="60000"/>
                  <a:lumOff val="40000"/>
                </a:schemeClr>
              </a:solidFill>
              <a:ln w="6287"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0A8A8524-3784-6E47-7F35-A584C3C38E13}"/>
                  </a:ext>
                </a:extLst>
              </p:cNvPr>
              <p:cNvSpPr/>
              <p:nvPr/>
            </p:nvSpPr>
            <p:spPr>
              <a:xfrm>
                <a:off x="3802483" y="4859242"/>
                <a:ext cx="103348" cy="103348"/>
              </a:xfrm>
              <a:custGeom>
                <a:avLst/>
                <a:gdLst>
                  <a:gd name="connsiteX0" fmla="*/ 51674 w 103348"/>
                  <a:gd name="connsiteY0" fmla="*/ 15949 h 103348"/>
                  <a:gd name="connsiteX1" fmla="*/ 87399 w 103348"/>
                  <a:gd name="connsiteY1" fmla="*/ 51674 h 103348"/>
                  <a:gd name="connsiteX2" fmla="*/ 51674 w 103348"/>
                  <a:gd name="connsiteY2" fmla="*/ 87399 h 103348"/>
                  <a:gd name="connsiteX3" fmla="*/ 15949 w 103348"/>
                  <a:gd name="connsiteY3" fmla="*/ 51674 h 103348"/>
                  <a:gd name="connsiteX4" fmla="*/ 51674 w 103348"/>
                  <a:gd name="connsiteY4" fmla="*/ 15949 h 103348"/>
                  <a:gd name="connsiteX5" fmla="*/ 51674 w 103348"/>
                  <a:gd name="connsiteY5" fmla="*/ 0 h 103348"/>
                  <a:gd name="connsiteX6" fmla="*/ 0 w 103348"/>
                  <a:gd name="connsiteY6" fmla="*/ 51674 h 103348"/>
                  <a:gd name="connsiteX7" fmla="*/ 51674 w 103348"/>
                  <a:gd name="connsiteY7" fmla="*/ 103348 h 103348"/>
                  <a:gd name="connsiteX8" fmla="*/ 103348 w 103348"/>
                  <a:gd name="connsiteY8" fmla="*/ 51674 h 103348"/>
                  <a:gd name="connsiteX9" fmla="*/ 51674 w 103348"/>
                  <a:gd name="connsiteY9" fmla="*/ 0 h 103348"/>
                  <a:gd name="connsiteX10" fmla="*/ 51674 w 103348"/>
                  <a:gd name="connsiteY10" fmla="*/ 0 h 10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348" h="103348">
                    <a:moveTo>
                      <a:pt x="51674" y="15949"/>
                    </a:moveTo>
                    <a:cubicBezTo>
                      <a:pt x="71451" y="15949"/>
                      <a:pt x="87399" y="31898"/>
                      <a:pt x="87399" y="51674"/>
                    </a:cubicBezTo>
                    <a:cubicBezTo>
                      <a:pt x="87399" y="71451"/>
                      <a:pt x="71451" y="87399"/>
                      <a:pt x="51674" y="87399"/>
                    </a:cubicBezTo>
                    <a:cubicBezTo>
                      <a:pt x="31898" y="87399"/>
                      <a:pt x="15949" y="71451"/>
                      <a:pt x="15949" y="51674"/>
                    </a:cubicBezTo>
                    <a:cubicBezTo>
                      <a:pt x="15949" y="31898"/>
                      <a:pt x="31898" y="15949"/>
                      <a:pt x="51674" y="15949"/>
                    </a:cubicBezTo>
                    <a:moveTo>
                      <a:pt x="51674" y="0"/>
                    </a:moveTo>
                    <a:cubicBezTo>
                      <a:pt x="22966" y="0"/>
                      <a:pt x="0" y="22966"/>
                      <a:pt x="0" y="51674"/>
                    </a:cubicBezTo>
                    <a:cubicBezTo>
                      <a:pt x="0" y="80382"/>
                      <a:pt x="22966" y="103348"/>
                      <a:pt x="51674" y="103348"/>
                    </a:cubicBezTo>
                    <a:cubicBezTo>
                      <a:pt x="80382" y="103348"/>
                      <a:pt x="103348" y="80382"/>
                      <a:pt x="103348" y="51674"/>
                    </a:cubicBezTo>
                    <a:cubicBezTo>
                      <a:pt x="103348" y="22966"/>
                      <a:pt x="79744" y="0"/>
                      <a:pt x="51674" y="0"/>
                    </a:cubicBezTo>
                    <a:lnTo>
                      <a:pt x="51674" y="0"/>
                    </a:lnTo>
                    <a:close/>
                  </a:path>
                </a:pathLst>
              </a:custGeom>
              <a:solidFill>
                <a:schemeClr val="accent2">
                  <a:lumMod val="60000"/>
                  <a:lumOff val="40000"/>
                </a:schemeClr>
              </a:solidFill>
              <a:ln w="6287"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D19E2A12-7836-E4A5-46F7-CC25BB0EE4C9}"/>
                  </a:ext>
                </a:extLst>
              </p:cNvPr>
              <p:cNvSpPr/>
              <p:nvPr/>
            </p:nvSpPr>
            <p:spPr>
              <a:xfrm>
                <a:off x="3746981" y="4965142"/>
                <a:ext cx="211162" cy="95054"/>
              </a:xfrm>
              <a:custGeom>
                <a:avLst/>
                <a:gdLst>
                  <a:gd name="connsiteX0" fmla="*/ 18501 w 211162"/>
                  <a:gd name="connsiteY0" fmla="*/ 86124 h 95054"/>
                  <a:gd name="connsiteX1" fmla="*/ 19777 w 211162"/>
                  <a:gd name="connsiteY1" fmla="*/ 78468 h 95054"/>
                  <a:gd name="connsiteX2" fmla="*/ 19777 w 211162"/>
                  <a:gd name="connsiteY2" fmla="*/ 78468 h 95054"/>
                  <a:gd name="connsiteX3" fmla="*/ 29346 w 211162"/>
                  <a:gd name="connsiteY3" fmla="*/ 47208 h 95054"/>
                  <a:gd name="connsiteX4" fmla="*/ 73364 w 211162"/>
                  <a:gd name="connsiteY4" fmla="*/ 21052 h 95054"/>
                  <a:gd name="connsiteX5" fmla="*/ 95055 w 211162"/>
                  <a:gd name="connsiteY5" fmla="*/ 47846 h 95054"/>
                  <a:gd name="connsiteX6" fmla="*/ 107814 w 211162"/>
                  <a:gd name="connsiteY6" fmla="*/ 63795 h 95054"/>
                  <a:gd name="connsiteX7" fmla="*/ 119935 w 211162"/>
                  <a:gd name="connsiteY7" fmla="*/ 47208 h 95054"/>
                  <a:gd name="connsiteX8" fmla="*/ 139712 w 211162"/>
                  <a:gd name="connsiteY8" fmla="*/ 21052 h 95054"/>
                  <a:gd name="connsiteX9" fmla="*/ 181816 w 211162"/>
                  <a:gd name="connsiteY9" fmla="*/ 46570 h 95054"/>
                  <a:gd name="connsiteX10" fmla="*/ 191386 w 211162"/>
                  <a:gd name="connsiteY10" fmla="*/ 76554 h 95054"/>
                  <a:gd name="connsiteX11" fmla="*/ 194575 w 211162"/>
                  <a:gd name="connsiteY11" fmla="*/ 86761 h 95054"/>
                  <a:gd name="connsiteX12" fmla="*/ 196489 w 211162"/>
                  <a:gd name="connsiteY12" fmla="*/ 95055 h 95054"/>
                  <a:gd name="connsiteX13" fmla="*/ 211162 w 211162"/>
                  <a:gd name="connsiteY13" fmla="*/ 93779 h 95054"/>
                  <a:gd name="connsiteX14" fmla="*/ 192662 w 211162"/>
                  <a:gd name="connsiteY14" fmla="*/ 34449 h 95054"/>
                  <a:gd name="connsiteX15" fmla="*/ 135246 w 211162"/>
                  <a:gd name="connsiteY15" fmla="*/ 0 h 95054"/>
                  <a:gd name="connsiteX16" fmla="*/ 107176 w 211162"/>
                  <a:gd name="connsiteY16" fmla="*/ 37001 h 95054"/>
                  <a:gd name="connsiteX17" fmla="*/ 77830 w 211162"/>
                  <a:gd name="connsiteY17" fmla="*/ 0 h 95054"/>
                  <a:gd name="connsiteX18" fmla="*/ 18501 w 211162"/>
                  <a:gd name="connsiteY18" fmla="*/ 34449 h 95054"/>
                  <a:gd name="connsiteX19" fmla="*/ 0 w 211162"/>
                  <a:gd name="connsiteY19" fmla="*/ 93779 h 95054"/>
                  <a:gd name="connsiteX20" fmla="*/ 15311 w 211162"/>
                  <a:gd name="connsiteY20" fmla="*/ 93779 h 95054"/>
                  <a:gd name="connsiteX21" fmla="*/ 18501 w 211162"/>
                  <a:gd name="connsiteY21" fmla="*/ 86124 h 9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62" h="95054">
                    <a:moveTo>
                      <a:pt x="18501" y="86124"/>
                    </a:moveTo>
                    <a:lnTo>
                      <a:pt x="19777" y="78468"/>
                    </a:lnTo>
                    <a:lnTo>
                      <a:pt x="19777" y="78468"/>
                    </a:lnTo>
                    <a:cubicBezTo>
                      <a:pt x="22328" y="65071"/>
                      <a:pt x="26156" y="51036"/>
                      <a:pt x="29346" y="47208"/>
                    </a:cubicBezTo>
                    <a:cubicBezTo>
                      <a:pt x="33174" y="44019"/>
                      <a:pt x="43381" y="36363"/>
                      <a:pt x="73364" y="21052"/>
                    </a:cubicBezTo>
                    <a:lnTo>
                      <a:pt x="95055" y="47846"/>
                    </a:lnTo>
                    <a:lnTo>
                      <a:pt x="107814" y="63795"/>
                    </a:lnTo>
                    <a:lnTo>
                      <a:pt x="119935" y="47208"/>
                    </a:lnTo>
                    <a:lnTo>
                      <a:pt x="139712" y="21052"/>
                    </a:lnTo>
                    <a:cubicBezTo>
                      <a:pt x="160764" y="32536"/>
                      <a:pt x="174799" y="40829"/>
                      <a:pt x="181816" y="46570"/>
                    </a:cubicBezTo>
                    <a:cubicBezTo>
                      <a:pt x="183092" y="48484"/>
                      <a:pt x="186920" y="55502"/>
                      <a:pt x="191386" y="76554"/>
                    </a:cubicBezTo>
                    <a:lnTo>
                      <a:pt x="194575" y="86761"/>
                    </a:lnTo>
                    <a:lnTo>
                      <a:pt x="196489" y="95055"/>
                    </a:lnTo>
                    <a:lnTo>
                      <a:pt x="211162" y="93779"/>
                    </a:lnTo>
                    <a:cubicBezTo>
                      <a:pt x="207334" y="70813"/>
                      <a:pt x="200955" y="42105"/>
                      <a:pt x="192662" y="34449"/>
                    </a:cubicBezTo>
                    <a:cubicBezTo>
                      <a:pt x="186920" y="29984"/>
                      <a:pt x="173523" y="21052"/>
                      <a:pt x="135246" y="0"/>
                    </a:cubicBezTo>
                    <a:lnTo>
                      <a:pt x="107176" y="37001"/>
                    </a:lnTo>
                    <a:lnTo>
                      <a:pt x="77830" y="0"/>
                    </a:lnTo>
                    <a:cubicBezTo>
                      <a:pt x="37639" y="20414"/>
                      <a:pt x="24242" y="29346"/>
                      <a:pt x="18501" y="34449"/>
                    </a:cubicBezTo>
                    <a:cubicBezTo>
                      <a:pt x="9569" y="42105"/>
                      <a:pt x="5104" y="65709"/>
                      <a:pt x="0" y="93779"/>
                    </a:cubicBezTo>
                    <a:lnTo>
                      <a:pt x="15311" y="93779"/>
                    </a:lnTo>
                    <a:lnTo>
                      <a:pt x="18501" y="86124"/>
                    </a:lnTo>
                    <a:close/>
                  </a:path>
                </a:pathLst>
              </a:custGeom>
              <a:solidFill>
                <a:schemeClr val="accent2">
                  <a:lumMod val="60000"/>
                  <a:lumOff val="40000"/>
                </a:schemeClr>
              </a:solidFill>
              <a:ln w="6287"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91CA00A8-3297-8950-6E9E-3EFB174EE716}"/>
                  </a:ext>
                </a:extLst>
              </p:cNvPr>
              <p:cNvSpPr/>
              <p:nvPr/>
            </p:nvSpPr>
            <p:spPr>
              <a:xfrm>
                <a:off x="3693393" y="5048076"/>
                <a:ext cx="103348" cy="103348"/>
              </a:xfrm>
              <a:custGeom>
                <a:avLst/>
                <a:gdLst>
                  <a:gd name="connsiteX0" fmla="*/ 51674 w 103348"/>
                  <a:gd name="connsiteY0" fmla="*/ 15949 h 103348"/>
                  <a:gd name="connsiteX1" fmla="*/ 87399 w 103348"/>
                  <a:gd name="connsiteY1" fmla="*/ 51674 h 103348"/>
                  <a:gd name="connsiteX2" fmla="*/ 51674 w 103348"/>
                  <a:gd name="connsiteY2" fmla="*/ 87399 h 103348"/>
                  <a:gd name="connsiteX3" fmla="*/ 15949 w 103348"/>
                  <a:gd name="connsiteY3" fmla="*/ 51674 h 103348"/>
                  <a:gd name="connsiteX4" fmla="*/ 51674 w 103348"/>
                  <a:gd name="connsiteY4" fmla="*/ 15949 h 103348"/>
                  <a:gd name="connsiteX5" fmla="*/ 51674 w 103348"/>
                  <a:gd name="connsiteY5" fmla="*/ 0 h 103348"/>
                  <a:gd name="connsiteX6" fmla="*/ 0 w 103348"/>
                  <a:gd name="connsiteY6" fmla="*/ 51674 h 103348"/>
                  <a:gd name="connsiteX7" fmla="*/ 51674 w 103348"/>
                  <a:gd name="connsiteY7" fmla="*/ 103348 h 103348"/>
                  <a:gd name="connsiteX8" fmla="*/ 103348 w 103348"/>
                  <a:gd name="connsiteY8" fmla="*/ 51674 h 103348"/>
                  <a:gd name="connsiteX9" fmla="*/ 51674 w 103348"/>
                  <a:gd name="connsiteY9" fmla="*/ 0 h 103348"/>
                  <a:gd name="connsiteX10" fmla="*/ 51674 w 103348"/>
                  <a:gd name="connsiteY10" fmla="*/ 0 h 10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348" h="103348">
                    <a:moveTo>
                      <a:pt x="51674" y="15949"/>
                    </a:moveTo>
                    <a:cubicBezTo>
                      <a:pt x="71451" y="15949"/>
                      <a:pt x="87399" y="31898"/>
                      <a:pt x="87399" y="51674"/>
                    </a:cubicBezTo>
                    <a:cubicBezTo>
                      <a:pt x="87399" y="71451"/>
                      <a:pt x="71451" y="87399"/>
                      <a:pt x="51674" y="87399"/>
                    </a:cubicBezTo>
                    <a:cubicBezTo>
                      <a:pt x="31898" y="87399"/>
                      <a:pt x="15949" y="71451"/>
                      <a:pt x="15949" y="51674"/>
                    </a:cubicBezTo>
                    <a:cubicBezTo>
                      <a:pt x="15949" y="31898"/>
                      <a:pt x="32536" y="15949"/>
                      <a:pt x="51674" y="15949"/>
                    </a:cubicBezTo>
                    <a:moveTo>
                      <a:pt x="51674" y="0"/>
                    </a:moveTo>
                    <a:cubicBezTo>
                      <a:pt x="22966" y="0"/>
                      <a:pt x="0" y="22966"/>
                      <a:pt x="0" y="51674"/>
                    </a:cubicBezTo>
                    <a:cubicBezTo>
                      <a:pt x="0" y="80382"/>
                      <a:pt x="22966" y="103348"/>
                      <a:pt x="51674" y="103348"/>
                    </a:cubicBezTo>
                    <a:cubicBezTo>
                      <a:pt x="80382" y="103348"/>
                      <a:pt x="103348" y="80382"/>
                      <a:pt x="103348" y="51674"/>
                    </a:cubicBezTo>
                    <a:cubicBezTo>
                      <a:pt x="103348" y="22966"/>
                      <a:pt x="80382" y="0"/>
                      <a:pt x="51674" y="0"/>
                    </a:cubicBezTo>
                    <a:lnTo>
                      <a:pt x="51674" y="0"/>
                    </a:lnTo>
                    <a:close/>
                  </a:path>
                </a:pathLst>
              </a:custGeom>
              <a:grpFill/>
              <a:ln w="6287"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A282A40B-0994-E61B-C419-A1ACFA6D3069}"/>
                  </a:ext>
                </a:extLst>
              </p:cNvPr>
              <p:cNvSpPr/>
              <p:nvPr/>
            </p:nvSpPr>
            <p:spPr>
              <a:xfrm>
                <a:off x="3637891" y="5151424"/>
                <a:ext cx="211162" cy="95054"/>
              </a:xfrm>
              <a:custGeom>
                <a:avLst/>
                <a:gdLst>
                  <a:gd name="connsiteX0" fmla="*/ 18501 w 211162"/>
                  <a:gd name="connsiteY0" fmla="*/ 86124 h 95054"/>
                  <a:gd name="connsiteX1" fmla="*/ 19777 w 211162"/>
                  <a:gd name="connsiteY1" fmla="*/ 78468 h 95054"/>
                  <a:gd name="connsiteX2" fmla="*/ 19777 w 211162"/>
                  <a:gd name="connsiteY2" fmla="*/ 78468 h 95054"/>
                  <a:gd name="connsiteX3" fmla="*/ 29346 w 211162"/>
                  <a:gd name="connsiteY3" fmla="*/ 47208 h 95054"/>
                  <a:gd name="connsiteX4" fmla="*/ 73364 w 211162"/>
                  <a:gd name="connsiteY4" fmla="*/ 21052 h 95054"/>
                  <a:gd name="connsiteX5" fmla="*/ 95055 w 211162"/>
                  <a:gd name="connsiteY5" fmla="*/ 47846 h 95054"/>
                  <a:gd name="connsiteX6" fmla="*/ 107814 w 211162"/>
                  <a:gd name="connsiteY6" fmla="*/ 63795 h 95054"/>
                  <a:gd name="connsiteX7" fmla="*/ 119935 w 211162"/>
                  <a:gd name="connsiteY7" fmla="*/ 47208 h 95054"/>
                  <a:gd name="connsiteX8" fmla="*/ 139712 w 211162"/>
                  <a:gd name="connsiteY8" fmla="*/ 21052 h 95054"/>
                  <a:gd name="connsiteX9" fmla="*/ 181816 w 211162"/>
                  <a:gd name="connsiteY9" fmla="*/ 46570 h 95054"/>
                  <a:gd name="connsiteX10" fmla="*/ 191386 w 211162"/>
                  <a:gd name="connsiteY10" fmla="*/ 76554 h 95054"/>
                  <a:gd name="connsiteX11" fmla="*/ 194575 w 211162"/>
                  <a:gd name="connsiteY11" fmla="*/ 86761 h 95054"/>
                  <a:gd name="connsiteX12" fmla="*/ 196489 w 211162"/>
                  <a:gd name="connsiteY12" fmla="*/ 95055 h 95054"/>
                  <a:gd name="connsiteX13" fmla="*/ 211162 w 211162"/>
                  <a:gd name="connsiteY13" fmla="*/ 93779 h 95054"/>
                  <a:gd name="connsiteX14" fmla="*/ 192662 w 211162"/>
                  <a:gd name="connsiteY14" fmla="*/ 34449 h 95054"/>
                  <a:gd name="connsiteX15" fmla="*/ 135246 w 211162"/>
                  <a:gd name="connsiteY15" fmla="*/ 0 h 95054"/>
                  <a:gd name="connsiteX16" fmla="*/ 107176 w 211162"/>
                  <a:gd name="connsiteY16" fmla="*/ 37001 h 95054"/>
                  <a:gd name="connsiteX17" fmla="*/ 77830 w 211162"/>
                  <a:gd name="connsiteY17" fmla="*/ 0 h 95054"/>
                  <a:gd name="connsiteX18" fmla="*/ 18501 w 211162"/>
                  <a:gd name="connsiteY18" fmla="*/ 34449 h 95054"/>
                  <a:gd name="connsiteX19" fmla="*/ 0 w 211162"/>
                  <a:gd name="connsiteY19" fmla="*/ 93779 h 95054"/>
                  <a:gd name="connsiteX20" fmla="*/ 15311 w 211162"/>
                  <a:gd name="connsiteY20" fmla="*/ 93779 h 95054"/>
                  <a:gd name="connsiteX21" fmla="*/ 18501 w 211162"/>
                  <a:gd name="connsiteY21" fmla="*/ 86124 h 9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62" h="95054">
                    <a:moveTo>
                      <a:pt x="18501" y="86124"/>
                    </a:moveTo>
                    <a:lnTo>
                      <a:pt x="19777" y="78468"/>
                    </a:lnTo>
                    <a:lnTo>
                      <a:pt x="19777" y="78468"/>
                    </a:lnTo>
                    <a:cubicBezTo>
                      <a:pt x="22328" y="65071"/>
                      <a:pt x="26156" y="51036"/>
                      <a:pt x="29346" y="47208"/>
                    </a:cubicBezTo>
                    <a:cubicBezTo>
                      <a:pt x="33174" y="44019"/>
                      <a:pt x="43381" y="36363"/>
                      <a:pt x="73364" y="21052"/>
                    </a:cubicBezTo>
                    <a:lnTo>
                      <a:pt x="95055" y="47846"/>
                    </a:lnTo>
                    <a:lnTo>
                      <a:pt x="107814" y="63795"/>
                    </a:lnTo>
                    <a:lnTo>
                      <a:pt x="119935" y="47208"/>
                    </a:lnTo>
                    <a:lnTo>
                      <a:pt x="139712" y="21052"/>
                    </a:lnTo>
                    <a:cubicBezTo>
                      <a:pt x="160764" y="32536"/>
                      <a:pt x="174799" y="40829"/>
                      <a:pt x="181816" y="46570"/>
                    </a:cubicBezTo>
                    <a:cubicBezTo>
                      <a:pt x="183092" y="48484"/>
                      <a:pt x="186920" y="55502"/>
                      <a:pt x="191386" y="76554"/>
                    </a:cubicBezTo>
                    <a:lnTo>
                      <a:pt x="194575" y="86761"/>
                    </a:lnTo>
                    <a:lnTo>
                      <a:pt x="196489" y="95055"/>
                    </a:lnTo>
                    <a:lnTo>
                      <a:pt x="211162" y="93779"/>
                    </a:lnTo>
                    <a:cubicBezTo>
                      <a:pt x="207334" y="70813"/>
                      <a:pt x="200955" y="42105"/>
                      <a:pt x="192662" y="34449"/>
                    </a:cubicBezTo>
                    <a:cubicBezTo>
                      <a:pt x="186920" y="29984"/>
                      <a:pt x="173523" y="21052"/>
                      <a:pt x="135246" y="0"/>
                    </a:cubicBezTo>
                    <a:lnTo>
                      <a:pt x="107176" y="37001"/>
                    </a:lnTo>
                    <a:lnTo>
                      <a:pt x="77830" y="0"/>
                    </a:lnTo>
                    <a:cubicBezTo>
                      <a:pt x="37639" y="20414"/>
                      <a:pt x="24242" y="29346"/>
                      <a:pt x="18501" y="34449"/>
                    </a:cubicBezTo>
                    <a:cubicBezTo>
                      <a:pt x="9569" y="42105"/>
                      <a:pt x="5104" y="65709"/>
                      <a:pt x="0" y="93779"/>
                    </a:cubicBezTo>
                    <a:lnTo>
                      <a:pt x="15311" y="93779"/>
                    </a:lnTo>
                    <a:lnTo>
                      <a:pt x="18501" y="86124"/>
                    </a:lnTo>
                    <a:close/>
                  </a:path>
                </a:pathLst>
              </a:custGeom>
              <a:grpFill/>
              <a:ln w="6287"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87386C46-071E-6644-D27F-3C4AD4756572}"/>
                  </a:ext>
                </a:extLst>
              </p:cNvPr>
              <p:cNvSpPr/>
              <p:nvPr/>
            </p:nvSpPr>
            <p:spPr>
              <a:xfrm>
                <a:off x="3894348" y="5045524"/>
                <a:ext cx="103348" cy="103348"/>
              </a:xfrm>
              <a:custGeom>
                <a:avLst/>
                <a:gdLst>
                  <a:gd name="connsiteX0" fmla="*/ 51674 w 103348"/>
                  <a:gd name="connsiteY0" fmla="*/ 15949 h 103348"/>
                  <a:gd name="connsiteX1" fmla="*/ 87399 w 103348"/>
                  <a:gd name="connsiteY1" fmla="*/ 51674 h 103348"/>
                  <a:gd name="connsiteX2" fmla="*/ 51674 w 103348"/>
                  <a:gd name="connsiteY2" fmla="*/ 87399 h 103348"/>
                  <a:gd name="connsiteX3" fmla="*/ 15949 w 103348"/>
                  <a:gd name="connsiteY3" fmla="*/ 51674 h 103348"/>
                  <a:gd name="connsiteX4" fmla="*/ 51674 w 103348"/>
                  <a:gd name="connsiteY4" fmla="*/ 15949 h 103348"/>
                  <a:gd name="connsiteX5" fmla="*/ 51674 w 103348"/>
                  <a:gd name="connsiteY5" fmla="*/ 0 h 103348"/>
                  <a:gd name="connsiteX6" fmla="*/ 0 w 103348"/>
                  <a:gd name="connsiteY6" fmla="*/ 51674 h 103348"/>
                  <a:gd name="connsiteX7" fmla="*/ 51674 w 103348"/>
                  <a:gd name="connsiteY7" fmla="*/ 103348 h 103348"/>
                  <a:gd name="connsiteX8" fmla="*/ 103348 w 103348"/>
                  <a:gd name="connsiteY8" fmla="*/ 51674 h 103348"/>
                  <a:gd name="connsiteX9" fmla="*/ 51674 w 103348"/>
                  <a:gd name="connsiteY9" fmla="*/ 0 h 103348"/>
                  <a:gd name="connsiteX10" fmla="*/ 51674 w 103348"/>
                  <a:gd name="connsiteY10" fmla="*/ 0 h 10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348" h="103348">
                    <a:moveTo>
                      <a:pt x="51674" y="15949"/>
                    </a:moveTo>
                    <a:cubicBezTo>
                      <a:pt x="71451" y="15949"/>
                      <a:pt x="87399" y="31898"/>
                      <a:pt x="87399" y="51674"/>
                    </a:cubicBezTo>
                    <a:cubicBezTo>
                      <a:pt x="87399" y="71451"/>
                      <a:pt x="71451" y="87399"/>
                      <a:pt x="51674" y="87399"/>
                    </a:cubicBezTo>
                    <a:cubicBezTo>
                      <a:pt x="31898" y="87399"/>
                      <a:pt x="15949" y="71451"/>
                      <a:pt x="15949" y="51674"/>
                    </a:cubicBezTo>
                    <a:cubicBezTo>
                      <a:pt x="15949" y="31898"/>
                      <a:pt x="32536" y="15949"/>
                      <a:pt x="51674" y="15949"/>
                    </a:cubicBezTo>
                    <a:moveTo>
                      <a:pt x="51674" y="0"/>
                    </a:moveTo>
                    <a:cubicBezTo>
                      <a:pt x="22966" y="0"/>
                      <a:pt x="0" y="22966"/>
                      <a:pt x="0" y="51674"/>
                    </a:cubicBezTo>
                    <a:cubicBezTo>
                      <a:pt x="0" y="80382"/>
                      <a:pt x="22966" y="103348"/>
                      <a:pt x="51674" y="103348"/>
                    </a:cubicBezTo>
                    <a:cubicBezTo>
                      <a:pt x="80382" y="103348"/>
                      <a:pt x="103348" y="80382"/>
                      <a:pt x="103348" y="51674"/>
                    </a:cubicBezTo>
                    <a:cubicBezTo>
                      <a:pt x="103348" y="22966"/>
                      <a:pt x="80382" y="0"/>
                      <a:pt x="51674" y="0"/>
                    </a:cubicBezTo>
                    <a:lnTo>
                      <a:pt x="51674" y="0"/>
                    </a:lnTo>
                    <a:close/>
                  </a:path>
                </a:pathLst>
              </a:custGeom>
              <a:grpFill/>
              <a:ln w="6287"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27355D89-387F-0C59-0E6B-2DD9B4EBD9B4}"/>
                  </a:ext>
                </a:extLst>
              </p:cNvPr>
              <p:cNvSpPr/>
              <p:nvPr/>
            </p:nvSpPr>
            <p:spPr>
              <a:xfrm>
                <a:off x="3839484" y="5152062"/>
                <a:ext cx="211162" cy="95054"/>
              </a:xfrm>
              <a:custGeom>
                <a:avLst/>
                <a:gdLst>
                  <a:gd name="connsiteX0" fmla="*/ 17863 w 211162"/>
                  <a:gd name="connsiteY0" fmla="*/ 85486 h 95054"/>
                  <a:gd name="connsiteX1" fmla="*/ 19139 w 211162"/>
                  <a:gd name="connsiteY1" fmla="*/ 77830 h 95054"/>
                  <a:gd name="connsiteX2" fmla="*/ 19139 w 211162"/>
                  <a:gd name="connsiteY2" fmla="*/ 77830 h 95054"/>
                  <a:gd name="connsiteX3" fmla="*/ 28708 w 211162"/>
                  <a:gd name="connsiteY3" fmla="*/ 46571 h 95054"/>
                  <a:gd name="connsiteX4" fmla="*/ 72727 w 211162"/>
                  <a:gd name="connsiteY4" fmla="*/ 20414 h 95054"/>
                  <a:gd name="connsiteX5" fmla="*/ 95055 w 211162"/>
                  <a:gd name="connsiteY5" fmla="*/ 47846 h 95054"/>
                  <a:gd name="connsiteX6" fmla="*/ 107814 w 211162"/>
                  <a:gd name="connsiteY6" fmla="*/ 63795 h 95054"/>
                  <a:gd name="connsiteX7" fmla="*/ 119935 w 211162"/>
                  <a:gd name="connsiteY7" fmla="*/ 47208 h 95054"/>
                  <a:gd name="connsiteX8" fmla="*/ 139712 w 211162"/>
                  <a:gd name="connsiteY8" fmla="*/ 21052 h 95054"/>
                  <a:gd name="connsiteX9" fmla="*/ 181816 w 211162"/>
                  <a:gd name="connsiteY9" fmla="*/ 46571 h 95054"/>
                  <a:gd name="connsiteX10" fmla="*/ 191386 w 211162"/>
                  <a:gd name="connsiteY10" fmla="*/ 76554 h 95054"/>
                  <a:gd name="connsiteX11" fmla="*/ 194575 w 211162"/>
                  <a:gd name="connsiteY11" fmla="*/ 86761 h 95054"/>
                  <a:gd name="connsiteX12" fmla="*/ 196489 w 211162"/>
                  <a:gd name="connsiteY12" fmla="*/ 95055 h 95054"/>
                  <a:gd name="connsiteX13" fmla="*/ 211162 w 211162"/>
                  <a:gd name="connsiteY13" fmla="*/ 93779 h 95054"/>
                  <a:gd name="connsiteX14" fmla="*/ 192662 w 211162"/>
                  <a:gd name="connsiteY14" fmla="*/ 34449 h 95054"/>
                  <a:gd name="connsiteX15" fmla="*/ 135246 w 211162"/>
                  <a:gd name="connsiteY15" fmla="*/ 0 h 95054"/>
                  <a:gd name="connsiteX16" fmla="*/ 107176 w 211162"/>
                  <a:gd name="connsiteY16" fmla="*/ 37001 h 95054"/>
                  <a:gd name="connsiteX17" fmla="*/ 77830 w 211162"/>
                  <a:gd name="connsiteY17" fmla="*/ 0 h 95054"/>
                  <a:gd name="connsiteX18" fmla="*/ 18501 w 211162"/>
                  <a:gd name="connsiteY18" fmla="*/ 34449 h 95054"/>
                  <a:gd name="connsiteX19" fmla="*/ 0 w 211162"/>
                  <a:gd name="connsiteY19" fmla="*/ 93779 h 95054"/>
                  <a:gd name="connsiteX20" fmla="*/ 15311 w 211162"/>
                  <a:gd name="connsiteY20" fmla="*/ 93779 h 95054"/>
                  <a:gd name="connsiteX21" fmla="*/ 17863 w 211162"/>
                  <a:gd name="connsiteY21" fmla="*/ 85486 h 9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62" h="95054">
                    <a:moveTo>
                      <a:pt x="17863" y="85486"/>
                    </a:moveTo>
                    <a:lnTo>
                      <a:pt x="19139" y="77830"/>
                    </a:lnTo>
                    <a:lnTo>
                      <a:pt x="19139" y="77830"/>
                    </a:lnTo>
                    <a:cubicBezTo>
                      <a:pt x="21690" y="64433"/>
                      <a:pt x="25518" y="50398"/>
                      <a:pt x="28708" y="46571"/>
                    </a:cubicBezTo>
                    <a:cubicBezTo>
                      <a:pt x="32536" y="43381"/>
                      <a:pt x="42743" y="35725"/>
                      <a:pt x="72727" y="20414"/>
                    </a:cubicBezTo>
                    <a:lnTo>
                      <a:pt x="95055" y="47846"/>
                    </a:lnTo>
                    <a:lnTo>
                      <a:pt x="107814" y="63795"/>
                    </a:lnTo>
                    <a:lnTo>
                      <a:pt x="119935" y="47208"/>
                    </a:lnTo>
                    <a:lnTo>
                      <a:pt x="139712" y="21052"/>
                    </a:lnTo>
                    <a:cubicBezTo>
                      <a:pt x="160764" y="32536"/>
                      <a:pt x="174799" y="40829"/>
                      <a:pt x="181816" y="46571"/>
                    </a:cubicBezTo>
                    <a:cubicBezTo>
                      <a:pt x="183092" y="48484"/>
                      <a:pt x="186920" y="55502"/>
                      <a:pt x="191386" y="76554"/>
                    </a:cubicBezTo>
                    <a:lnTo>
                      <a:pt x="194575" y="86761"/>
                    </a:lnTo>
                    <a:lnTo>
                      <a:pt x="196489" y="95055"/>
                    </a:lnTo>
                    <a:lnTo>
                      <a:pt x="211162" y="93779"/>
                    </a:lnTo>
                    <a:cubicBezTo>
                      <a:pt x="207334" y="70813"/>
                      <a:pt x="200955" y="42105"/>
                      <a:pt x="192662" y="34449"/>
                    </a:cubicBezTo>
                    <a:cubicBezTo>
                      <a:pt x="186920" y="29984"/>
                      <a:pt x="173523" y="21052"/>
                      <a:pt x="135246" y="0"/>
                    </a:cubicBezTo>
                    <a:lnTo>
                      <a:pt x="107176" y="37001"/>
                    </a:lnTo>
                    <a:lnTo>
                      <a:pt x="77830" y="0"/>
                    </a:lnTo>
                    <a:cubicBezTo>
                      <a:pt x="37639" y="20414"/>
                      <a:pt x="24242" y="29346"/>
                      <a:pt x="18501" y="34449"/>
                    </a:cubicBezTo>
                    <a:cubicBezTo>
                      <a:pt x="9569" y="42105"/>
                      <a:pt x="5104" y="65709"/>
                      <a:pt x="0" y="93779"/>
                    </a:cubicBezTo>
                    <a:lnTo>
                      <a:pt x="15311" y="93779"/>
                    </a:lnTo>
                    <a:lnTo>
                      <a:pt x="17863" y="85486"/>
                    </a:lnTo>
                    <a:close/>
                  </a:path>
                </a:pathLst>
              </a:custGeom>
              <a:grpFill/>
              <a:ln w="6287"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EAE3E6CC-925A-3151-9B58-0D739A571D36}"/>
                  </a:ext>
                </a:extLst>
              </p:cNvPr>
              <p:cNvSpPr/>
              <p:nvPr/>
            </p:nvSpPr>
            <p:spPr>
              <a:xfrm>
                <a:off x="3489887" y="5047438"/>
                <a:ext cx="103348" cy="103348"/>
              </a:xfrm>
              <a:custGeom>
                <a:avLst/>
                <a:gdLst>
                  <a:gd name="connsiteX0" fmla="*/ 51674 w 103348"/>
                  <a:gd name="connsiteY0" fmla="*/ 15949 h 103348"/>
                  <a:gd name="connsiteX1" fmla="*/ 87399 w 103348"/>
                  <a:gd name="connsiteY1" fmla="*/ 51674 h 103348"/>
                  <a:gd name="connsiteX2" fmla="*/ 51674 w 103348"/>
                  <a:gd name="connsiteY2" fmla="*/ 87399 h 103348"/>
                  <a:gd name="connsiteX3" fmla="*/ 15949 w 103348"/>
                  <a:gd name="connsiteY3" fmla="*/ 51674 h 103348"/>
                  <a:gd name="connsiteX4" fmla="*/ 51674 w 103348"/>
                  <a:gd name="connsiteY4" fmla="*/ 15949 h 103348"/>
                  <a:gd name="connsiteX5" fmla="*/ 51674 w 103348"/>
                  <a:gd name="connsiteY5" fmla="*/ 0 h 103348"/>
                  <a:gd name="connsiteX6" fmla="*/ 0 w 103348"/>
                  <a:gd name="connsiteY6" fmla="*/ 51674 h 103348"/>
                  <a:gd name="connsiteX7" fmla="*/ 51674 w 103348"/>
                  <a:gd name="connsiteY7" fmla="*/ 103348 h 103348"/>
                  <a:gd name="connsiteX8" fmla="*/ 103348 w 103348"/>
                  <a:gd name="connsiteY8" fmla="*/ 51674 h 103348"/>
                  <a:gd name="connsiteX9" fmla="*/ 51674 w 103348"/>
                  <a:gd name="connsiteY9" fmla="*/ 0 h 103348"/>
                  <a:gd name="connsiteX10" fmla="*/ 51674 w 103348"/>
                  <a:gd name="connsiteY10" fmla="*/ 0 h 10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348" h="103348">
                    <a:moveTo>
                      <a:pt x="51674" y="15949"/>
                    </a:moveTo>
                    <a:cubicBezTo>
                      <a:pt x="71451" y="15949"/>
                      <a:pt x="87399" y="31898"/>
                      <a:pt x="87399" y="51674"/>
                    </a:cubicBezTo>
                    <a:cubicBezTo>
                      <a:pt x="87399" y="71451"/>
                      <a:pt x="71451" y="87399"/>
                      <a:pt x="51674" y="87399"/>
                    </a:cubicBezTo>
                    <a:cubicBezTo>
                      <a:pt x="31898" y="87399"/>
                      <a:pt x="15949" y="71451"/>
                      <a:pt x="15949" y="51674"/>
                    </a:cubicBezTo>
                    <a:cubicBezTo>
                      <a:pt x="15949" y="31898"/>
                      <a:pt x="32536" y="15949"/>
                      <a:pt x="51674" y="15949"/>
                    </a:cubicBezTo>
                    <a:moveTo>
                      <a:pt x="51674" y="0"/>
                    </a:moveTo>
                    <a:cubicBezTo>
                      <a:pt x="22966" y="0"/>
                      <a:pt x="0" y="22966"/>
                      <a:pt x="0" y="51674"/>
                    </a:cubicBezTo>
                    <a:cubicBezTo>
                      <a:pt x="0" y="80382"/>
                      <a:pt x="22966" y="103348"/>
                      <a:pt x="51674" y="103348"/>
                    </a:cubicBezTo>
                    <a:cubicBezTo>
                      <a:pt x="80382" y="103348"/>
                      <a:pt x="103348" y="80382"/>
                      <a:pt x="103348" y="51674"/>
                    </a:cubicBezTo>
                    <a:cubicBezTo>
                      <a:pt x="103348" y="22966"/>
                      <a:pt x="80382" y="0"/>
                      <a:pt x="51674" y="0"/>
                    </a:cubicBezTo>
                    <a:lnTo>
                      <a:pt x="51674" y="0"/>
                    </a:lnTo>
                    <a:close/>
                  </a:path>
                </a:pathLst>
              </a:custGeom>
              <a:grpFill/>
              <a:ln w="6287"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7750C42E-8EC0-402F-5885-1573230005FE}"/>
                  </a:ext>
                </a:extLst>
              </p:cNvPr>
              <p:cNvSpPr/>
              <p:nvPr/>
            </p:nvSpPr>
            <p:spPr>
              <a:xfrm>
                <a:off x="3434385" y="5150786"/>
                <a:ext cx="211162" cy="95054"/>
              </a:xfrm>
              <a:custGeom>
                <a:avLst/>
                <a:gdLst>
                  <a:gd name="connsiteX0" fmla="*/ 18501 w 211162"/>
                  <a:gd name="connsiteY0" fmla="*/ 86124 h 95054"/>
                  <a:gd name="connsiteX1" fmla="*/ 19777 w 211162"/>
                  <a:gd name="connsiteY1" fmla="*/ 78468 h 95054"/>
                  <a:gd name="connsiteX2" fmla="*/ 19777 w 211162"/>
                  <a:gd name="connsiteY2" fmla="*/ 78468 h 95054"/>
                  <a:gd name="connsiteX3" fmla="*/ 29346 w 211162"/>
                  <a:gd name="connsiteY3" fmla="*/ 47208 h 95054"/>
                  <a:gd name="connsiteX4" fmla="*/ 73364 w 211162"/>
                  <a:gd name="connsiteY4" fmla="*/ 21052 h 95054"/>
                  <a:gd name="connsiteX5" fmla="*/ 95055 w 211162"/>
                  <a:gd name="connsiteY5" fmla="*/ 47846 h 95054"/>
                  <a:gd name="connsiteX6" fmla="*/ 107814 w 211162"/>
                  <a:gd name="connsiteY6" fmla="*/ 63795 h 95054"/>
                  <a:gd name="connsiteX7" fmla="*/ 119935 w 211162"/>
                  <a:gd name="connsiteY7" fmla="*/ 47208 h 95054"/>
                  <a:gd name="connsiteX8" fmla="*/ 139711 w 211162"/>
                  <a:gd name="connsiteY8" fmla="*/ 21052 h 95054"/>
                  <a:gd name="connsiteX9" fmla="*/ 181816 w 211162"/>
                  <a:gd name="connsiteY9" fmla="*/ 46570 h 95054"/>
                  <a:gd name="connsiteX10" fmla="*/ 191386 w 211162"/>
                  <a:gd name="connsiteY10" fmla="*/ 76554 h 95054"/>
                  <a:gd name="connsiteX11" fmla="*/ 194575 w 211162"/>
                  <a:gd name="connsiteY11" fmla="*/ 86761 h 95054"/>
                  <a:gd name="connsiteX12" fmla="*/ 196489 w 211162"/>
                  <a:gd name="connsiteY12" fmla="*/ 95055 h 95054"/>
                  <a:gd name="connsiteX13" fmla="*/ 211162 w 211162"/>
                  <a:gd name="connsiteY13" fmla="*/ 93779 h 95054"/>
                  <a:gd name="connsiteX14" fmla="*/ 192662 w 211162"/>
                  <a:gd name="connsiteY14" fmla="*/ 34449 h 95054"/>
                  <a:gd name="connsiteX15" fmla="*/ 135246 w 211162"/>
                  <a:gd name="connsiteY15" fmla="*/ 0 h 95054"/>
                  <a:gd name="connsiteX16" fmla="*/ 107176 w 211162"/>
                  <a:gd name="connsiteY16" fmla="*/ 37001 h 95054"/>
                  <a:gd name="connsiteX17" fmla="*/ 77830 w 211162"/>
                  <a:gd name="connsiteY17" fmla="*/ 0 h 95054"/>
                  <a:gd name="connsiteX18" fmla="*/ 18501 w 211162"/>
                  <a:gd name="connsiteY18" fmla="*/ 34449 h 95054"/>
                  <a:gd name="connsiteX19" fmla="*/ 0 w 211162"/>
                  <a:gd name="connsiteY19" fmla="*/ 93779 h 95054"/>
                  <a:gd name="connsiteX20" fmla="*/ 15311 w 211162"/>
                  <a:gd name="connsiteY20" fmla="*/ 93779 h 95054"/>
                  <a:gd name="connsiteX21" fmla="*/ 18501 w 211162"/>
                  <a:gd name="connsiteY21" fmla="*/ 86124 h 9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62" h="95054">
                    <a:moveTo>
                      <a:pt x="18501" y="86124"/>
                    </a:moveTo>
                    <a:lnTo>
                      <a:pt x="19777" y="78468"/>
                    </a:lnTo>
                    <a:lnTo>
                      <a:pt x="19777" y="78468"/>
                    </a:lnTo>
                    <a:cubicBezTo>
                      <a:pt x="22328" y="65071"/>
                      <a:pt x="26156" y="51036"/>
                      <a:pt x="29346" y="47208"/>
                    </a:cubicBezTo>
                    <a:cubicBezTo>
                      <a:pt x="33174" y="44019"/>
                      <a:pt x="43381" y="36363"/>
                      <a:pt x="73364" y="21052"/>
                    </a:cubicBezTo>
                    <a:lnTo>
                      <a:pt x="95055" y="47846"/>
                    </a:lnTo>
                    <a:lnTo>
                      <a:pt x="107814" y="63795"/>
                    </a:lnTo>
                    <a:lnTo>
                      <a:pt x="119935" y="47208"/>
                    </a:lnTo>
                    <a:lnTo>
                      <a:pt x="139711" y="21052"/>
                    </a:lnTo>
                    <a:cubicBezTo>
                      <a:pt x="160764" y="32536"/>
                      <a:pt x="174799" y="40829"/>
                      <a:pt x="181816" y="46570"/>
                    </a:cubicBezTo>
                    <a:cubicBezTo>
                      <a:pt x="183092" y="48484"/>
                      <a:pt x="186920" y="55502"/>
                      <a:pt x="191386" y="76554"/>
                    </a:cubicBezTo>
                    <a:lnTo>
                      <a:pt x="194575" y="86761"/>
                    </a:lnTo>
                    <a:lnTo>
                      <a:pt x="196489" y="95055"/>
                    </a:lnTo>
                    <a:lnTo>
                      <a:pt x="211162" y="93779"/>
                    </a:lnTo>
                    <a:cubicBezTo>
                      <a:pt x="207334" y="70813"/>
                      <a:pt x="200955" y="42105"/>
                      <a:pt x="192662" y="34449"/>
                    </a:cubicBezTo>
                    <a:cubicBezTo>
                      <a:pt x="186920" y="29984"/>
                      <a:pt x="173523" y="21052"/>
                      <a:pt x="135246" y="0"/>
                    </a:cubicBezTo>
                    <a:lnTo>
                      <a:pt x="107176" y="37001"/>
                    </a:lnTo>
                    <a:lnTo>
                      <a:pt x="77830" y="0"/>
                    </a:lnTo>
                    <a:cubicBezTo>
                      <a:pt x="37639" y="20414"/>
                      <a:pt x="24242" y="29346"/>
                      <a:pt x="18501" y="34449"/>
                    </a:cubicBezTo>
                    <a:cubicBezTo>
                      <a:pt x="9569" y="42105"/>
                      <a:pt x="5104" y="65709"/>
                      <a:pt x="0" y="93779"/>
                    </a:cubicBezTo>
                    <a:lnTo>
                      <a:pt x="15311" y="93779"/>
                    </a:lnTo>
                    <a:lnTo>
                      <a:pt x="18501" y="86124"/>
                    </a:lnTo>
                    <a:close/>
                  </a:path>
                </a:pathLst>
              </a:custGeom>
              <a:grpFill/>
              <a:ln w="6287" cap="flat">
                <a:noFill/>
                <a:prstDash val="solid"/>
                <a:miter/>
              </a:ln>
            </p:spPr>
            <p:txBody>
              <a:bodyPr rtlCol="0" anchor="ctr"/>
              <a:lstStyle/>
              <a:p>
                <a:endParaRPr lang="en-US"/>
              </a:p>
            </p:txBody>
          </p:sp>
        </p:grpSp>
      </p:grpSp>
      <p:graphicFrame>
        <p:nvGraphicFramePr>
          <p:cNvPr id="129" name="Table 128">
            <a:extLst>
              <a:ext uri="{FF2B5EF4-FFF2-40B4-BE49-F238E27FC236}">
                <a16:creationId xmlns:a16="http://schemas.microsoft.com/office/drawing/2014/main" id="{941C8925-B448-BDC5-C2A8-F71F43118603}"/>
              </a:ext>
            </a:extLst>
          </p:cNvPr>
          <p:cNvGraphicFramePr>
            <a:graphicFrameLocks noGrp="1"/>
          </p:cNvGraphicFramePr>
          <p:nvPr>
            <p:extLst>
              <p:ext uri="{D42A27DB-BD31-4B8C-83A1-F6EECF244321}">
                <p14:modId xmlns:p14="http://schemas.microsoft.com/office/powerpoint/2010/main" val="2853013620"/>
              </p:ext>
            </p:extLst>
          </p:nvPr>
        </p:nvGraphicFramePr>
        <p:xfrm>
          <a:off x="8077200" y="3852920"/>
          <a:ext cx="3654552" cy="1651000"/>
        </p:xfrm>
        <a:graphic>
          <a:graphicData uri="http://schemas.openxmlformats.org/drawingml/2006/table">
            <a:tbl>
              <a:tblPr firstRow="1">
                <a:effectLst>
                  <a:outerShdw blurRad="190500" algn="tl" rotWithShape="0">
                    <a:prstClr val="black">
                      <a:alpha val="15000"/>
                    </a:prstClr>
                  </a:outerShdw>
                </a:effectLst>
                <a:tableStyleId>{6E25E649-3F16-4E02-A733-19D2CDBF48F0}</a:tableStyleId>
              </a:tblPr>
              <a:tblGrid>
                <a:gridCol w="1219200">
                  <a:extLst>
                    <a:ext uri="{9D8B030D-6E8A-4147-A177-3AD203B41FA5}">
                      <a16:colId xmlns:a16="http://schemas.microsoft.com/office/drawing/2014/main" val="3840890999"/>
                    </a:ext>
                  </a:extLst>
                </a:gridCol>
                <a:gridCol w="1219200">
                  <a:extLst>
                    <a:ext uri="{9D8B030D-6E8A-4147-A177-3AD203B41FA5}">
                      <a16:colId xmlns:a16="http://schemas.microsoft.com/office/drawing/2014/main" val="383432044"/>
                    </a:ext>
                  </a:extLst>
                </a:gridCol>
                <a:gridCol w="1216152">
                  <a:extLst>
                    <a:ext uri="{9D8B030D-6E8A-4147-A177-3AD203B41FA5}">
                      <a16:colId xmlns:a16="http://schemas.microsoft.com/office/drawing/2014/main" val="3609320763"/>
                    </a:ext>
                  </a:extLst>
                </a:gridCol>
              </a:tblGrid>
              <a:tr h="370840">
                <a:tc gridSpan="3">
                  <a:txBody>
                    <a:bodyPr/>
                    <a:lstStyle/>
                    <a:p>
                      <a:pPr marL="0" lvl="0" indent="0" algn="ctr" rtl="0">
                        <a:spcBef>
                          <a:spcPts val="0"/>
                        </a:spcBef>
                        <a:spcAft>
                          <a:spcPts val="0"/>
                        </a:spcAft>
                        <a:buNone/>
                      </a:pPr>
                      <a:r>
                        <a:rPr lang="en-US" sz="1600" b="1" kern="1200">
                          <a:solidFill>
                            <a:schemeClr val="bg1"/>
                          </a:solidFill>
                          <a:latin typeface="+mn-lt"/>
                          <a:ea typeface="Avenir"/>
                          <a:cs typeface="Avenir"/>
                          <a:sym typeface="Avenir"/>
                        </a:rPr>
                        <a:t>External Data</a:t>
                      </a:r>
                    </a:p>
                  </a:txBody>
                  <a:tcPr marL="45720" marR="45720" anchor="ct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1416363"/>
                  </a:ext>
                </a:extLst>
              </a:tr>
              <a:tr h="1280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mn-lt"/>
                          <a:ea typeface="Avenir"/>
                          <a:cs typeface="Avenir"/>
                          <a:sym typeface="Avenir"/>
                        </a:rPr>
                        <a:t>Regulatory</a:t>
                      </a:r>
                    </a:p>
                  </a:txBody>
                  <a:tcPr marL="45720" marR="45720" marB="2743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latin typeface="+mn-lt"/>
                          <a:ea typeface="Avenir"/>
                          <a:cs typeface="Avenir"/>
                          <a:sym typeface="Avenir"/>
                        </a:rPr>
                        <a:t>Situational Intelligence</a:t>
                      </a:r>
                    </a:p>
                  </a:txBody>
                  <a:tcPr marL="45720" marR="45720" marB="914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400" kern="1200">
                          <a:solidFill>
                            <a:schemeClr val="dk1"/>
                          </a:solidFill>
                          <a:latin typeface="+mn-lt"/>
                          <a:ea typeface="Avenir"/>
                          <a:cs typeface="Avenir"/>
                          <a:sym typeface="Avenir"/>
                        </a:rPr>
                        <a:t>N-party</a:t>
                      </a:r>
                    </a:p>
                    <a:p>
                      <a:pPr marL="0" lvl="0" indent="0" algn="ctr" rtl="0">
                        <a:spcBef>
                          <a:spcPts val="0"/>
                        </a:spcBef>
                        <a:spcAft>
                          <a:spcPts val="0"/>
                        </a:spcAft>
                        <a:buNone/>
                      </a:pPr>
                      <a:r>
                        <a:rPr lang="en-US" sz="1400" kern="1200">
                          <a:solidFill>
                            <a:schemeClr val="dk1"/>
                          </a:solidFill>
                          <a:latin typeface="+mn-lt"/>
                          <a:ea typeface="Avenir"/>
                          <a:cs typeface="Avenir"/>
                          <a:sym typeface="Avenir"/>
                        </a:rPr>
                        <a:t>Risk Insight</a:t>
                      </a:r>
                    </a:p>
                  </a:txBody>
                  <a:tcPr marL="45720" marR="45720" marB="914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9912784"/>
                  </a:ext>
                </a:extLst>
              </a:tr>
            </a:tbl>
          </a:graphicData>
        </a:graphic>
      </p:graphicFrame>
      <p:graphicFrame>
        <p:nvGraphicFramePr>
          <p:cNvPr id="137" name="Table 136">
            <a:extLst>
              <a:ext uri="{FF2B5EF4-FFF2-40B4-BE49-F238E27FC236}">
                <a16:creationId xmlns:a16="http://schemas.microsoft.com/office/drawing/2014/main" id="{D34F2D74-3BD3-F2D5-34DD-BC7AF7FB376B}"/>
              </a:ext>
            </a:extLst>
          </p:cNvPr>
          <p:cNvGraphicFramePr>
            <a:graphicFrameLocks noGrp="1"/>
          </p:cNvGraphicFramePr>
          <p:nvPr>
            <p:extLst>
              <p:ext uri="{D42A27DB-BD31-4B8C-83A1-F6EECF244321}">
                <p14:modId xmlns:p14="http://schemas.microsoft.com/office/powerpoint/2010/main" val="4012705708"/>
              </p:ext>
            </p:extLst>
          </p:nvPr>
        </p:nvGraphicFramePr>
        <p:xfrm>
          <a:off x="4274359" y="3852920"/>
          <a:ext cx="3657600" cy="1645497"/>
        </p:xfrm>
        <a:graphic>
          <a:graphicData uri="http://schemas.openxmlformats.org/drawingml/2006/table">
            <a:tbl>
              <a:tblPr firstRow="1">
                <a:effectLst>
                  <a:outerShdw blurRad="190500" algn="tl" rotWithShape="0">
                    <a:prstClr val="black">
                      <a:alpha val="15000"/>
                    </a:prstClr>
                  </a:outerShdw>
                </a:effectLst>
                <a:tableStyleId>{6E25E649-3F16-4E02-A733-19D2CDBF48F0}</a:tableStyleId>
              </a:tblPr>
              <a:tblGrid>
                <a:gridCol w="1219200">
                  <a:extLst>
                    <a:ext uri="{9D8B030D-6E8A-4147-A177-3AD203B41FA5}">
                      <a16:colId xmlns:a16="http://schemas.microsoft.com/office/drawing/2014/main" val="3840890999"/>
                    </a:ext>
                  </a:extLst>
                </a:gridCol>
                <a:gridCol w="1219200">
                  <a:extLst>
                    <a:ext uri="{9D8B030D-6E8A-4147-A177-3AD203B41FA5}">
                      <a16:colId xmlns:a16="http://schemas.microsoft.com/office/drawing/2014/main" val="1763325263"/>
                    </a:ext>
                  </a:extLst>
                </a:gridCol>
                <a:gridCol w="1219200">
                  <a:extLst>
                    <a:ext uri="{9D8B030D-6E8A-4147-A177-3AD203B41FA5}">
                      <a16:colId xmlns:a16="http://schemas.microsoft.com/office/drawing/2014/main" val="1126955617"/>
                    </a:ext>
                  </a:extLst>
                </a:gridCol>
              </a:tblGrid>
              <a:tr h="365337">
                <a:tc gridSpan="3">
                  <a:txBody>
                    <a:bodyPr/>
                    <a:lstStyle/>
                    <a:p>
                      <a:pPr marL="0" lvl="0" indent="0" algn="ctr" rtl="0">
                        <a:spcBef>
                          <a:spcPts val="0"/>
                        </a:spcBef>
                        <a:spcAft>
                          <a:spcPts val="0"/>
                        </a:spcAft>
                        <a:buNone/>
                      </a:pPr>
                      <a:r>
                        <a:rPr lang="en-US" sz="1600" b="1" kern="1200">
                          <a:solidFill>
                            <a:schemeClr val="bg1"/>
                          </a:solidFill>
                          <a:latin typeface="+mn-lt"/>
                          <a:ea typeface="Avenir"/>
                          <a:cs typeface="Avenir"/>
                          <a:sym typeface="Avenir"/>
                        </a:rPr>
                        <a:t>Enterprise Data</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1416363"/>
                  </a:ext>
                </a:extLst>
              </a:tr>
              <a:tr h="1280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a:solidFill>
                          <a:schemeClr val="dk1"/>
                        </a:solidFill>
                        <a:latin typeface="+mn-lt"/>
                        <a:ea typeface="Avenir"/>
                        <a:cs typeface="Avenir"/>
                        <a:sym typeface="Avenir"/>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a:solidFill>
                          <a:schemeClr val="dk1"/>
                        </a:solidFill>
                        <a:latin typeface="+mn-lt"/>
                        <a:ea typeface="Avenir"/>
                        <a:cs typeface="Avenir"/>
                        <a:sym typeface="Avenir"/>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a:solidFill>
                          <a:schemeClr val="dk1"/>
                        </a:solidFill>
                        <a:latin typeface="+mn-lt"/>
                        <a:ea typeface="Avenir"/>
                        <a:cs typeface="Avenir"/>
                        <a:sym typeface="Avenir"/>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9912784"/>
                  </a:ext>
                </a:extLst>
              </a:tr>
            </a:tbl>
          </a:graphicData>
        </a:graphic>
      </p:graphicFrame>
      <p:grpSp>
        <p:nvGrpSpPr>
          <p:cNvPr id="247" name="Group 246">
            <a:extLst>
              <a:ext uri="{FF2B5EF4-FFF2-40B4-BE49-F238E27FC236}">
                <a16:creationId xmlns:a16="http://schemas.microsoft.com/office/drawing/2014/main" id="{8B04B72A-414C-300C-D654-13C189448506}"/>
              </a:ext>
            </a:extLst>
          </p:cNvPr>
          <p:cNvGrpSpPr/>
          <p:nvPr/>
        </p:nvGrpSpPr>
        <p:grpSpPr>
          <a:xfrm>
            <a:off x="4406854" y="4499174"/>
            <a:ext cx="3356027" cy="585607"/>
            <a:chOff x="4406854" y="4786549"/>
            <a:chExt cx="3356027" cy="585607"/>
          </a:xfrm>
        </p:grpSpPr>
        <p:pic>
          <p:nvPicPr>
            <p:cNvPr id="147" name="Picture 146" descr="A logo with blue letters and a yellow circle&#10;&#10;Description automatically generated">
              <a:extLst>
                <a:ext uri="{FF2B5EF4-FFF2-40B4-BE49-F238E27FC236}">
                  <a16:creationId xmlns:a16="http://schemas.microsoft.com/office/drawing/2014/main" id="{B0075288-FB88-33D9-E9EB-E9122E429E0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06854" y="4914002"/>
              <a:ext cx="889974" cy="345354"/>
            </a:xfrm>
            <a:prstGeom prst="rect">
              <a:avLst/>
            </a:prstGeom>
          </p:spPr>
        </p:pic>
        <p:pic>
          <p:nvPicPr>
            <p:cNvPr id="150" name="Picture 149" descr="A black background with blue letters&#10;&#10;Description automatically generated">
              <a:extLst>
                <a:ext uri="{FF2B5EF4-FFF2-40B4-BE49-F238E27FC236}">
                  <a16:creationId xmlns:a16="http://schemas.microsoft.com/office/drawing/2014/main" id="{9CAA72EC-6230-DC61-728D-A6A674745EC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54546" y="4998573"/>
              <a:ext cx="1066550" cy="155816"/>
            </a:xfrm>
            <a:prstGeom prst="rect">
              <a:avLst/>
            </a:prstGeom>
          </p:spPr>
        </p:pic>
        <p:pic>
          <p:nvPicPr>
            <p:cNvPr id="153" name="Picture 152" descr="A blue cloud with white text&#10;&#10;Description automatically generated">
              <a:extLst>
                <a:ext uri="{FF2B5EF4-FFF2-40B4-BE49-F238E27FC236}">
                  <a16:creationId xmlns:a16="http://schemas.microsoft.com/office/drawing/2014/main" id="{4FAC98EE-AB47-405D-0F51-B061E0E9E23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26298" y="4786549"/>
              <a:ext cx="836583" cy="585607"/>
            </a:xfrm>
            <a:prstGeom prst="rect">
              <a:avLst/>
            </a:prstGeom>
          </p:spPr>
        </p:pic>
      </p:grpSp>
      <p:grpSp>
        <p:nvGrpSpPr>
          <p:cNvPr id="246" name="Group 245">
            <a:extLst>
              <a:ext uri="{FF2B5EF4-FFF2-40B4-BE49-F238E27FC236}">
                <a16:creationId xmlns:a16="http://schemas.microsoft.com/office/drawing/2014/main" id="{FC96BCE8-A4FF-4B9E-91AE-EC89F656BEC5}"/>
              </a:ext>
            </a:extLst>
          </p:cNvPr>
          <p:cNvGrpSpPr/>
          <p:nvPr/>
        </p:nvGrpSpPr>
        <p:grpSpPr>
          <a:xfrm>
            <a:off x="8336168" y="4309494"/>
            <a:ext cx="3053297" cy="610498"/>
            <a:chOff x="8336168" y="4596869"/>
            <a:chExt cx="3053297" cy="610498"/>
          </a:xfrm>
        </p:grpSpPr>
        <p:grpSp>
          <p:nvGrpSpPr>
            <p:cNvPr id="159" name="Graphic 141">
              <a:extLst>
                <a:ext uri="{FF2B5EF4-FFF2-40B4-BE49-F238E27FC236}">
                  <a16:creationId xmlns:a16="http://schemas.microsoft.com/office/drawing/2014/main" id="{9DF8EBF8-D8EA-0DC7-8F49-4762A42E4824}"/>
                </a:ext>
              </a:extLst>
            </p:cNvPr>
            <p:cNvGrpSpPr/>
            <p:nvPr/>
          </p:nvGrpSpPr>
          <p:grpSpPr>
            <a:xfrm>
              <a:off x="8336168" y="4684427"/>
              <a:ext cx="720166" cy="522940"/>
              <a:chOff x="8299944" y="4658122"/>
              <a:chExt cx="792614" cy="575549"/>
            </a:xfrm>
            <a:solidFill>
              <a:schemeClr val="accent1"/>
            </a:solidFill>
          </p:grpSpPr>
          <p:sp>
            <p:nvSpPr>
              <p:cNvPr id="160" name="Freeform 159">
                <a:extLst>
                  <a:ext uri="{FF2B5EF4-FFF2-40B4-BE49-F238E27FC236}">
                    <a16:creationId xmlns:a16="http://schemas.microsoft.com/office/drawing/2014/main" id="{EEEEE1D3-9341-E6C1-11B4-1646345E01B0}"/>
                  </a:ext>
                </a:extLst>
              </p:cNvPr>
              <p:cNvSpPr/>
              <p:nvPr/>
            </p:nvSpPr>
            <p:spPr>
              <a:xfrm>
                <a:off x="8299944" y="4725543"/>
                <a:ext cx="228575" cy="373285"/>
              </a:xfrm>
              <a:custGeom>
                <a:avLst/>
                <a:gdLst>
                  <a:gd name="connsiteX0" fmla="*/ 228576 w 228575"/>
                  <a:gd name="connsiteY0" fmla="*/ 373285 h 373285"/>
                  <a:gd name="connsiteX1" fmla="*/ 0 w 228575"/>
                  <a:gd name="connsiteY1" fmla="*/ 373285 h 373285"/>
                  <a:gd name="connsiteX2" fmla="*/ 0 w 228575"/>
                  <a:gd name="connsiteY2" fmla="*/ 0 h 373285"/>
                  <a:gd name="connsiteX3" fmla="*/ 43577 w 228575"/>
                  <a:gd name="connsiteY3" fmla="*/ 0 h 373285"/>
                  <a:gd name="connsiteX4" fmla="*/ 43577 w 228575"/>
                  <a:gd name="connsiteY4" fmla="*/ 20555 h 373285"/>
                  <a:gd name="connsiteX5" fmla="*/ 20555 w 228575"/>
                  <a:gd name="connsiteY5" fmla="*/ 20555 h 373285"/>
                  <a:gd name="connsiteX6" fmla="*/ 20555 w 228575"/>
                  <a:gd name="connsiteY6" fmla="*/ 352730 h 373285"/>
                  <a:gd name="connsiteX7" fmla="*/ 228576 w 228575"/>
                  <a:gd name="connsiteY7" fmla="*/ 352730 h 37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575" h="373285">
                    <a:moveTo>
                      <a:pt x="228576" y="373285"/>
                    </a:moveTo>
                    <a:lnTo>
                      <a:pt x="0" y="373285"/>
                    </a:lnTo>
                    <a:lnTo>
                      <a:pt x="0" y="0"/>
                    </a:lnTo>
                    <a:lnTo>
                      <a:pt x="43577" y="0"/>
                    </a:lnTo>
                    <a:lnTo>
                      <a:pt x="43577" y="20555"/>
                    </a:lnTo>
                    <a:lnTo>
                      <a:pt x="20555" y="20555"/>
                    </a:lnTo>
                    <a:lnTo>
                      <a:pt x="20555" y="352730"/>
                    </a:lnTo>
                    <a:lnTo>
                      <a:pt x="228576" y="352730"/>
                    </a:lnTo>
                    <a:close/>
                  </a:path>
                </a:pathLst>
              </a:custGeom>
              <a:solidFill>
                <a:schemeClr val="accent2">
                  <a:lumMod val="60000"/>
                  <a:lumOff val="40000"/>
                </a:schemeClr>
              </a:solidFill>
              <a:ln w="8192"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09336434-799D-516C-09BD-7B891ED7BEA0}"/>
                  </a:ext>
                </a:extLst>
              </p:cNvPr>
              <p:cNvSpPr/>
              <p:nvPr/>
            </p:nvSpPr>
            <p:spPr>
              <a:xfrm>
                <a:off x="8947849" y="4725543"/>
                <a:ext cx="44399" cy="144709"/>
              </a:xfrm>
              <a:custGeom>
                <a:avLst/>
                <a:gdLst>
                  <a:gd name="connsiteX0" fmla="*/ 44400 w 44399"/>
                  <a:gd name="connsiteY0" fmla="*/ 144710 h 144709"/>
                  <a:gd name="connsiteX1" fmla="*/ 23844 w 44399"/>
                  <a:gd name="connsiteY1" fmla="*/ 144710 h 144709"/>
                  <a:gd name="connsiteX2" fmla="*/ 23844 w 44399"/>
                  <a:gd name="connsiteY2" fmla="*/ 20555 h 144709"/>
                  <a:gd name="connsiteX3" fmla="*/ 0 w 44399"/>
                  <a:gd name="connsiteY3" fmla="*/ 20555 h 144709"/>
                  <a:gd name="connsiteX4" fmla="*/ 0 w 44399"/>
                  <a:gd name="connsiteY4" fmla="*/ 0 h 144709"/>
                  <a:gd name="connsiteX5" fmla="*/ 44400 w 44399"/>
                  <a:gd name="connsiteY5" fmla="*/ 0 h 14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99" h="144709">
                    <a:moveTo>
                      <a:pt x="44400" y="144710"/>
                    </a:moveTo>
                    <a:lnTo>
                      <a:pt x="23844" y="144710"/>
                    </a:lnTo>
                    <a:lnTo>
                      <a:pt x="23844" y="20555"/>
                    </a:lnTo>
                    <a:lnTo>
                      <a:pt x="0" y="20555"/>
                    </a:lnTo>
                    <a:lnTo>
                      <a:pt x="0" y="0"/>
                    </a:lnTo>
                    <a:lnTo>
                      <a:pt x="44400" y="0"/>
                    </a:lnTo>
                    <a:close/>
                  </a:path>
                </a:pathLst>
              </a:custGeom>
              <a:solidFill>
                <a:schemeClr val="accent2">
                  <a:lumMod val="60000"/>
                  <a:lumOff val="40000"/>
                </a:schemeClr>
              </a:solidFill>
              <a:ln w="8192"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F2D32C32-8BF1-F5D6-6682-EE0B1E768DF9}"/>
                  </a:ext>
                </a:extLst>
              </p:cNvPr>
              <p:cNvSpPr/>
              <p:nvPr/>
            </p:nvSpPr>
            <p:spPr>
              <a:xfrm>
                <a:off x="8366544" y="4658122"/>
                <a:ext cx="289419" cy="373285"/>
              </a:xfrm>
              <a:custGeom>
                <a:avLst/>
                <a:gdLst>
                  <a:gd name="connsiteX0" fmla="*/ 178420 w 289419"/>
                  <a:gd name="connsiteY0" fmla="*/ 373285 h 373285"/>
                  <a:gd name="connsiteX1" fmla="*/ 0 w 289419"/>
                  <a:gd name="connsiteY1" fmla="*/ 373285 h 373285"/>
                  <a:gd name="connsiteX2" fmla="*/ 0 w 289419"/>
                  <a:gd name="connsiteY2" fmla="*/ 0 h 373285"/>
                  <a:gd name="connsiteX3" fmla="*/ 178420 w 289419"/>
                  <a:gd name="connsiteY3" fmla="*/ 0 h 373285"/>
                  <a:gd name="connsiteX4" fmla="*/ 289419 w 289419"/>
                  <a:gd name="connsiteY4" fmla="*/ 110999 h 373285"/>
                  <a:gd name="connsiteX5" fmla="*/ 289419 w 289419"/>
                  <a:gd name="connsiteY5" fmla="*/ 212131 h 373285"/>
                  <a:gd name="connsiteX6" fmla="*/ 268864 w 289419"/>
                  <a:gd name="connsiteY6" fmla="*/ 212131 h 373285"/>
                  <a:gd name="connsiteX7" fmla="*/ 268864 w 289419"/>
                  <a:gd name="connsiteY7" fmla="*/ 111821 h 373285"/>
                  <a:gd name="connsiteX8" fmla="*/ 178420 w 289419"/>
                  <a:gd name="connsiteY8" fmla="*/ 21378 h 373285"/>
                  <a:gd name="connsiteX9" fmla="*/ 20555 w 289419"/>
                  <a:gd name="connsiteY9" fmla="*/ 21378 h 373285"/>
                  <a:gd name="connsiteX10" fmla="*/ 20555 w 289419"/>
                  <a:gd name="connsiteY10" fmla="*/ 353552 h 373285"/>
                  <a:gd name="connsiteX11" fmla="*/ 178420 w 289419"/>
                  <a:gd name="connsiteY11" fmla="*/ 353552 h 373285"/>
                  <a:gd name="connsiteX12" fmla="*/ 178420 w 289419"/>
                  <a:gd name="connsiteY12" fmla="*/ 373285 h 37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419" h="373285">
                    <a:moveTo>
                      <a:pt x="178420" y="373285"/>
                    </a:moveTo>
                    <a:lnTo>
                      <a:pt x="0" y="373285"/>
                    </a:lnTo>
                    <a:lnTo>
                      <a:pt x="0" y="0"/>
                    </a:lnTo>
                    <a:lnTo>
                      <a:pt x="178420" y="0"/>
                    </a:lnTo>
                    <a:cubicBezTo>
                      <a:pt x="245842" y="0"/>
                      <a:pt x="289419" y="43577"/>
                      <a:pt x="289419" y="110999"/>
                    </a:cubicBezTo>
                    <a:lnTo>
                      <a:pt x="289419" y="212131"/>
                    </a:lnTo>
                    <a:lnTo>
                      <a:pt x="268864" y="212131"/>
                    </a:lnTo>
                    <a:lnTo>
                      <a:pt x="268864" y="111821"/>
                    </a:lnTo>
                    <a:cubicBezTo>
                      <a:pt x="268864" y="68244"/>
                      <a:pt x="245020" y="21378"/>
                      <a:pt x="178420" y="21378"/>
                    </a:cubicBezTo>
                    <a:lnTo>
                      <a:pt x="20555" y="21378"/>
                    </a:lnTo>
                    <a:lnTo>
                      <a:pt x="20555" y="353552"/>
                    </a:lnTo>
                    <a:lnTo>
                      <a:pt x="178420" y="353552"/>
                    </a:lnTo>
                    <a:lnTo>
                      <a:pt x="178420" y="373285"/>
                    </a:lnTo>
                    <a:close/>
                  </a:path>
                </a:pathLst>
              </a:custGeom>
              <a:solidFill>
                <a:schemeClr val="accent2">
                  <a:lumMod val="60000"/>
                  <a:lumOff val="40000"/>
                </a:schemeClr>
              </a:solidFill>
              <a:ln w="8192"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30DB7787-4D63-ED3C-F04B-511C2E8EC836}"/>
                  </a:ext>
                </a:extLst>
              </p:cNvPr>
              <p:cNvSpPr/>
              <p:nvPr/>
            </p:nvSpPr>
            <p:spPr>
              <a:xfrm>
                <a:off x="8635408" y="4658122"/>
                <a:ext cx="289419" cy="195686"/>
              </a:xfrm>
              <a:custGeom>
                <a:avLst/>
                <a:gdLst>
                  <a:gd name="connsiteX0" fmla="*/ 289419 w 289419"/>
                  <a:gd name="connsiteY0" fmla="*/ 195687 h 195686"/>
                  <a:gd name="connsiteX1" fmla="*/ 268864 w 289419"/>
                  <a:gd name="connsiteY1" fmla="*/ 195687 h 195686"/>
                  <a:gd name="connsiteX2" fmla="*/ 268864 w 289419"/>
                  <a:gd name="connsiteY2" fmla="*/ 20555 h 195686"/>
                  <a:gd name="connsiteX3" fmla="*/ 110999 w 289419"/>
                  <a:gd name="connsiteY3" fmla="*/ 20555 h 195686"/>
                  <a:gd name="connsiteX4" fmla="*/ 20555 w 289419"/>
                  <a:gd name="connsiteY4" fmla="*/ 110999 h 195686"/>
                  <a:gd name="connsiteX5" fmla="*/ 0 w 289419"/>
                  <a:gd name="connsiteY5" fmla="*/ 110999 h 195686"/>
                  <a:gd name="connsiteX6" fmla="*/ 110999 w 289419"/>
                  <a:gd name="connsiteY6" fmla="*/ 0 h 195686"/>
                  <a:gd name="connsiteX7" fmla="*/ 289419 w 289419"/>
                  <a:gd name="connsiteY7" fmla="*/ 0 h 195686"/>
                  <a:gd name="connsiteX8" fmla="*/ 289419 w 289419"/>
                  <a:gd name="connsiteY8" fmla="*/ 195687 h 19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419" h="195686">
                    <a:moveTo>
                      <a:pt x="289419" y="195687"/>
                    </a:moveTo>
                    <a:lnTo>
                      <a:pt x="268864" y="195687"/>
                    </a:lnTo>
                    <a:lnTo>
                      <a:pt x="268864" y="20555"/>
                    </a:lnTo>
                    <a:lnTo>
                      <a:pt x="110999" y="20555"/>
                    </a:lnTo>
                    <a:cubicBezTo>
                      <a:pt x="44400" y="20555"/>
                      <a:pt x="20555" y="67422"/>
                      <a:pt x="20555" y="110999"/>
                    </a:cubicBezTo>
                    <a:lnTo>
                      <a:pt x="0" y="110999"/>
                    </a:lnTo>
                    <a:cubicBezTo>
                      <a:pt x="0" y="43577"/>
                      <a:pt x="43577" y="0"/>
                      <a:pt x="110999" y="0"/>
                    </a:cubicBezTo>
                    <a:lnTo>
                      <a:pt x="289419" y="0"/>
                    </a:lnTo>
                    <a:lnTo>
                      <a:pt x="289419" y="195687"/>
                    </a:lnTo>
                    <a:close/>
                  </a:path>
                </a:pathLst>
              </a:custGeom>
              <a:solidFill>
                <a:schemeClr val="accent2">
                  <a:lumMod val="60000"/>
                  <a:lumOff val="40000"/>
                </a:schemeClr>
              </a:solidFill>
              <a:ln w="8192"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A177792E-EC6A-9A38-A992-D9F18818E707}"/>
                  </a:ext>
                </a:extLst>
              </p:cNvPr>
              <p:cNvSpPr/>
              <p:nvPr/>
            </p:nvSpPr>
            <p:spPr>
              <a:xfrm rot="-3807327">
                <a:off x="8554112" y="4994215"/>
                <a:ext cx="150467" cy="20555"/>
              </a:xfrm>
              <a:custGeom>
                <a:avLst/>
                <a:gdLst>
                  <a:gd name="connsiteX0" fmla="*/ 0 w 150467"/>
                  <a:gd name="connsiteY0" fmla="*/ 0 h 20555"/>
                  <a:gd name="connsiteX1" fmla="*/ 150467 w 150467"/>
                  <a:gd name="connsiteY1" fmla="*/ 0 h 20555"/>
                  <a:gd name="connsiteX2" fmla="*/ 150467 w 150467"/>
                  <a:gd name="connsiteY2" fmla="*/ 20556 h 20555"/>
                  <a:gd name="connsiteX3" fmla="*/ 0 w 150467"/>
                  <a:gd name="connsiteY3" fmla="*/ 20556 h 20555"/>
                </a:gdLst>
                <a:ahLst/>
                <a:cxnLst>
                  <a:cxn ang="0">
                    <a:pos x="connsiteX0" y="connsiteY0"/>
                  </a:cxn>
                  <a:cxn ang="0">
                    <a:pos x="connsiteX1" y="connsiteY1"/>
                  </a:cxn>
                  <a:cxn ang="0">
                    <a:pos x="connsiteX2" y="connsiteY2"/>
                  </a:cxn>
                  <a:cxn ang="0">
                    <a:pos x="connsiteX3" y="connsiteY3"/>
                  </a:cxn>
                </a:cxnLst>
                <a:rect l="l" t="t" r="r" b="b"/>
                <a:pathLst>
                  <a:path w="150467" h="20555">
                    <a:moveTo>
                      <a:pt x="0" y="0"/>
                    </a:moveTo>
                    <a:lnTo>
                      <a:pt x="150467" y="0"/>
                    </a:lnTo>
                    <a:lnTo>
                      <a:pt x="150467" y="20556"/>
                    </a:lnTo>
                    <a:lnTo>
                      <a:pt x="0" y="20556"/>
                    </a:lnTo>
                    <a:close/>
                  </a:path>
                </a:pathLst>
              </a:custGeom>
              <a:grpFill/>
              <a:ln w="8192"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2CF6A84F-0F9C-5FC2-B5AE-69408096A651}"/>
                  </a:ext>
                </a:extLst>
              </p:cNvPr>
              <p:cNvSpPr/>
              <p:nvPr/>
            </p:nvSpPr>
            <p:spPr>
              <a:xfrm rot="-1593134">
                <a:off x="8702887" y="4929369"/>
                <a:ext cx="20554" cy="150460"/>
              </a:xfrm>
              <a:custGeom>
                <a:avLst/>
                <a:gdLst>
                  <a:gd name="connsiteX0" fmla="*/ 0 w 20554"/>
                  <a:gd name="connsiteY0" fmla="*/ 0 h 150460"/>
                  <a:gd name="connsiteX1" fmla="*/ 20555 w 20554"/>
                  <a:gd name="connsiteY1" fmla="*/ 0 h 150460"/>
                  <a:gd name="connsiteX2" fmla="*/ 20555 w 20554"/>
                  <a:gd name="connsiteY2" fmla="*/ 150461 h 150460"/>
                  <a:gd name="connsiteX3" fmla="*/ 0 w 20554"/>
                  <a:gd name="connsiteY3" fmla="*/ 150461 h 150460"/>
                </a:gdLst>
                <a:ahLst/>
                <a:cxnLst>
                  <a:cxn ang="0">
                    <a:pos x="connsiteX0" y="connsiteY0"/>
                  </a:cxn>
                  <a:cxn ang="0">
                    <a:pos x="connsiteX1" y="connsiteY1"/>
                  </a:cxn>
                  <a:cxn ang="0">
                    <a:pos x="connsiteX2" y="connsiteY2"/>
                  </a:cxn>
                  <a:cxn ang="0">
                    <a:pos x="connsiteX3" y="connsiteY3"/>
                  </a:cxn>
                </a:cxnLst>
                <a:rect l="l" t="t" r="r" b="b"/>
                <a:pathLst>
                  <a:path w="20554" h="150460">
                    <a:moveTo>
                      <a:pt x="0" y="0"/>
                    </a:moveTo>
                    <a:lnTo>
                      <a:pt x="20555" y="0"/>
                    </a:lnTo>
                    <a:lnTo>
                      <a:pt x="20555" y="150461"/>
                    </a:lnTo>
                    <a:lnTo>
                      <a:pt x="0" y="150461"/>
                    </a:lnTo>
                    <a:close/>
                  </a:path>
                </a:pathLst>
              </a:custGeom>
              <a:grpFill/>
              <a:ln w="819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D14AC7F5-604C-F6B4-1A77-8E0D669FB741}"/>
                  </a:ext>
                </a:extLst>
              </p:cNvPr>
              <p:cNvSpPr/>
              <p:nvPr/>
            </p:nvSpPr>
            <p:spPr>
              <a:xfrm>
                <a:off x="8567986" y="5061829"/>
                <a:ext cx="205553" cy="104421"/>
              </a:xfrm>
              <a:custGeom>
                <a:avLst/>
                <a:gdLst>
                  <a:gd name="connsiteX0" fmla="*/ 102777 w 205553"/>
                  <a:gd name="connsiteY0" fmla="*/ 104421 h 104421"/>
                  <a:gd name="connsiteX1" fmla="*/ 0 w 205553"/>
                  <a:gd name="connsiteY1" fmla="*/ 16444 h 104421"/>
                  <a:gd name="connsiteX2" fmla="*/ 0 w 205553"/>
                  <a:gd name="connsiteY2" fmla="*/ 0 h 104421"/>
                  <a:gd name="connsiteX3" fmla="*/ 205554 w 205553"/>
                  <a:gd name="connsiteY3" fmla="*/ 0 h 104421"/>
                  <a:gd name="connsiteX4" fmla="*/ 205554 w 205553"/>
                  <a:gd name="connsiteY4" fmla="*/ 16444 h 104421"/>
                  <a:gd name="connsiteX5" fmla="*/ 102777 w 205553"/>
                  <a:gd name="connsiteY5" fmla="*/ 104421 h 104421"/>
                  <a:gd name="connsiteX6" fmla="*/ 21378 w 205553"/>
                  <a:gd name="connsiteY6" fmla="*/ 20555 h 104421"/>
                  <a:gd name="connsiteX7" fmla="*/ 103599 w 205553"/>
                  <a:gd name="connsiteY7" fmla="*/ 83866 h 104421"/>
                  <a:gd name="connsiteX8" fmla="*/ 185820 w 205553"/>
                  <a:gd name="connsiteY8" fmla="*/ 20555 h 104421"/>
                  <a:gd name="connsiteX9" fmla="*/ 21378 w 205553"/>
                  <a:gd name="connsiteY9" fmla="*/ 20555 h 1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553" h="104421">
                    <a:moveTo>
                      <a:pt x="102777" y="104421"/>
                    </a:moveTo>
                    <a:cubicBezTo>
                      <a:pt x="46044" y="104421"/>
                      <a:pt x="0" y="64955"/>
                      <a:pt x="0" y="16444"/>
                    </a:cubicBezTo>
                    <a:lnTo>
                      <a:pt x="0" y="0"/>
                    </a:lnTo>
                    <a:lnTo>
                      <a:pt x="205554" y="0"/>
                    </a:lnTo>
                    <a:lnTo>
                      <a:pt x="205554" y="16444"/>
                    </a:lnTo>
                    <a:cubicBezTo>
                      <a:pt x="205554" y="64955"/>
                      <a:pt x="159510" y="104421"/>
                      <a:pt x="102777" y="104421"/>
                    </a:cubicBezTo>
                    <a:close/>
                    <a:moveTo>
                      <a:pt x="21378" y="20555"/>
                    </a:moveTo>
                    <a:cubicBezTo>
                      <a:pt x="23844" y="55911"/>
                      <a:pt x="60022" y="83866"/>
                      <a:pt x="103599" y="83866"/>
                    </a:cubicBezTo>
                    <a:cubicBezTo>
                      <a:pt x="147176" y="83866"/>
                      <a:pt x="182531" y="55911"/>
                      <a:pt x="185820" y="20555"/>
                    </a:cubicBezTo>
                    <a:lnTo>
                      <a:pt x="21378" y="20555"/>
                    </a:lnTo>
                    <a:close/>
                  </a:path>
                </a:pathLst>
              </a:custGeom>
              <a:grpFill/>
              <a:ln w="8192"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68AED165-C051-A77B-6000-C1DEEDE9D263}"/>
                  </a:ext>
                </a:extLst>
              </p:cNvPr>
              <p:cNvSpPr/>
              <p:nvPr/>
            </p:nvSpPr>
            <p:spPr>
              <a:xfrm>
                <a:off x="8618838" y="4876008"/>
                <a:ext cx="221300" cy="71532"/>
              </a:xfrm>
              <a:custGeom>
                <a:avLst/>
                <a:gdLst>
                  <a:gd name="connsiteX0" fmla="*/ 61791 w 221300"/>
                  <a:gd name="connsiteY0" fmla="*/ 71533 h 71532"/>
                  <a:gd name="connsiteX1" fmla="*/ 125 w 221300"/>
                  <a:gd name="connsiteY1" fmla="*/ 37822 h 71532"/>
                  <a:gd name="connsiteX2" fmla="*/ 8347 w 221300"/>
                  <a:gd name="connsiteY2" fmla="*/ 25489 h 71532"/>
                  <a:gd name="connsiteX3" fmla="*/ 19858 w 221300"/>
                  <a:gd name="connsiteY3" fmla="*/ 32889 h 71532"/>
                  <a:gd name="connsiteX4" fmla="*/ 61791 w 221300"/>
                  <a:gd name="connsiteY4" fmla="*/ 50155 h 71532"/>
                  <a:gd name="connsiteX5" fmla="*/ 130857 w 221300"/>
                  <a:gd name="connsiteY5" fmla="*/ 27133 h 71532"/>
                  <a:gd name="connsiteX6" fmla="*/ 211434 w 221300"/>
                  <a:gd name="connsiteY6" fmla="*/ 0 h 71532"/>
                  <a:gd name="connsiteX7" fmla="*/ 221301 w 221300"/>
                  <a:gd name="connsiteY7" fmla="*/ 9867 h 71532"/>
                  <a:gd name="connsiteX8" fmla="*/ 211434 w 221300"/>
                  <a:gd name="connsiteY8" fmla="*/ 19733 h 71532"/>
                  <a:gd name="connsiteX9" fmla="*/ 142368 w 221300"/>
                  <a:gd name="connsiteY9" fmla="*/ 42755 h 71532"/>
                  <a:gd name="connsiteX10" fmla="*/ 61791 w 221300"/>
                  <a:gd name="connsiteY10" fmla="*/ 71533 h 71532"/>
                  <a:gd name="connsiteX11" fmla="*/ 20680 w 221300"/>
                  <a:gd name="connsiteY11" fmla="*/ 34533 h 71532"/>
                  <a:gd name="connsiteX12" fmla="*/ 20680 w 221300"/>
                  <a:gd name="connsiteY12" fmla="*/ 34533 h 71532"/>
                  <a:gd name="connsiteX13" fmla="*/ 20680 w 221300"/>
                  <a:gd name="connsiteY13" fmla="*/ 34533 h 71532"/>
                  <a:gd name="connsiteX14" fmla="*/ 19858 w 221300"/>
                  <a:gd name="connsiteY14" fmla="*/ 33711 h 71532"/>
                  <a:gd name="connsiteX15" fmla="*/ 19858 w 221300"/>
                  <a:gd name="connsiteY15" fmla="*/ 33711 h 7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300" h="71532">
                    <a:moveTo>
                      <a:pt x="61791" y="71533"/>
                    </a:moveTo>
                    <a:cubicBezTo>
                      <a:pt x="37947" y="71533"/>
                      <a:pt x="3414" y="55088"/>
                      <a:pt x="125" y="37822"/>
                    </a:cubicBezTo>
                    <a:cubicBezTo>
                      <a:pt x="-697" y="32066"/>
                      <a:pt x="2592" y="27133"/>
                      <a:pt x="8347" y="25489"/>
                    </a:cubicBezTo>
                    <a:cubicBezTo>
                      <a:pt x="14103" y="24666"/>
                      <a:pt x="19036" y="27955"/>
                      <a:pt x="19858" y="32889"/>
                    </a:cubicBezTo>
                    <a:cubicBezTo>
                      <a:pt x="23147" y="37822"/>
                      <a:pt x="43702" y="50155"/>
                      <a:pt x="61791" y="50155"/>
                    </a:cubicBezTo>
                    <a:cubicBezTo>
                      <a:pt x="97146" y="50155"/>
                      <a:pt x="113591" y="38644"/>
                      <a:pt x="130857" y="27133"/>
                    </a:cubicBezTo>
                    <a:cubicBezTo>
                      <a:pt x="148946" y="14800"/>
                      <a:pt x="169501" y="0"/>
                      <a:pt x="211434" y="0"/>
                    </a:cubicBezTo>
                    <a:cubicBezTo>
                      <a:pt x="217190" y="0"/>
                      <a:pt x="221301" y="4933"/>
                      <a:pt x="221301" y="9867"/>
                    </a:cubicBezTo>
                    <a:cubicBezTo>
                      <a:pt x="221301" y="14800"/>
                      <a:pt x="216367" y="19733"/>
                      <a:pt x="211434" y="19733"/>
                    </a:cubicBezTo>
                    <a:cubicBezTo>
                      <a:pt x="176079" y="19733"/>
                      <a:pt x="159635" y="31244"/>
                      <a:pt x="142368" y="42755"/>
                    </a:cubicBezTo>
                    <a:cubicBezTo>
                      <a:pt x="124279" y="57555"/>
                      <a:pt x="103724" y="71533"/>
                      <a:pt x="61791" y="71533"/>
                    </a:cubicBezTo>
                    <a:close/>
                    <a:moveTo>
                      <a:pt x="20680" y="34533"/>
                    </a:moveTo>
                    <a:cubicBezTo>
                      <a:pt x="20680" y="34533"/>
                      <a:pt x="20680" y="34533"/>
                      <a:pt x="20680" y="34533"/>
                    </a:cubicBezTo>
                    <a:cubicBezTo>
                      <a:pt x="20680" y="34533"/>
                      <a:pt x="20680" y="34533"/>
                      <a:pt x="20680" y="34533"/>
                    </a:cubicBezTo>
                    <a:close/>
                    <a:moveTo>
                      <a:pt x="19858" y="33711"/>
                    </a:moveTo>
                    <a:lnTo>
                      <a:pt x="19858" y="33711"/>
                    </a:lnTo>
                    <a:close/>
                  </a:path>
                </a:pathLst>
              </a:custGeom>
              <a:grpFill/>
              <a:ln w="819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93B7CFCA-4BBB-05E0-A51F-03B23E70C638}"/>
                  </a:ext>
                </a:extLst>
              </p:cNvPr>
              <p:cNvSpPr/>
              <p:nvPr/>
            </p:nvSpPr>
            <p:spPr>
              <a:xfrm rot="-1593442">
                <a:off x="9021934" y="4929409"/>
                <a:ext cx="20555" cy="150467"/>
              </a:xfrm>
              <a:custGeom>
                <a:avLst/>
                <a:gdLst>
                  <a:gd name="connsiteX0" fmla="*/ 0 w 20555"/>
                  <a:gd name="connsiteY0" fmla="*/ 0 h 150467"/>
                  <a:gd name="connsiteX1" fmla="*/ 20556 w 20555"/>
                  <a:gd name="connsiteY1" fmla="*/ 0 h 150467"/>
                  <a:gd name="connsiteX2" fmla="*/ 20556 w 20555"/>
                  <a:gd name="connsiteY2" fmla="*/ 150467 h 150467"/>
                  <a:gd name="connsiteX3" fmla="*/ 0 w 20555"/>
                  <a:gd name="connsiteY3" fmla="*/ 150467 h 150467"/>
                </a:gdLst>
                <a:ahLst/>
                <a:cxnLst>
                  <a:cxn ang="0">
                    <a:pos x="connsiteX0" y="connsiteY0"/>
                  </a:cxn>
                  <a:cxn ang="0">
                    <a:pos x="connsiteX1" y="connsiteY1"/>
                  </a:cxn>
                  <a:cxn ang="0">
                    <a:pos x="connsiteX2" y="connsiteY2"/>
                  </a:cxn>
                  <a:cxn ang="0">
                    <a:pos x="connsiteX3" y="connsiteY3"/>
                  </a:cxn>
                </a:cxnLst>
                <a:rect l="l" t="t" r="r" b="b"/>
                <a:pathLst>
                  <a:path w="20555" h="150467">
                    <a:moveTo>
                      <a:pt x="0" y="0"/>
                    </a:moveTo>
                    <a:lnTo>
                      <a:pt x="20556" y="0"/>
                    </a:lnTo>
                    <a:lnTo>
                      <a:pt x="20556" y="150467"/>
                    </a:lnTo>
                    <a:lnTo>
                      <a:pt x="0" y="150467"/>
                    </a:lnTo>
                    <a:close/>
                  </a:path>
                </a:pathLst>
              </a:custGeom>
              <a:grpFill/>
              <a:ln w="8192"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956E4873-6517-1CBB-5323-EF0C6F82DC16}"/>
                  </a:ext>
                </a:extLst>
              </p:cNvPr>
              <p:cNvSpPr/>
              <p:nvPr/>
            </p:nvSpPr>
            <p:spPr>
              <a:xfrm rot="-3807327">
                <a:off x="8873215" y="4994277"/>
                <a:ext cx="150467" cy="20555"/>
              </a:xfrm>
              <a:custGeom>
                <a:avLst/>
                <a:gdLst>
                  <a:gd name="connsiteX0" fmla="*/ 0 w 150467"/>
                  <a:gd name="connsiteY0" fmla="*/ 0 h 20555"/>
                  <a:gd name="connsiteX1" fmla="*/ 150467 w 150467"/>
                  <a:gd name="connsiteY1" fmla="*/ 0 h 20555"/>
                  <a:gd name="connsiteX2" fmla="*/ 150467 w 150467"/>
                  <a:gd name="connsiteY2" fmla="*/ 20556 h 20555"/>
                  <a:gd name="connsiteX3" fmla="*/ 0 w 150467"/>
                  <a:gd name="connsiteY3" fmla="*/ 20556 h 20555"/>
                </a:gdLst>
                <a:ahLst/>
                <a:cxnLst>
                  <a:cxn ang="0">
                    <a:pos x="connsiteX0" y="connsiteY0"/>
                  </a:cxn>
                  <a:cxn ang="0">
                    <a:pos x="connsiteX1" y="connsiteY1"/>
                  </a:cxn>
                  <a:cxn ang="0">
                    <a:pos x="connsiteX2" y="connsiteY2"/>
                  </a:cxn>
                  <a:cxn ang="0">
                    <a:pos x="connsiteX3" y="connsiteY3"/>
                  </a:cxn>
                </a:cxnLst>
                <a:rect l="l" t="t" r="r" b="b"/>
                <a:pathLst>
                  <a:path w="150467" h="20555">
                    <a:moveTo>
                      <a:pt x="0" y="0"/>
                    </a:moveTo>
                    <a:lnTo>
                      <a:pt x="150467" y="0"/>
                    </a:lnTo>
                    <a:lnTo>
                      <a:pt x="150467" y="20556"/>
                    </a:lnTo>
                    <a:lnTo>
                      <a:pt x="0" y="20556"/>
                    </a:lnTo>
                    <a:close/>
                  </a:path>
                </a:pathLst>
              </a:custGeom>
              <a:grpFill/>
              <a:ln w="8192"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6D56848C-B2BA-1256-45FD-5D7FB15142F0}"/>
                  </a:ext>
                </a:extLst>
              </p:cNvPr>
              <p:cNvSpPr/>
              <p:nvPr/>
            </p:nvSpPr>
            <p:spPr>
              <a:xfrm>
                <a:off x="8887005" y="5061829"/>
                <a:ext cx="205553" cy="104421"/>
              </a:xfrm>
              <a:custGeom>
                <a:avLst/>
                <a:gdLst>
                  <a:gd name="connsiteX0" fmla="*/ 102777 w 205553"/>
                  <a:gd name="connsiteY0" fmla="*/ 104421 h 104421"/>
                  <a:gd name="connsiteX1" fmla="*/ 0 w 205553"/>
                  <a:gd name="connsiteY1" fmla="*/ 16444 h 104421"/>
                  <a:gd name="connsiteX2" fmla="*/ 0 w 205553"/>
                  <a:gd name="connsiteY2" fmla="*/ 0 h 104421"/>
                  <a:gd name="connsiteX3" fmla="*/ 205554 w 205553"/>
                  <a:gd name="connsiteY3" fmla="*/ 0 h 104421"/>
                  <a:gd name="connsiteX4" fmla="*/ 205554 w 205553"/>
                  <a:gd name="connsiteY4" fmla="*/ 16444 h 104421"/>
                  <a:gd name="connsiteX5" fmla="*/ 102777 w 205553"/>
                  <a:gd name="connsiteY5" fmla="*/ 104421 h 104421"/>
                  <a:gd name="connsiteX6" fmla="*/ 21378 w 205553"/>
                  <a:gd name="connsiteY6" fmla="*/ 20555 h 104421"/>
                  <a:gd name="connsiteX7" fmla="*/ 103599 w 205553"/>
                  <a:gd name="connsiteY7" fmla="*/ 83866 h 104421"/>
                  <a:gd name="connsiteX8" fmla="*/ 185820 w 205553"/>
                  <a:gd name="connsiteY8" fmla="*/ 20555 h 104421"/>
                  <a:gd name="connsiteX9" fmla="*/ 21378 w 205553"/>
                  <a:gd name="connsiteY9" fmla="*/ 20555 h 1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553" h="104421">
                    <a:moveTo>
                      <a:pt x="102777" y="104421"/>
                    </a:moveTo>
                    <a:cubicBezTo>
                      <a:pt x="46044" y="104421"/>
                      <a:pt x="0" y="64955"/>
                      <a:pt x="0" y="16444"/>
                    </a:cubicBezTo>
                    <a:lnTo>
                      <a:pt x="0" y="0"/>
                    </a:lnTo>
                    <a:lnTo>
                      <a:pt x="205554" y="0"/>
                    </a:lnTo>
                    <a:lnTo>
                      <a:pt x="205554" y="16444"/>
                    </a:lnTo>
                    <a:cubicBezTo>
                      <a:pt x="205554" y="64955"/>
                      <a:pt x="159510" y="104421"/>
                      <a:pt x="102777" y="104421"/>
                    </a:cubicBezTo>
                    <a:close/>
                    <a:moveTo>
                      <a:pt x="21378" y="20555"/>
                    </a:moveTo>
                    <a:cubicBezTo>
                      <a:pt x="23844" y="55911"/>
                      <a:pt x="60022" y="83866"/>
                      <a:pt x="103599" y="83866"/>
                    </a:cubicBezTo>
                    <a:cubicBezTo>
                      <a:pt x="147176" y="83866"/>
                      <a:pt x="182532" y="55911"/>
                      <a:pt x="185820" y="20555"/>
                    </a:cubicBezTo>
                    <a:lnTo>
                      <a:pt x="21378" y="20555"/>
                    </a:lnTo>
                    <a:close/>
                  </a:path>
                </a:pathLst>
              </a:custGeom>
              <a:grpFill/>
              <a:ln w="819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1FB6A578-5565-0DEE-372E-7BC4AFA2FED0}"/>
                  </a:ext>
                </a:extLst>
              </p:cNvPr>
              <p:cNvSpPr/>
              <p:nvPr/>
            </p:nvSpPr>
            <p:spPr>
              <a:xfrm>
                <a:off x="8821228" y="4877653"/>
                <a:ext cx="221300" cy="69888"/>
              </a:xfrm>
              <a:custGeom>
                <a:avLst/>
                <a:gdLst>
                  <a:gd name="connsiteX0" fmla="*/ 159510 w 221300"/>
                  <a:gd name="connsiteY0" fmla="*/ 69888 h 69888"/>
                  <a:gd name="connsiteX1" fmla="*/ 78933 w 221300"/>
                  <a:gd name="connsiteY1" fmla="*/ 42755 h 69888"/>
                  <a:gd name="connsiteX2" fmla="*/ 9867 w 221300"/>
                  <a:gd name="connsiteY2" fmla="*/ 19733 h 69888"/>
                  <a:gd name="connsiteX3" fmla="*/ 0 w 221300"/>
                  <a:gd name="connsiteY3" fmla="*/ 9867 h 69888"/>
                  <a:gd name="connsiteX4" fmla="*/ 9867 w 221300"/>
                  <a:gd name="connsiteY4" fmla="*/ 0 h 69888"/>
                  <a:gd name="connsiteX5" fmla="*/ 90444 w 221300"/>
                  <a:gd name="connsiteY5" fmla="*/ 27133 h 69888"/>
                  <a:gd name="connsiteX6" fmla="*/ 159510 w 221300"/>
                  <a:gd name="connsiteY6" fmla="*/ 50155 h 69888"/>
                  <a:gd name="connsiteX7" fmla="*/ 201442 w 221300"/>
                  <a:gd name="connsiteY7" fmla="*/ 32889 h 69888"/>
                  <a:gd name="connsiteX8" fmla="*/ 212953 w 221300"/>
                  <a:gd name="connsiteY8" fmla="*/ 24666 h 69888"/>
                  <a:gd name="connsiteX9" fmla="*/ 221176 w 221300"/>
                  <a:gd name="connsiteY9" fmla="*/ 37000 h 69888"/>
                  <a:gd name="connsiteX10" fmla="*/ 159510 w 221300"/>
                  <a:gd name="connsiteY10" fmla="*/ 69888 h 6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300" h="69888">
                    <a:moveTo>
                      <a:pt x="159510" y="69888"/>
                    </a:moveTo>
                    <a:cubicBezTo>
                      <a:pt x="117577" y="69888"/>
                      <a:pt x="97021" y="55911"/>
                      <a:pt x="78933" y="42755"/>
                    </a:cubicBezTo>
                    <a:cubicBezTo>
                      <a:pt x="61666" y="30422"/>
                      <a:pt x="45222" y="19733"/>
                      <a:pt x="9867" y="19733"/>
                    </a:cubicBezTo>
                    <a:cubicBezTo>
                      <a:pt x="4111" y="19733"/>
                      <a:pt x="0" y="14800"/>
                      <a:pt x="0" y="9867"/>
                    </a:cubicBezTo>
                    <a:cubicBezTo>
                      <a:pt x="0" y="4933"/>
                      <a:pt x="4933" y="0"/>
                      <a:pt x="9867" y="0"/>
                    </a:cubicBezTo>
                    <a:cubicBezTo>
                      <a:pt x="51800" y="0"/>
                      <a:pt x="72355" y="13978"/>
                      <a:pt x="90444" y="27133"/>
                    </a:cubicBezTo>
                    <a:cubicBezTo>
                      <a:pt x="107710" y="39466"/>
                      <a:pt x="124154" y="50155"/>
                      <a:pt x="159510" y="50155"/>
                    </a:cubicBezTo>
                    <a:cubicBezTo>
                      <a:pt x="177598" y="50155"/>
                      <a:pt x="198976" y="37822"/>
                      <a:pt x="201442" y="32889"/>
                    </a:cubicBezTo>
                    <a:cubicBezTo>
                      <a:pt x="202265" y="27133"/>
                      <a:pt x="208020" y="23844"/>
                      <a:pt x="212953" y="24666"/>
                    </a:cubicBezTo>
                    <a:cubicBezTo>
                      <a:pt x="218709" y="25489"/>
                      <a:pt x="221998" y="31244"/>
                      <a:pt x="221176" y="37000"/>
                    </a:cubicBezTo>
                    <a:cubicBezTo>
                      <a:pt x="217887" y="53444"/>
                      <a:pt x="182532" y="69888"/>
                      <a:pt x="159510" y="69888"/>
                    </a:cubicBezTo>
                    <a:close/>
                  </a:path>
                </a:pathLst>
              </a:custGeom>
              <a:grpFill/>
              <a:ln w="819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B30877B2-47BD-E9BA-ABEC-D9204178F952}"/>
                  </a:ext>
                </a:extLst>
              </p:cNvPr>
              <p:cNvSpPr/>
              <p:nvPr/>
            </p:nvSpPr>
            <p:spPr>
              <a:xfrm>
                <a:off x="8820406" y="4843942"/>
                <a:ext cx="19823" cy="372462"/>
              </a:xfrm>
              <a:custGeom>
                <a:avLst/>
                <a:gdLst>
                  <a:gd name="connsiteX0" fmla="*/ 9867 w 19823"/>
                  <a:gd name="connsiteY0" fmla="*/ 372463 h 372462"/>
                  <a:gd name="connsiteX1" fmla="*/ 0 w 19823"/>
                  <a:gd name="connsiteY1" fmla="*/ 362596 h 372462"/>
                  <a:gd name="connsiteX2" fmla="*/ 0 w 19823"/>
                  <a:gd name="connsiteY2" fmla="*/ 9867 h 372462"/>
                  <a:gd name="connsiteX3" fmla="*/ 9867 w 19823"/>
                  <a:gd name="connsiteY3" fmla="*/ 0 h 372462"/>
                  <a:gd name="connsiteX4" fmla="*/ 19733 w 19823"/>
                  <a:gd name="connsiteY4" fmla="*/ 9867 h 372462"/>
                  <a:gd name="connsiteX5" fmla="*/ 19733 w 19823"/>
                  <a:gd name="connsiteY5" fmla="*/ 362596 h 372462"/>
                  <a:gd name="connsiteX6" fmla="*/ 9867 w 19823"/>
                  <a:gd name="connsiteY6" fmla="*/ 372463 h 37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23" h="372462">
                    <a:moveTo>
                      <a:pt x="9867" y="372463"/>
                    </a:moveTo>
                    <a:cubicBezTo>
                      <a:pt x="4111" y="372463"/>
                      <a:pt x="0" y="367530"/>
                      <a:pt x="0" y="362596"/>
                    </a:cubicBezTo>
                    <a:lnTo>
                      <a:pt x="0" y="9867"/>
                    </a:lnTo>
                    <a:cubicBezTo>
                      <a:pt x="0" y="4111"/>
                      <a:pt x="4933" y="0"/>
                      <a:pt x="9867" y="0"/>
                    </a:cubicBezTo>
                    <a:cubicBezTo>
                      <a:pt x="14800" y="0"/>
                      <a:pt x="19733" y="4933"/>
                      <a:pt x="19733" y="9867"/>
                    </a:cubicBezTo>
                    <a:lnTo>
                      <a:pt x="19733" y="362596"/>
                    </a:lnTo>
                    <a:cubicBezTo>
                      <a:pt x="20555" y="368352"/>
                      <a:pt x="15622" y="372463"/>
                      <a:pt x="9867" y="372463"/>
                    </a:cubicBezTo>
                    <a:close/>
                  </a:path>
                </a:pathLst>
              </a:custGeom>
              <a:grpFill/>
              <a:ln w="8192"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6F5D01A5-E710-00ED-760D-AB96A9586AD6}"/>
                  </a:ext>
                </a:extLst>
              </p:cNvPr>
              <p:cNvSpPr/>
              <p:nvPr/>
            </p:nvSpPr>
            <p:spPr>
              <a:xfrm>
                <a:off x="8736540" y="5196877"/>
                <a:ext cx="104215" cy="36794"/>
              </a:xfrm>
              <a:custGeom>
                <a:avLst/>
                <a:gdLst>
                  <a:gd name="connsiteX0" fmla="*/ 9867 w 104215"/>
                  <a:gd name="connsiteY0" fmla="*/ 36794 h 36794"/>
                  <a:gd name="connsiteX1" fmla="*/ 0 w 104215"/>
                  <a:gd name="connsiteY1" fmla="*/ 26928 h 36794"/>
                  <a:gd name="connsiteX2" fmla="*/ 9867 w 104215"/>
                  <a:gd name="connsiteY2" fmla="*/ 17061 h 36794"/>
                  <a:gd name="connsiteX3" fmla="*/ 86332 w 104215"/>
                  <a:gd name="connsiteY3" fmla="*/ 3083 h 36794"/>
                  <a:gd name="connsiteX4" fmla="*/ 101132 w 104215"/>
                  <a:gd name="connsiteY4" fmla="*/ 3083 h 36794"/>
                  <a:gd name="connsiteX5" fmla="*/ 101132 w 104215"/>
                  <a:gd name="connsiteY5" fmla="*/ 17883 h 36794"/>
                  <a:gd name="connsiteX6" fmla="*/ 9867 w 104215"/>
                  <a:gd name="connsiteY6" fmla="*/ 36794 h 3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15" h="36794">
                    <a:moveTo>
                      <a:pt x="9867" y="36794"/>
                    </a:moveTo>
                    <a:cubicBezTo>
                      <a:pt x="4111" y="36794"/>
                      <a:pt x="0" y="31861"/>
                      <a:pt x="0" y="26928"/>
                    </a:cubicBezTo>
                    <a:cubicBezTo>
                      <a:pt x="0" y="21994"/>
                      <a:pt x="4933" y="17061"/>
                      <a:pt x="9867" y="17061"/>
                    </a:cubicBezTo>
                    <a:cubicBezTo>
                      <a:pt x="36177" y="17061"/>
                      <a:pt x="77288" y="12950"/>
                      <a:pt x="86332" y="3083"/>
                    </a:cubicBezTo>
                    <a:cubicBezTo>
                      <a:pt x="90444" y="-1028"/>
                      <a:pt x="97021" y="-1028"/>
                      <a:pt x="101132" y="3083"/>
                    </a:cubicBezTo>
                    <a:cubicBezTo>
                      <a:pt x="105243" y="7194"/>
                      <a:pt x="105243" y="13772"/>
                      <a:pt x="101132" y="17883"/>
                    </a:cubicBezTo>
                    <a:cubicBezTo>
                      <a:pt x="82221" y="35150"/>
                      <a:pt x="22200" y="36794"/>
                      <a:pt x="9867" y="36794"/>
                    </a:cubicBezTo>
                    <a:close/>
                  </a:path>
                </a:pathLst>
              </a:custGeom>
              <a:grpFill/>
              <a:ln w="8192"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73669AD1-5521-0B0B-9480-A22D33E6A9BF}"/>
                  </a:ext>
                </a:extLst>
              </p:cNvPr>
              <p:cNvSpPr/>
              <p:nvPr/>
            </p:nvSpPr>
            <p:spPr>
              <a:xfrm>
                <a:off x="8820611" y="5196055"/>
                <a:ext cx="104215" cy="37616"/>
              </a:xfrm>
              <a:custGeom>
                <a:avLst/>
                <a:gdLst>
                  <a:gd name="connsiteX0" fmla="*/ 94349 w 104215"/>
                  <a:gd name="connsiteY0" fmla="*/ 37616 h 37616"/>
                  <a:gd name="connsiteX1" fmla="*/ 3083 w 104215"/>
                  <a:gd name="connsiteY1" fmla="*/ 17883 h 37616"/>
                  <a:gd name="connsiteX2" fmla="*/ 3083 w 104215"/>
                  <a:gd name="connsiteY2" fmla="*/ 3083 h 37616"/>
                  <a:gd name="connsiteX3" fmla="*/ 17883 w 104215"/>
                  <a:gd name="connsiteY3" fmla="*/ 3083 h 37616"/>
                  <a:gd name="connsiteX4" fmla="*/ 94349 w 104215"/>
                  <a:gd name="connsiteY4" fmla="*/ 17061 h 37616"/>
                  <a:gd name="connsiteX5" fmla="*/ 104216 w 104215"/>
                  <a:gd name="connsiteY5" fmla="*/ 26927 h 37616"/>
                  <a:gd name="connsiteX6" fmla="*/ 94349 w 104215"/>
                  <a:gd name="connsiteY6" fmla="*/ 37616 h 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15" h="37616">
                    <a:moveTo>
                      <a:pt x="94349" y="37616"/>
                    </a:moveTo>
                    <a:cubicBezTo>
                      <a:pt x="82016" y="37616"/>
                      <a:pt x="21994" y="36794"/>
                      <a:pt x="3083" y="17883"/>
                    </a:cubicBezTo>
                    <a:cubicBezTo>
                      <a:pt x="-1028" y="13772"/>
                      <a:pt x="-1028" y="7194"/>
                      <a:pt x="3083" y="3083"/>
                    </a:cubicBezTo>
                    <a:cubicBezTo>
                      <a:pt x="7194" y="-1028"/>
                      <a:pt x="13772" y="-1028"/>
                      <a:pt x="17883" y="3083"/>
                    </a:cubicBezTo>
                    <a:cubicBezTo>
                      <a:pt x="27750" y="12950"/>
                      <a:pt x="68860" y="17061"/>
                      <a:pt x="94349" y="17061"/>
                    </a:cubicBezTo>
                    <a:cubicBezTo>
                      <a:pt x="100105" y="17061"/>
                      <a:pt x="104216" y="21994"/>
                      <a:pt x="104216" y="26927"/>
                    </a:cubicBezTo>
                    <a:cubicBezTo>
                      <a:pt x="104216" y="31861"/>
                      <a:pt x="99282" y="37616"/>
                      <a:pt x="94349" y="37616"/>
                    </a:cubicBezTo>
                    <a:close/>
                  </a:path>
                </a:pathLst>
              </a:custGeom>
              <a:grpFill/>
              <a:ln w="8192" cap="flat">
                <a:noFill/>
                <a:prstDash val="solid"/>
                <a:miter/>
              </a:ln>
            </p:spPr>
            <p:txBody>
              <a:bodyPr rtlCol="0" anchor="ctr"/>
              <a:lstStyle/>
              <a:p>
                <a:endParaRPr lang="en-US"/>
              </a:p>
            </p:txBody>
          </p:sp>
        </p:grpSp>
        <p:grpSp>
          <p:nvGrpSpPr>
            <p:cNvPr id="175" name="Graphic 143">
              <a:extLst>
                <a:ext uri="{FF2B5EF4-FFF2-40B4-BE49-F238E27FC236}">
                  <a16:creationId xmlns:a16="http://schemas.microsoft.com/office/drawing/2014/main" id="{DC80CAD6-D1E1-09F0-98FF-5D85A9E960F3}"/>
                </a:ext>
              </a:extLst>
            </p:cNvPr>
            <p:cNvGrpSpPr/>
            <p:nvPr/>
          </p:nvGrpSpPr>
          <p:grpSpPr>
            <a:xfrm>
              <a:off x="10831519" y="4596869"/>
              <a:ext cx="557946" cy="557490"/>
              <a:chOff x="10803454" y="4568826"/>
              <a:chExt cx="614075" cy="613575"/>
            </a:xfrm>
            <a:solidFill>
              <a:schemeClr val="accent2">
                <a:lumMod val="60000"/>
                <a:lumOff val="40000"/>
              </a:schemeClr>
            </a:solidFill>
          </p:grpSpPr>
          <p:sp>
            <p:nvSpPr>
              <p:cNvPr id="176" name="Freeform 175">
                <a:extLst>
                  <a:ext uri="{FF2B5EF4-FFF2-40B4-BE49-F238E27FC236}">
                    <a16:creationId xmlns:a16="http://schemas.microsoft.com/office/drawing/2014/main" id="{FD0019FB-4428-38EF-5E9D-76A02B3EC4AA}"/>
                  </a:ext>
                </a:extLst>
              </p:cNvPr>
              <p:cNvSpPr/>
              <p:nvPr/>
            </p:nvSpPr>
            <p:spPr>
              <a:xfrm>
                <a:off x="11001774" y="4622664"/>
                <a:ext cx="82808" cy="248304"/>
              </a:xfrm>
              <a:custGeom>
                <a:avLst/>
                <a:gdLst>
                  <a:gd name="connsiteX0" fmla="*/ 41716 w 82808"/>
                  <a:gd name="connsiteY0" fmla="*/ 0 h 248304"/>
                  <a:gd name="connsiteX1" fmla="*/ 0 w 82808"/>
                  <a:gd name="connsiteY1" fmla="*/ 44206 h 248304"/>
                  <a:gd name="connsiteX2" fmla="*/ 14943 w 82808"/>
                  <a:gd name="connsiteY2" fmla="*/ 217918 h 248304"/>
                  <a:gd name="connsiteX3" fmla="*/ 38603 w 82808"/>
                  <a:gd name="connsiteY3" fmla="*/ 247804 h 248304"/>
                  <a:gd name="connsiteX4" fmla="*/ 68488 w 82808"/>
                  <a:gd name="connsiteY4" fmla="*/ 224144 h 248304"/>
                  <a:gd name="connsiteX5" fmla="*/ 68488 w 82808"/>
                  <a:gd name="connsiteY5" fmla="*/ 217918 h 248304"/>
                  <a:gd name="connsiteX6" fmla="*/ 82809 w 82808"/>
                  <a:gd name="connsiteY6" fmla="*/ 47319 h 248304"/>
                  <a:gd name="connsiteX7" fmla="*/ 41716 w 82808"/>
                  <a:gd name="connsiteY7" fmla="*/ 0 h 24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08" h="248304">
                    <a:moveTo>
                      <a:pt x="41716" y="0"/>
                    </a:moveTo>
                    <a:cubicBezTo>
                      <a:pt x="18056" y="0"/>
                      <a:pt x="0" y="20547"/>
                      <a:pt x="0" y="44206"/>
                    </a:cubicBezTo>
                    <a:lnTo>
                      <a:pt x="14943" y="217918"/>
                    </a:lnTo>
                    <a:cubicBezTo>
                      <a:pt x="11830" y="232861"/>
                      <a:pt x="23660" y="244690"/>
                      <a:pt x="38603" y="247804"/>
                    </a:cubicBezTo>
                    <a:cubicBezTo>
                      <a:pt x="53545" y="250917"/>
                      <a:pt x="65375" y="239087"/>
                      <a:pt x="68488" y="224144"/>
                    </a:cubicBezTo>
                    <a:cubicBezTo>
                      <a:pt x="68488" y="221031"/>
                      <a:pt x="68488" y="221031"/>
                      <a:pt x="68488" y="217918"/>
                    </a:cubicBezTo>
                    <a:lnTo>
                      <a:pt x="82809" y="47319"/>
                    </a:lnTo>
                    <a:cubicBezTo>
                      <a:pt x="82809" y="20547"/>
                      <a:pt x="65375" y="0"/>
                      <a:pt x="41716" y="0"/>
                    </a:cubicBezTo>
                    <a:close/>
                  </a:path>
                </a:pathLst>
              </a:custGeom>
              <a:solidFill>
                <a:schemeClr val="accent1"/>
              </a:solidFill>
              <a:ln w="6191"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2C5F2B76-0B72-B666-D3DB-C149BCE9AAF1}"/>
                  </a:ext>
                </a:extLst>
              </p:cNvPr>
              <p:cNvSpPr/>
              <p:nvPr/>
            </p:nvSpPr>
            <p:spPr>
              <a:xfrm>
                <a:off x="11003019" y="4881675"/>
                <a:ext cx="80318" cy="80318"/>
              </a:xfrm>
              <a:custGeom>
                <a:avLst/>
                <a:gdLst>
                  <a:gd name="connsiteX0" fmla="*/ 0 w 80318"/>
                  <a:gd name="connsiteY0" fmla="*/ 41716 h 80318"/>
                  <a:gd name="connsiteX1" fmla="*/ 41716 w 80318"/>
                  <a:gd name="connsiteY1" fmla="*/ 80318 h 80318"/>
                  <a:gd name="connsiteX2" fmla="*/ 80318 w 80318"/>
                  <a:gd name="connsiteY2" fmla="*/ 38603 h 80318"/>
                  <a:gd name="connsiteX3" fmla="*/ 41716 w 80318"/>
                  <a:gd name="connsiteY3" fmla="*/ 0 h 80318"/>
                  <a:gd name="connsiteX4" fmla="*/ 0 w 80318"/>
                  <a:gd name="connsiteY4" fmla="*/ 41716 h 80318"/>
                  <a:gd name="connsiteX5" fmla="*/ 0 w 80318"/>
                  <a:gd name="connsiteY5" fmla="*/ 41716 h 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18" h="80318">
                    <a:moveTo>
                      <a:pt x="0" y="41716"/>
                    </a:moveTo>
                    <a:cubicBezTo>
                      <a:pt x="0" y="62262"/>
                      <a:pt x="18056" y="80318"/>
                      <a:pt x="41716" y="80318"/>
                    </a:cubicBezTo>
                    <a:cubicBezTo>
                      <a:pt x="62262" y="80318"/>
                      <a:pt x="80318" y="62262"/>
                      <a:pt x="80318" y="38603"/>
                    </a:cubicBezTo>
                    <a:cubicBezTo>
                      <a:pt x="80318" y="18056"/>
                      <a:pt x="62262" y="0"/>
                      <a:pt x="41716" y="0"/>
                    </a:cubicBezTo>
                    <a:cubicBezTo>
                      <a:pt x="18056" y="623"/>
                      <a:pt x="0" y="18056"/>
                      <a:pt x="0" y="41716"/>
                    </a:cubicBezTo>
                    <a:lnTo>
                      <a:pt x="0" y="41716"/>
                    </a:lnTo>
                    <a:close/>
                  </a:path>
                </a:pathLst>
              </a:custGeom>
              <a:solidFill>
                <a:schemeClr val="accent1"/>
              </a:solidFill>
              <a:ln w="6191" cap="flat">
                <a:noFill/>
                <a:prstDash val="solid"/>
                <a:miter/>
              </a:ln>
            </p:spPr>
            <p:txBody>
              <a:bodyPr rtlCol="0" anchor="ctr"/>
              <a:lstStyle/>
              <a:p>
                <a:endParaRPr lang="en-US"/>
              </a:p>
            </p:txBody>
          </p:sp>
          <p:grpSp>
            <p:nvGrpSpPr>
              <p:cNvPr id="178" name="Graphic 143">
                <a:extLst>
                  <a:ext uri="{FF2B5EF4-FFF2-40B4-BE49-F238E27FC236}">
                    <a16:creationId xmlns:a16="http://schemas.microsoft.com/office/drawing/2014/main" id="{F8A2187D-0C46-413C-AF02-9071EDC2AEE3}"/>
                  </a:ext>
                </a:extLst>
              </p:cNvPr>
              <p:cNvGrpSpPr/>
              <p:nvPr/>
            </p:nvGrpSpPr>
            <p:grpSpPr>
              <a:xfrm>
                <a:off x="10803454" y="4568826"/>
                <a:ext cx="614075" cy="613575"/>
                <a:chOff x="10803454" y="4568826"/>
                <a:chExt cx="614075" cy="613575"/>
              </a:xfrm>
              <a:grpFill/>
            </p:grpSpPr>
            <p:sp>
              <p:nvSpPr>
                <p:cNvPr id="179" name="Freeform 178">
                  <a:extLst>
                    <a:ext uri="{FF2B5EF4-FFF2-40B4-BE49-F238E27FC236}">
                      <a16:creationId xmlns:a16="http://schemas.microsoft.com/office/drawing/2014/main" id="{77006BF9-6B47-5E40-CD19-F89F884C6453}"/>
                    </a:ext>
                  </a:extLst>
                </p:cNvPr>
                <p:cNvSpPr/>
                <p:nvPr/>
              </p:nvSpPr>
              <p:spPr>
                <a:xfrm>
                  <a:off x="10803454" y="4568826"/>
                  <a:ext cx="478169" cy="477843"/>
                </a:xfrm>
                <a:custGeom>
                  <a:avLst/>
                  <a:gdLst>
                    <a:gd name="connsiteX0" fmla="*/ 238790 w 478169"/>
                    <a:gd name="connsiteY0" fmla="*/ 477844 h 477843"/>
                    <a:gd name="connsiteX1" fmla="*/ 226960 w 478169"/>
                    <a:gd name="connsiteY1" fmla="*/ 477844 h 477843"/>
                    <a:gd name="connsiteX2" fmla="*/ 325 w 478169"/>
                    <a:gd name="connsiteY2" fmla="*/ 226927 h 477843"/>
                    <a:gd name="connsiteX3" fmla="*/ 78776 w 478169"/>
                    <a:gd name="connsiteY3" fmla="*/ 61932 h 477843"/>
                    <a:gd name="connsiteX4" fmla="*/ 251242 w 478169"/>
                    <a:gd name="connsiteY4" fmla="*/ 293 h 477843"/>
                    <a:gd name="connsiteX5" fmla="*/ 416237 w 478169"/>
                    <a:gd name="connsiteY5" fmla="*/ 78743 h 477843"/>
                    <a:gd name="connsiteX6" fmla="*/ 477876 w 478169"/>
                    <a:gd name="connsiteY6" fmla="*/ 251209 h 477843"/>
                    <a:gd name="connsiteX7" fmla="*/ 238790 w 478169"/>
                    <a:gd name="connsiteY7" fmla="*/ 477844 h 477843"/>
                    <a:gd name="connsiteX8" fmla="*/ 238790 w 478169"/>
                    <a:gd name="connsiteY8" fmla="*/ 15236 h 477843"/>
                    <a:gd name="connsiteX9" fmla="*/ 89360 w 478169"/>
                    <a:gd name="connsiteY9" fmla="*/ 73140 h 477843"/>
                    <a:gd name="connsiteX10" fmla="*/ 15891 w 478169"/>
                    <a:gd name="connsiteY10" fmla="*/ 227550 h 477843"/>
                    <a:gd name="connsiteX11" fmla="*/ 73172 w 478169"/>
                    <a:gd name="connsiteY11" fmla="*/ 388809 h 477843"/>
                    <a:gd name="connsiteX12" fmla="*/ 227582 w 478169"/>
                    <a:gd name="connsiteY12" fmla="*/ 462278 h 477843"/>
                    <a:gd name="connsiteX13" fmla="*/ 461688 w 478169"/>
                    <a:gd name="connsiteY13" fmla="*/ 249964 h 477843"/>
                    <a:gd name="connsiteX14" fmla="*/ 461688 w 478169"/>
                    <a:gd name="connsiteY14" fmla="*/ 249964 h 477843"/>
                    <a:gd name="connsiteX15" fmla="*/ 404407 w 478169"/>
                    <a:gd name="connsiteY15" fmla="*/ 88705 h 477843"/>
                    <a:gd name="connsiteX16" fmla="*/ 249997 w 478169"/>
                    <a:gd name="connsiteY16" fmla="*/ 15858 h 477843"/>
                    <a:gd name="connsiteX17" fmla="*/ 238790 w 478169"/>
                    <a:gd name="connsiteY17" fmla="*/ 15236 h 47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8169" h="477843">
                      <a:moveTo>
                        <a:pt x="238790" y="477844"/>
                      </a:moveTo>
                      <a:cubicBezTo>
                        <a:pt x="235054" y="477844"/>
                        <a:pt x="230696" y="477844"/>
                        <a:pt x="226960" y="477844"/>
                      </a:cubicBezTo>
                      <a:cubicBezTo>
                        <a:pt x="95587" y="470995"/>
                        <a:pt x="-6523" y="358300"/>
                        <a:pt x="325" y="226927"/>
                      </a:cubicBezTo>
                      <a:cubicBezTo>
                        <a:pt x="3439" y="163420"/>
                        <a:pt x="31456" y="104271"/>
                        <a:pt x="78776" y="61932"/>
                      </a:cubicBezTo>
                      <a:cubicBezTo>
                        <a:pt x="126095" y="18971"/>
                        <a:pt x="187112" y="-2820"/>
                        <a:pt x="251242" y="293"/>
                      </a:cubicBezTo>
                      <a:cubicBezTo>
                        <a:pt x="314750" y="3406"/>
                        <a:pt x="373899" y="31424"/>
                        <a:pt x="416237" y="78743"/>
                      </a:cubicBezTo>
                      <a:cubicBezTo>
                        <a:pt x="459198" y="126062"/>
                        <a:pt x="480990" y="187079"/>
                        <a:pt x="477876" y="251209"/>
                      </a:cubicBezTo>
                      <a:cubicBezTo>
                        <a:pt x="471028" y="378224"/>
                        <a:pt x="365182" y="477844"/>
                        <a:pt x="238790" y="477844"/>
                      </a:cubicBezTo>
                      <a:close/>
                      <a:moveTo>
                        <a:pt x="238790" y="15236"/>
                      </a:moveTo>
                      <a:cubicBezTo>
                        <a:pt x="183376" y="15236"/>
                        <a:pt x="130453" y="35782"/>
                        <a:pt x="89360" y="73140"/>
                      </a:cubicBezTo>
                      <a:cubicBezTo>
                        <a:pt x="44532" y="112987"/>
                        <a:pt x="18381" y="167778"/>
                        <a:pt x="15891" y="227550"/>
                      </a:cubicBezTo>
                      <a:cubicBezTo>
                        <a:pt x="12778" y="287322"/>
                        <a:pt x="33324" y="344603"/>
                        <a:pt x="73172" y="388809"/>
                      </a:cubicBezTo>
                      <a:cubicBezTo>
                        <a:pt x="113020" y="433015"/>
                        <a:pt x="167811" y="459165"/>
                        <a:pt x="227582" y="462278"/>
                      </a:cubicBezTo>
                      <a:cubicBezTo>
                        <a:pt x="350862" y="468505"/>
                        <a:pt x="455462" y="373243"/>
                        <a:pt x="461688" y="249964"/>
                      </a:cubicBezTo>
                      <a:lnTo>
                        <a:pt x="461688" y="249964"/>
                      </a:lnTo>
                      <a:cubicBezTo>
                        <a:pt x="464801" y="190192"/>
                        <a:pt x="444255" y="132911"/>
                        <a:pt x="404407" y="88705"/>
                      </a:cubicBezTo>
                      <a:cubicBezTo>
                        <a:pt x="364559" y="44499"/>
                        <a:pt x="309769" y="18349"/>
                        <a:pt x="249997" y="15858"/>
                      </a:cubicBezTo>
                      <a:cubicBezTo>
                        <a:pt x="246261" y="15236"/>
                        <a:pt x="242525" y="15236"/>
                        <a:pt x="238790" y="15236"/>
                      </a:cubicBezTo>
                      <a:close/>
                    </a:path>
                  </a:pathLst>
                </a:custGeom>
                <a:grpFill/>
                <a:ln w="6191"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7C897B06-F5D2-5769-9ED1-368173745EB9}"/>
                    </a:ext>
                  </a:extLst>
                </p:cNvPr>
                <p:cNvSpPr/>
                <p:nvPr/>
              </p:nvSpPr>
              <p:spPr>
                <a:xfrm>
                  <a:off x="11171282" y="4935998"/>
                  <a:ext cx="246247" cy="246402"/>
                </a:xfrm>
                <a:custGeom>
                  <a:avLst/>
                  <a:gdLst>
                    <a:gd name="connsiteX0" fmla="*/ 199706 w 246247"/>
                    <a:gd name="connsiteY0" fmla="*/ 246403 h 246402"/>
                    <a:gd name="connsiteX1" fmla="*/ 167330 w 246247"/>
                    <a:gd name="connsiteY1" fmla="*/ 232705 h 246402"/>
                    <a:gd name="connsiteX2" fmla="*/ 2335 w 246247"/>
                    <a:gd name="connsiteY2" fmla="*/ 67710 h 246402"/>
                    <a:gd name="connsiteX3" fmla="*/ 2335 w 246247"/>
                    <a:gd name="connsiteY3" fmla="*/ 56503 h 246402"/>
                    <a:gd name="connsiteX4" fmla="*/ 13542 w 246247"/>
                    <a:gd name="connsiteY4" fmla="*/ 56503 h 246402"/>
                    <a:gd name="connsiteX5" fmla="*/ 178537 w 246247"/>
                    <a:gd name="connsiteY5" fmla="*/ 221498 h 246402"/>
                    <a:gd name="connsiteX6" fmla="*/ 221498 w 246247"/>
                    <a:gd name="connsiteY6" fmla="*/ 221498 h 246402"/>
                    <a:gd name="connsiteX7" fmla="*/ 221498 w 246247"/>
                    <a:gd name="connsiteY7" fmla="*/ 178537 h 246402"/>
                    <a:gd name="connsiteX8" fmla="*/ 56503 w 246247"/>
                    <a:gd name="connsiteY8" fmla="*/ 13542 h 246402"/>
                    <a:gd name="connsiteX9" fmla="*/ 56503 w 246247"/>
                    <a:gd name="connsiteY9" fmla="*/ 2335 h 246402"/>
                    <a:gd name="connsiteX10" fmla="*/ 67710 w 246247"/>
                    <a:gd name="connsiteY10" fmla="*/ 2335 h 246402"/>
                    <a:gd name="connsiteX11" fmla="*/ 232705 w 246247"/>
                    <a:gd name="connsiteY11" fmla="*/ 167952 h 246402"/>
                    <a:gd name="connsiteX12" fmla="*/ 232705 w 246247"/>
                    <a:gd name="connsiteY12" fmla="*/ 233328 h 246402"/>
                    <a:gd name="connsiteX13" fmla="*/ 199706 w 246247"/>
                    <a:gd name="connsiteY13" fmla="*/ 246403 h 2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247" h="246402">
                      <a:moveTo>
                        <a:pt x="199706" y="246403"/>
                      </a:moveTo>
                      <a:cubicBezTo>
                        <a:pt x="187876" y="246403"/>
                        <a:pt x="176046" y="242044"/>
                        <a:pt x="167330" y="232705"/>
                      </a:cubicBezTo>
                      <a:lnTo>
                        <a:pt x="2335" y="67710"/>
                      </a:lnTo>
                      <a:cubicBezTo>
                        <a:pt x="-778" y="64597"/>
                        <a:pt x="-778" y="59616"/>
                        <a:pt x="2335" y="56503"/>
                      </a:cubicBezTo>
                      <a:cubicBezTo>
                        <a:pt x="5448" y="53390"/>
                        <a:pt x="10429" y="53390"/>
                        <a:pt x="13542" y="56503"/>
                      </a:cubicBezTo>
                      <a:lnTo>
                        <a:pt x="178537" y="221498"/>
                      </a:lnTo>
                      <a:cubicBezTo>
                        <a:pt x="190367" y="233328"/>
                        <a:pt x="209668" y="233328"/>
                        <a:pt x="221498" y="221498"/>
                      </a:cubicBezTo>
                      <a:cubicBezTo>
                        <a:pt x="233328" y="209668"/>
                        <a:pt x="233328" y="190367"/>
                        <a:pt x="221498" y="178537"/>
                      </a:cubicBezTo>
                      <a:lnTo>
                        <a:pt x="56503" y="13542"/>
                      </a:lnTo>
                      <a:cubicBezTo>
                        <a:pt x="53390" y="10429"/>
                        <a:pt x="53390" y="5448"/>
                        <a:pt x="56503" y="2335"/>
                      </a:cubicBezTo>
                      <a:cubicBezTo>
                        <a:pt x="59616" y="-778"/>
                        <a:pt x="64597" y="-778"/>
                        <a:pt x="67710" y="2335"/>
                      </a:cubicBezTo>
                      <a:lnTo>
                        <a:pt x="232705" y="167952"/>
                      </a:lnTo>
                      <a:cubicBezTo>
                        <a:pt x="250761" y="186008"/>
                        <a:pt x="250761" y="215272"/>
                        <a:pt x="232705" y="233328"/>
                      </a:cubicBezTo>
                      <a:cubicBezTo>
                        <a:pt x="223366" y="242044"/>
                        <a:pt x="211536" y="246403"/>
                        <a:pt x="199706" y="246403"/>
                      </a:cubicBezTo>
                      <a:close/>
                    </a:path>
                  </a:pathLst>
                </a:custGeom>
                <a:grpFill/>
                <a:ln w="6191" cap="flat">
                  <a:noFill/>
                  <a:prstDash val="solid"/>
                  <a:miter/>
                </a:ln>
              </p:spPr>
              <p:txBody>
                <a:bodyPr rtlCol="0" anchor="ctr"/>
                <a:lstStyle/>
                <a:p>
                  <a:endParaRPr lang="en-US"/>
                </a:p>
              </p:txBody>
            </p:sp>
          </p:grpSp>
        </p:grpSp>
        <p:pic>
          <p:nvPicPr>
            <p:cNvPr id="158" name="Picture 157" descr="A black background with red and grey text&#10;&#10;Description automatically generated">
              <a:extLst>
                <a:ext uri="{FF2B5EF4-FFF2-40B4-BE49-F238E27FC236}">
                  <a16:creationId xmlns:a16="http://schemas.microsoft.com/office/drawing/2014/main" id="{4EAD5703-480C-24A5-D838-6A8FF5EE567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400424" y="4744218"/>
              <a:ext cx="1035606" cy="461168"/>
            </a:xfrm>
            <a:prstGeom prst="rect">
              <a:avLst/>
            </a:prstGeom>
          </p:spPr>
        </p:pic>
      </p:grpSp>
    </p:spTree>
    <p:extLst>
      <p:ext uri="{BB962C8B-B14F-4D97-AF65-F5344CB8AC3E}">
        <p14:creationId xmlns:p14="http://schemas.microsoft.com/office/powerpoint/2010/main" val="32737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5A67B-7790-69F5-F4F3-CFBD444D2FD5}"/>
              </a:ext>
            </a:extLst>
          </p:cNvPr>
          <p:cNvSpPr>
            <a:spLocks noGrp="1"/>
          </p:cNvSpPr>
          <p:nvPr>
            <p:ph type="ctrTitle"/>
          </p:nvPr>
        </p:nvSpPr>
        <p:spPr/>
        <p:txBody>
          <a:bodyPr/>
          <a:lstStyle/>
          <a:p>
            <a:r>
              <a:rPr lang="en-US" b="0" dirty="0"/>
              <a:t>Polling Question 1</a:t>
            </a:r>
          </a:p>
        </p:txBody>
      </p:sp>
      <p:sp>
        <p:nvSpPr>
          <p:cNvPr id="2" name="Footer Placeholder 1">
            <a:extLst>
              <a:ext uri="{FF2B5EF4-FFF2-40B4-BE49-F238E27FC236}">
                <a16:creationId xmlns:a16="http://schemas.microsoft.com/office/drawing/2014/main" id="{C1363410-EF9A-F4FC-371E-9C272DDB00B8}"/>
              </a:ext>
            </a:extLst>
          </p:cNvPr>
          <p:cNvSpPr>
            <a:spLocks noGrp="1"/>
          </p:cNvSpPr>
          <p:nvPr>
            <p:ph type="ftr" sz="quarter" idx="3"/>
          </p:nvPr>
        </p:nvSpPr>
        <p:spPr/>
        <p:txBody>
          <a:bodyPr/>
          <a:lstStyle/>
          <a:p>
            <a:r>
              <a:rPr lang="en-US"/>
              <a:t>Managing Third-Party Risk in an Increasingly Distributed and Regulated World</a:t>
            </a:r>
          </a:p>
        </p:txBody>
      </p:sp>
      <p:sp>
        <p:nvSpPr>
          <p:cNvPr id="9" name="TextBox 8">
            <a:extLst>
              <a:ext uri="{FF2B5EF4-FFF2-40B4-BE49-F238E27FC236}">
                <a16:creationId xmlns:a16="http://schemas.microsoft.com/office/drawing/2014/main" id="{0150F5EF-08E3-403F-1317-EE12F180BF49}"/>
              </a:ext>
            </a:extLst>
          </p:cNvPr>
          <p:cNvSpPr txBox="1"/>
          <p:nvPr/>
        </p:nvSpPr>
        <p:spPr>
          <a:xfrm>
            <a:off x="3086100" y="480855"/>
            <a:ext cx="8648699" cy="1271745"/>
          </a:xfrm>
          <a:prstGeom prst="rect">
            <a:avLst/>
          </a:prstGeom>
          <a:solidFill>
            <a:schemeClr val="bg1"/>
          </a:solidFill>
          <a:ln w="38100">
            <a:noFill/>
          </a:ln>
        </p:spPr>
        <p:txBody>
          <a:bodyPr rot="0" spcFirstLastPara="0" vertOverflow="overflow" horzOverflow="overflow" vert="horz" wrap="square" lIns="365760" tIns="182880" rIns="274320" bIns="182880" numCol="1" spcCol="0" rtlCol="0" fromWordArt="0" anchor="ctr" anchorCtr="0" forceAA="0" compatLnSpc="1">
            <a:prstTxWarp prst="textNoShape">
              <a:avLst/>
            </a:prstTxWarp>
            <a:noAutofit/>
          </a:bodyPr>
          <a:lstStyle>
            <a:defPPr>
              <a:defRPr lang="en-US"/>
            </a:defPPr>
            <a:lvl1pPr marL="57150">
              <a:spcAft>
                <a:spcPts val="600"/>
              </a:spcAft>
              <a:defRPr sz="1600" kern="0">
                <a:solidFill>
                  <a:schemeClr val="bg1"/>
                </a:solidFill>
              </a:defRPr>
            </a:lvl1pPr>
            <a:lvl2pPr marL="0" lvl="1" fontAlgn="base">
              <a:spcAft>
                <a:spcPts val="600"/>
              </a:spcAft>
              <a:buClr>
                <a:schemeClr val="accent1"/>
              </a:buClr>
              <a:buSzPct val="80000"/>
              <a:defRPr sz="1400">
                <a:solidFill>
                  <a:schemeClr val="tx2"/>
                </a:solidFill>
              </a:defRPr>
            </a:lvl2pPr>
          </a:lstStyle>
          <a:p>
            <a:r>
              <a:rPr lang="en-US" sz="2000" dirty="0">
                <a:solidFill>
                  <a:schemeClr val="accent1"/>
                </a:solidFill>
              </a:rPr>
              <a:t>How do you currently assess third-party risk within </a:t>
            </a:r>
            <a:br>
              <a:rPr lang="en-US" sz="2000" dirty="0">
                <a:solidFill>
                  <a:schemeClr val="accent1"/>
                </a:solidFill>
              </a:rPr>
            </a:br>
            <a:r>
              <a:rPr lang="en-US" sz="2000" dirty="0">
                <a:solidFill>
                  <a:schemeClr val="accent1"/>
                </a:solidFill>
              </a:rPr>
              <a:t>your organization?</a:t>
            </a:r>
            <a:endParaRPr lang="en-US" sz="2000" b="1" dirty="0">
              <a:solidFill>
                <a:schemeClr val="accent1"/>
              </a:solidFill>
            </a:endParaRPr>
          </a:p>
        </p:txBody>
      </p:sp>
      <p:sp>
        <p:nvSpPr>
          <p:cNvPr id="3" name="Rectangle 2">
            <a:extLst>
              <a:ext uri="{FF2B5EF4-FFF2-40B4-BE49-F238E27FC236}">
                <a16:creationId xmlns:a16="http://schemas.microsoft.com/office/drawing/2014/main" id="{B1B167AC-C4CA-AFC8-258B-2E1B3DBA8996}"/>
              </a:ext>
            </a:extLst>
          </p:cNvPr>
          <p:cNvSpPr/>
          <p:nvPr/>
        </p:nvSpPr>
        <p:spPr>
          <a:xfrm>
            <a:off x="3086100" y="2054225"/>
            <a:ext cx="8648699" cy="3126014"/>
          </a:xfrm>
          <a:prstGeom prst="rect">
            <a:avLst/>
          </a:prstGeom>
          <a:solidFill>
            <a:schemeClr val="bg1"/>
          </a:solidFill>
        </p:spPr>
        <p:txBody>
          <a:bodyPr rot="0" spcFirstLastPara="0" vertOverflow="overflow" horzOverflow="overflow" vert="horz" wrap="square" lIns="457200" tIns="182880" rIns="182880" bIns="182880" numCol="1" spcCol="0" rtlCol="0" fromWordArt="0" anchor="ctr" anchorCtr="0" forceAA="0" compatLnSpc="1">
            <a:prstTxWarp prst="textNoShape">
              <a:avLst/>
            </a:prstTxWarp>
            <a:noAutofit/>
          </a:bodyPr>
          <a:lstStyle/>
          <a:p>
            <a:pPr marL="0" lvl="1" fontAlgn="base">
              <a:spcBef>
                <a:spcPts val="600"/>
              </a:spcBef>
              <a:spcAft>
                <a:spcPts val="600"/>
              </a:spcAft>
              <a:buClr>
                <a:schemeClr val="accent1"/>
              </a:buClr>
              <a:buSzPct val="80000"/>
            </a:pPr>
            <a:endParaRPr lang="en-US" sz="1600">
              <a:solidFill>
                <a:schemeClr val="tx2"/>
              </a:solidFill>
            </a:endParaRPr>
          </a:p>
        </p:txBody>
      </p:sp>
      <p:graphicFrame>
        <p:nvGraphicFramePr>
          <p:cNvPr id="10" name="Table 9">
            <a:extLst>
              <a:ext uri="{FF2B5EF4-FFF2-40B4-BE49-F238E27FC236}">
                <a16:creationId xmlns:a16="http://schemas.microsoft.com/office/drawing/2014/main" id="{F27AE749-BF1F-4E66-51FF-E1099A544332}"/>
              </a:ext>
            </a:extLst>
          </p:cNvPr>
          <p:cNvGraphicFramePr>
            <a:graphicFrameLocks noGrp="1"/>
          </p:cNvGraphicFramePr>
          <p:nvPr>
            <p:extLst>
              <p:ext uri="{D42A27DB-BD31-4B8C-83A1-F6EECF244321}">
                <p14:modId xmlns:p14="http://schemas.microsoft.com/office/powerpoint/2010/main" val="1843567295"/>
              </p:ext>
            </p:extLst>
          </p:nvPr>
        </p:nvGraphicFramePr>
        <p:xfrm>
          <a:off x="3263527" y="2339795"/>
          <a:ext cx="8124907" cy="2415900"/>
        </p:xfrm>
        <a:graphic>
          <a:graphicData uri="http://schemas.openxmlformats.org/drawingml/2006/table">
            <a:tbl>
              <a:tblPr firstRow="1" bandRow="1">
                <a:tableStyleId>{5C22544A-7EE6-4342-B048-85BDC9FD1C3A}</a:tableStyleId>
              </a:tblPr>
              <a:tblGrid>
                <a:gridCol w="429360">
                  <a:extLst>
                    <a:ext uri="{9D8B030D-6E8A-4147-A177-3AD203B41FA5}">
                      <a16:colId xmlns:a16="http://schemas.microsoft.com/office/drawing/2014/main" val="2276784697"/>
                    </a:ext>
                  </a:extLst>
                </a:gridCol>
                <a:gridCol w="7695547">
                  <a:extLst>
                    <a:ext uri="{9D8B030D-6E8A-4147-A177-3AD203B41FA5}">
                      <a16:colId xmlns:a16="http://schemas.microsoft.com/office/drawing/2014/main" val="3526507384"/>
                    </a:ext>
                  </a:extLst>
                </a:gridCol>
              </a:tblGrid>
              <a:tr h="603975">
                <a:tc>
                  <a:txBody>
                    <a:bodyPr/>
                    <a:lstStyle/>
                    <a:p>
                      <a:pPr algn="l"/>
                      <a:r>
                        <a:rPr lang="en-US" sz="2400" b="1">
                          <a:solidFill>
                            <a:schemeClr val="accent2"/>
                          </a:solidFill>
                        </a:rPr>
                        <a:t>A</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Symbol"/>
                        <a:buNone/>
                        <a:tabLst/>
                        <a:defRPr/>
                      </a:pPr>
                      <a:r>
                        <a:rPr lang="en-US" sz="1600" b="0">
                          <a:solidFill>
                            <a:schemeClr val="tx2"/>
                          </a:solidFill>
                        </a:rPr>
                        <a:t>We have a formal, standardized assessment process for all third parties.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3387215"/>
                  </a:ext>
                </a:extLst>
              </a:tr>
              <a:tr h="603975">
                <a:tc>
                  <a:txBody>
                    <a:bodyPr/>
                    <a:lstStyle/>
                    <a:p>
                      <a:pPr algn="l"/>
                      <a:r>
                        <a:rPr lang="en-US" sz="2400" b="1">
                          <a:solidFill>
                            <a:schemeClr val="accent2"/>
                          </a:solidFill>
                        </a:rPr>
                        <a:t>B</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Symbol"/>
                        <a:buNone/>
                      </a:pPr>
                      <a:r>
                        <a:rPr lang="en-US" sz="1600" b="0">
                          <a:solidFill>
                            <a:schemeClr val="tx2"/>
                          </a:solidFill>
                        </a:rPr>
                        <a:t>We assess third-party risk on a case-by-case basis, without a </a:t>
                      </a:r>
                      <a:br>
                        <a:rPr lang="en-US" sz="1600" b="0">
                          <a:solidFill>
                            <a:schemeClr val="tx2"/>
                          </a:solidFill>
                        </a:rPr>
                      </a:br>
                      <a:r>
                        <a:rPr lang="en-US" sz="1600" b="0">
                          <a:solidFill>
                            <a:schemeClr val="tx2"/>
                          </a:solidFill>
                        </a:rPr>
                        <a:t>standardized process.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8813118"/>
                  </a:ext>
                </a:extLst>
              </a:tr>
              <a:tr h="603975">
                <a:tc>
                  <a:txBody>
                    <a:bodyPr/>
                    <a:lstStyle/>
                    <a:p>
                      <a:pPr algn="l"/>
                      <a:r>
                        <a:rPr lang="en-US" sz="2400" b="1">
                          <a:solidFill>
                            <a:schemeClr val="accent2"/>
                          </a:solidFill>
                        </a:rPr>
                        <a:t>C</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Symbol"/>
                        <a:buNone/>
                      </a:pPr>
                      <a:r>
                        <a:rPr lang="en-US" sz="1600" b="0">
                          <a:solidFill>
                            <a:schemeClr val="tx2"/>
                          </a:solidFill>
                        </a:rPr>
                        <a:t>We perform minimal assessments, primarily when regulatory compliance </a:t>
                      </a:r>
                      <a:br>
                        <a:rPr lang="en-US" sz="1600" b="0">
                          <a:solidFill>
                            <a:schemeClr val="tx2"/>
                          </a:solidFill>
                        </a:rPr>
                      </a:br>
                      <a:r>
                        <a:rPr lang="en-US" sz="1600" b="0">
                          <a:solidFill>
                            <a:schemeClr val="tx2"/>
                          </a:solidFill>
                        </a:rPr>
                        <a:t>requires 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315133"/>
                  </a:ext>
                </a:extLst>
              </a:tr>
              <a:tr h="603975">
                <a:tc>
                  <a:txBody>
                    <a:bodyPr/>
                    <a:lstStyle/>
                    <a:p>
                      <a:pPr algn="l"/>
                      <a:r>
                        <a:rPr lang="en-US" sz="2400" b="1">
                          <a:solidFill>
                            <a:schemeClr val="accent2"/>
                          </a:solidFill>
                        </a:rPr>
                        <a:t>D</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Symbol"/>
                        <a:buNone/>
                      </a:pPr>
                      <a:r>
                        <a:rPr lang="en-US" sz="1600" b="0" dirty="0">
                          <a:solidFill>
                            <a:schemeClr val="tx2"/>
                          </a:solidFill>
                        </a:rPr>
                        <a:t>We do not have a process for assessing third-party 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2646883"/>
                  </a:ext>
                </a:extLst>
              </a:tr>
            </a:tbl>
          </a:graphicData>
        </a:graphic>
      </p:graphicFrame>
    </p:spTree>
    <p:extLst>
      <p:ext uri="{BB962C8B-B14F-4D97-AF65-F5344CB8AC3E}">
        <p14:creationId xmlns:p14="http://schemas.microsoft.com/office/powerpoint/2010/main" val="220945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5A67B-7790-69F5-F4F3-CFBD444D2FD5}"/>
              </a:ext>
            </a:extLst>
          </p:cNvPr>
          <p:cNvSpPr>
            <a:spLocks noGrp="1"/>
          </p:cNvSpPr>
          <p:nvPr>
            <p:ph type="ctrTitle"/>
          </p:nvPr>
        </p:nvSpPr>
        <p:spPr/>
        <p:txBody>
          <a:bodyPr/>
          <a:lstStyle/>
          <a:p>
            <a:r>
              <a:rPr lang="en-US" b="0" dirty="0"/>
              <a:t>Answer </a:t>
            </a:r>
            <a:br>
              <a:rPr lang="en-US" b="0" dirty="0"/>
            </a:br>
            <a:r>
              <a:rPr lang="en-US" b="0" dirty="0"/>
              <a:t>to Polling Question 1</a:t>
            </a:r>
          </a:p>
        </p:txBody>
      </p:sp>
      <p:sp>
        <p:nvSpPr>
          <p:cNvPr id="2" name="Footer Placeholder 1">
            <a:extLst>
              <a:ext uri="{FF2B5EF4-FFF2-40B4-BE49-F238E27FC236}">
                <a16:creationId xmlns:a16="http://schemas.microsoft.com/office/drawing/2014/main" id="{C1363410-EF9A-F4FC-371E-9C272DDB00B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Trebuchet MS"/>
                <a:ea typeface="+mn-ea"/>
                <a:cs typeface="+mn-cs"/>
              </a:rPr>
              <a:t>Managing Third-Party Risk in an Increasingly Distributed and Regulated World</a:t>
            </a:r>
          </a:p>
        </p:txBody>
      </p:sp>
      <p:sp>
        <p:nvSpPr>
          <p:cNvPr id="9" name="TextBox 8">
            <a:extLst>
              <a:ext uri="{FF2B5EF4-FFF2-40B4-BE49-F238E27FC236}">
                <a16:creationId xmlns:a16="http://schemas.microsoft.com/office/drawing/2014/main" id="{0150F5EF-08E3-403F-1317-EE12F180BF49}"/>
              </a:ext>
            </a:extLst>
          </p:cNvPr>
          <p:cNvSpPr txBox="1"/>
          <p:nvPr/>
        </p:nvSpPr>
        <p:spPr>
          <a:xfrm>
            <a:off x="3086100" y="480855"/>
            <a:ext cx="8648699" cy="1271745"/>
          </a:xfrm>
          <a:prstGeom prst="rect">
            <a:avLst/>
          </a:prstGeom>
          <a:solidFill>
            <a:schemeClr val="bg1"/>
          </a:solidFill>
          <a:ln w="38100">
            <a:noFill/>
          </a:ln>
        </p:spPr>
        <p:txBody>
          <a:bodyPr rot="0" spcFirstLastPara="0" vertOverflow="overflow" horzOverflow="overflow" vert="horz" wrap="square" lIns="365760" tIns="182880" rIns="274320" bIns="182880" numCol="1" spcCol="0" rtlCol="0" fromWordArt="0" anchor="ctr" anchorCtr="0" forceAA="0" compatLnSpc="1">
            <a:prstTxWarp prst="textNoShape">
              <a:avLst/>
            </a:prstTxWarp>
            <a:noAutofit/>
          </a:bodyPr>
          <a:lstStyle>
            <a:defPPr>
              <a:defRPr lang="en-US"/>
            </a:defPPr>
            <a:lvl1pPr marL="57150">
              <a:spcAft>
                <a:spcPts val="600"/>
              </a:spcAft>
              <a:defRPr sz="1600" kern="0">
                <a:solidFill>
                  <a:schemeClr val="bg1"/>
                </a:solidFill>
              </a:defRPr>
            </a:lvl1pPr>
            <a:lvl2pPr marL="0" lvl="1" fontAlgn="base">
              <a:spcAft>
                <a:spcPts val="600"/>
              </a:spcAft>
              <a:buClr>
                <a:schemeClr val="accent1"/>
              </a:buClr>
              <a:buSzPct val="80000"/>
              <a:defRPr sz="1400">
                <a:solidFill>
                  <a:schemeClr val="tx2"/>
                </a:solidFill>
              </a:defRPr>
            </a:lvl2pPr>
          </a:lstStyle>
          <a:p>
            <a:pPr marL="5715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0" cap="none" spc="0" normalizeH="0" baseline="0" noProof="0">
                <a:ln>
                  <a:noFill/>
                </a:ln>
                <a:solidFill>
                  <a:srgbClr val="E81A3B"/>
                </a:solidFill>
                <a:effectLst/>
                <a:uLnTx/>
                <a:uFillTx/>
                <a:latin typeface="Trebuchet MS"/>
                <a:ea typeface="+mn-ea"/>
                <a:cs typeface="+mn-cs"/>
              </a:rPr>
              <a:t>How do you currently assess third-party risk within </a:t>
            </a:r>
            <a:br>
              <a:rPr kumimoji="0" lang="en-US" sz="2000" b="0" i="0" u="none" strike="noStrike" kern="0" cap="none" spc="0" normalizeH="0" baseline="0" noProof="0">
                <a:ln>
                  <a:noFill/>
                </a:ln>
                <a:solidFill>
                  <a:srgbClr val="E81A3B"/>
                </a:solidFill>
                <a:effectLst/>
                <a:uLnTx/>
                <a:uFillTx/>
                <a:latin typeface="Trebuchet MS"/>
                <a:ea typeface="+mn-ea"/>
                <a:cs typeface="+mn-cs"/>
              </a:rPr>
            </a:br>
            <a:r>
              <a:rPr kumimoji="0" lang="en-US" sz="2000" b="0" i="0" u="none" strike="noStrike" kern="0" cap="none" spc="0" normalizeH="0" baseline="0" noProof="0">
                <a:ln>
                  <a:noFill/>
                </a:ln>
                <a:solidFill>
                  <a:srgbClr val="E81A3B"/>
                </a:solidFill>
                <a:effectLst/>
                <a:uLnTx/>
                <a:uFillTx/>
                <a:latin typeface="Trebuchet MS"/>
                <a:ea typeface="+mn-ea"/>
                <a:cs typeface="+mn-cs"/>
              </a:rPr>
              <a:t>your organization?</a:t>
            </a:r>
            <a:endParaRPr kumimoji="0" lang="en-US" sz="2000" b="1" i="0" u="none" strike="noStrike" kern="0" cap="none" spc="0" normalizeH="0" baseline="0" noProof="0">
              <a:ln>
                <a:noFill/>
              </a:ln>
              <a:solidFill>
                <a:srgbClr val="E81A3B"/>
              </a:solidFill>
              <a:effectLst/>
              <a:uLnTx/>
              <a:uFillTx/>
              <a:latin typeface="Trebuchet MS"/>
              <a:ea typeface="+mn-ea"/>
              <a:cs typeface="+mn-cs"/>
            </a:endParaRPr>
          </a:p>
        </p:txBody>
      </p:sp>
      <p:sp>
        <p:nvSpPr>
          <p:cNvPr id="3" name="Rectangle 2">
            <a:extLst>
              <a:ext uri="{FF2B5EF4-FFF2-40B4-BE49-F238E27FC236}">
                <a16:creationId xmlns:a16="http://schemas.microsoft.com/office/drawing/2014/main" id="{B1B167AC-C4CA-AFC8-258B-2E1B3DBA8996}"/>
              </a:ext>
            </a:extLst>
          </p:cNvPr>
          <p:cNvSpPr/>
          <p:nvPr/>
        </p:nvSpPr>
        <p:spPr>
          <a:xfrm>
            <a:off x="3086100" y="2054224"/>
            <a:ext cx="8648699" cy="3889376"/>
          </a:xfrm>
          <a:prstGeom prst="rect">
            <a:avLst/>
          </a:prstGeom>
          <a:solidFill>
            <a:schemeClr val="bg1"/>
          </a:solidFill>
        </p:spPr>
        <p:txBody>
          <a:bodyPr rot="0" spcFirstLastPara="0" vertOverflow="overflow" horzOverflow="overflow" vert="horz" wrap="square" lIns="457200" tIns="182880" rIns="182880" bIns="182880" numCol="1" spcCol="0" rtlCol="0" fromWordArt="0" anchor="ctr" anchorCtr="0" forceAA="0" compatLnSpc="1">
            <a:prstTxWarp prst="textNoShape">
              <a:avLst/>
            </a:prstTxWarp>
            <a:noAutofit/>
          </a:bodyPr>
          <a:lstStyle/>
          <a:p>
            <a:pPr marL="0" marR="0" lvl="1" indent="0" algn="l" defTabSz="914400" rtl="0" eaLnBrk="1" fontAlgn="base" latinLnBrk="0" hangingPunct="1">
              <a:lnSpc>
                <a:spcPct val="100000"/>
              </a:lnSpc>
              <a:spcBef>
                <a:spcPts val="600"/>
              </a:spcBef>
              <a:spcAft>
                <a:spcPts val="600"/>
              </a:spcAft>
              <a:buClr>
                <a:srgbClr val="E81A3B"/>
              </a:buClr>
              <a:buSzPct val="80000"/>
              <a:buFontTx/>
              <a:buNone/>
              <a:tabLst/>
              <a:defRPr/>
            </a:pPr>
            <a:endParaRPr kumimoji="0" lang="en-US" sz="1600" b="0" i="0" u="none" strike="noStrike" kern="1200" cap="none" spc="0" normalizeH="0" baseline="0" noProof="0">
              <a:ln>
                <a:noFill/>
              </a:ln>
              <a:solidFill>
                <a:srgbClr val="404040"/>
              </a:solidFill>
              <a:effectLst/>
              <a:uLnTx/>
              <a:uFillTx/>
              <a:latin typeface="Trebuchet MS"/>
              <a:ea typeface="+mn-ea"/>
              <a:cs typeface="+mn-cs"/>
            </a:endParaRPr>
          </a:p>
        </p:txBody>
      </p:sp>
      <p:graphicFrame>
        <p:nvGraphicFramePr>
          <p:cNvPr id="6" name="Chart 5">
            <a:extLst>
              <a:ext uri="{FF2B5EF4-FFF2-40B4-BE49-F238E27FC236}">
                <a16:creationId xmlns:a16="http://schemas.microsoft.com/office/drawing/2014/main" id="{4A2BA1A0-69E3-DB87-33E6-D3BBED668EFD}"/>
              </a:ext>
            </a:extLst>
          </p:cNvPr>
          <p:cNvGraphicFramePr>
            <a:graphicFrameLocks/>
          </p:cNvGraphicFramePr>
          <p:nvPr>
            <p:extLst>
              <p:ext uri="{D42A27DB-BD31-4B8C-83A1-F6EECF244321}">
                <p14:modId xmlns:p14="http://schemas.microsoft.com/office/powerpoint/2010/main" val="2401930543"/>
              </p:ext>
            </p:extLst>
          </p:nvPr>
        </p:nvGraphicFramePr>
        <p:xfrm>
          <a:off x="3086100" y="2054224"/>
          <a:ext cx="8648700" cy="3889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9349788"/>
      </p:ext>
    </p:extLst>
  </p:cSld>
  <p:clrMapOvr>
    <a:masterClrMapping/>
  </p:clrMapOvr>
</p:sld>
</file>

<file path=ppt/theme/theme1.xml><?xml version="1.0" encoding="utf-8"?>
<a:theme xmlns:a="http://schemas.openxmlformats.org/drawingml/2006/main" name="BDO_PowerPoint_2007_std_310709">
  <a:themeElements>
    <a:clrScheme name="BDO CVI 2023">
      <a:dk1>
        <a:srgbClr val="404040"/>
      </a:dk1>
      <a:lt1>
        <a:srgbClr val="FFFFFF"/>
      </a:lt1>
      <a:dk2>
        <a:srgbClr val="404040"/>
      </a:dk2>
      <a:lt2>
        <a:srgbClr val="E7E7E7"/>
      </a:lt2>
      <a:accent1>
        <a:srgbClr val="E81A3B"/>
      </a:accent1>
      <a:accent2>
        <a:srgbClr val="5B6E7F"/>
      </a:accent2>
      <a:accent3>
        <a:srgbClr val="98002E"/>
      </a:accent3>
      <a:accent4>
        <a:srgbClr val="008FD2"/>
      </a:accent4>
      <a:accent5>
        <a:srgbClr val="D67900"/>
      </a:accent5>
      <a:accent6>
        <a:srgbClr val="009966"/>
      </a:accent6>
      <a:hlink>
        <a:srgbClr val="0062B8"/>
      </a:hlink>
      <a:folHlink>
        <a:srgbClr val="0062B8"/>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spPr>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lgn="l">
          <a:spcBef>
            <a:spcPct val="20000"/>
          </a:spcBef>
          <a:defRPr sz="2000" b="0" kern="0" smtClean="0">
            <a:solidFill>
              <a:srgbClr val="404040"/>
            </a:solidFill>
            <a:latin typeface="Trebuchet MS"/>
          </a:defRPr>
        </a:defPPr>
      </a:lstStyle>
    </a:spDef>
    <a:lnDef>
      <a:spPr bwMode="auto">
        <a:solidFill>
          <a:schemeClr val="accent1"/>
        </a:solidFill>
        <a:ln w="25400" cap="flat" cmpd="sng" algn="ctr">
          <a:solidFill>
            <a:schemeClr val="accent6"/>
          </a:solidFill>
          <a:prstDash val="solid"/>
          <a:round/>
          <a:headEnd type="none" w="med" len="med"/>
          <a:tailEnd type="none" w="lg" len="med"/>
        </a:ln>
        <a:effectLst/>
      </a:spPr>
      <a:bodyPr/>
      <a:lstStyle/>
    </a:lnDef>
    <a:txDef>
      <a:spPr>
        <a:noFill/>
      </a:spPr>
      <a:bodyPr wrap="square" lIns="0" tIns="0" rIns="0" bIns="0" rtlCol="0">
        <a:noAutofit/>
      </a:bodyPr>
      <a:lstStyle>
        <a:defPPr algn="l">
          <a:defRPr dirty="0" smtClean="0">
            <a:solidFill>
              <a:schemeClr val="tx2"/>
            </a:solidFill>
          </a:defRPr>
        </a:defPPr>
      </a:lstStyle>
    </a:tx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EN_Firm_Blank_Widescreen_Presentation-Template" id="{A2F6916F-A752-8144-9595-9442E52A86E6}" vid="{C6BCD089-FEA5-EF42-B795-7FF0298AF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01779D5-00FC-4E62-8912-3718D14A99BA}">
  <we:reference id="b0430364-2ab6-47cd-907e-f8b72239b204" version="3.18.149.0" store="EXCatalog" storeType="EXCatalog"/>
  <we:alternateReferences>
    <we:reference id="WA200000729" version="3.18.149.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slideVersion":1,"isValidatorEnabled":false,"isLocked":false,"elementsMetadata":[],"slideId":"637862376068446966","enableDocumentContentUpdater":false,"version":"2.0"}]]></TemplafySlideTemplateConfiguration>
</file>

<file path=customXml/item11.xml><?xml version="1.0" encoding="utf-8"?>
<TemplafySlideTemplateConfiguration><![CDATA[{"slideVersion":1,"isValidatorEnabled":false,"isLocked":false,"elementsMetadata":[],"slideId":"637862376068446966","enableDocumentContentUpdater":false,"version":"2.0"}]]></TemplafySlideTemplateConfiguration>
</file>

<file path=customXml/item2.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p:properties xmlns:p="http://schemas.microsoft.com/office/2006/metadata/properties" xmlns:xsi="http://www.w3.org/2001/XMLSchema-instance" xmlns:pc="http://schemas.microsoft.com/office/infopath/2007/PartnerControls">
  <documentManagement>
    <TaxCatchAll xmlns="e6d8c927-6a40-476e-bbac-9bbac00e4090" xsi:nil="true"/>
    <lcf76f155ced4ddcb4097134ff3c332f xmlns="11a9a4b2-ed95-4adb-be24-b7f689c9cbb7">
      <Terms xmlns="http://schemas.microsoft.com/office/infopath/2007/PartnerControls"/>
    </lcf76f155ced4ddcb4097134ff3c332f>
    <SharedWithUsers xmlns="e6d8c927-6a40-476e-bbac-9bbac00e4090">
      <UserInfo>
        <DisplayName>Amreen Rehman-Khoja</DisplayName>
        <AccountId>267</AccountId>
        <AccountType/>
      </UserInfo>
    </SharedWithUsers>
  </documentManagement>
</p:properties>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ct:contentTypeSchema xmlns:ct="http://schemas.microsoft.com/office/2006/metadata/contentType" xmlns:ma="http://schemas.microsoft.com/office/2006/metadata/properties/metaAttributes" ct:_="" ma:_="" ma:contentTypeName="Document" ma:contentTypeID="0x01010063B81982808D884FB48AA42CDE9376D7" ma:contentTypeVersion="15" ma:contentTypeDescription="Create a new document." ma:contentTypeScope="" ma:versionID="66f5b58d2050e6559fa335ba85538af0">
  <xsd:schema xmlns:xsd="http://www.w3.org/2001/XMLSchema" xmlns:xs="http://www.w3.org/2001/XMLSchema" xmlns:p="http://schemas.microsoft.com/office/2006/metadata/properties" xmlns:ns2="11a9a4b2-ed95-4adb-be24-b7f689c9cbb7" xmlns:ns3="e6d8c927-6a40-476e-bbac-9bbac00e4090" targetNamespace="http://schemas.microsoft.com/office/2006/metadata/properties" ma:root="true" ma:fieldsID="9e6836fa6fd530a854fd683903c98b67" ns2:_="" ns3:_="">
    <xsd:import namespace="11a9a4b2-ed95-4adb-be24-b7f689c9cbb7"/>
    <xsd:import namespace="e6d8c927-6a40-476e-bbac-9bbac00e409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a9a4b2-ed95-4adb-be24-b7f689c9cb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cdd53a2-6de3-4582-87cc-fbed6815d801"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d8c927-6a40-476e-bbac-9bbac00e409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0442ab6-a2dc-4817-800e-1549e6a01b27}" ma:internalName="TaxCatchAll" ma:showField="CatchAllData" ma:web="e6d8c927-6a40-476e-bbac-9bbac00e409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TemplafySlideTemplateConfiguration><![CDATA[{"slideVersion":1,"isValidatorEnabled":false,"isLocked":false,"elementsMetadata":[],"slideId":"637862376068446966","enableDocumentContentUpdater":false,"version":"2.0"}]]></TemplafySlideTemplateConfiguration>
</file>

<file path=customXml/item9.xml><?xml version="1.0" encoding="utf-8"?>
<TemplafySlideTemplateConfiguration><![CDATA[{"slideVersion":1,"isValidatorEnabled":false,"isLocked":false,"elementsMetadata":[],"slideId":"637862376068446966","enableDocumentContentUpdater":false,"version":"2.0"}]]></TemplafySlideTemplateConfiguration>
</file>

<file path=customXml/itemProps1.xml><?xml version="1.0" encoding="utf-8"?>
<ds:datastoreItem xmlns:ds="http://schemas.openxmlformats.org/officeDocument/2006/customXml" ds:itemID="{8BC1B506-0453-434E-83B9-062E9D43C51A}">
  <ds:schemaRefs/>
</ds:datastoreItem>
</file>

<file path=customXml/itemProps10.xml><?xml version="1.0" encoding="utf-8"?>
<ds:datastoreItem xmlns:ds="http://schemas.openxmlformats.org/officeDocument/2006/customXml" ds:itemID="{6BE51779-5A62-A146-9D64-80874A668F60}">
  <ds:schemaRefs/>
</ds:datastoreItem>
</file>

<file path=customXml/itemProps11.xml><?xml version="1.0" encoding="utf-8"?>
<ds:datastoreItem xmlns:ds="http://schemas.openxmlformats.org/officeDocument/2006/customXml" ds:itemID="{E87E9279-1657-7142-9FD8-752AF2486309}">
  <ds:schemaRefs/>
</ds:datastoreItem>
</file>

<file path=customXml/itemProps2.xml><?xml version="1.0" encoding="utf-8"?>
<ds:datastoreItem xmlns:ds="http://schemas.openxmlformats.org/officeDocument/2006/customXml" ds:itemID="{BE2B6130-4B27-F04F-B8F9-08844D13ACED}">
  <ds:schemaRefs/>
</ds:datastoreItem>
</file>

<file path=customXml/itemProps3.xml><?xml version="1.0" encoding="utf-8"?>
<ds:datastoreItem xmlns:ds="http://schemas.openxmlformats.org/officeDocument/2006/customXml" ds:itemID="{A3053C92-9FFC-4BBB-82D5-B53102F5E6A6}">
  <ds:schemaRefs/>
</ds:datastoreItem>
</file>

<file path=customXml/itemProps4.xml><?xml version="1.0" encoding="utf-8"?>
<ds:datastoreItem xmlns:ds="http://schemas.openxmlformats.org/officeDocument/2006/customXml" ds:itemID="{FFC2C302-B5F4-5643-819D-B63CD70578DA}">
  <ds:schemaRefs/>
</ds:datastoreItem>
</file>

<file path=customXml/itemProps5.xml><?xml version="1.0" encoding="utf-8"?>
<ds:datastoreItem xmlns:ds="http://schemas.openxmlformats.org/officeDocument/2006/customXml" ds:itemID="{2DA26F1A-F513-4DD9-9568-5726C602B669}">
  <ds:schemaRefs>
    <ds:schemaRef ds:uri="http://purl.org/dc/terms/"/>
    <ds:schemaRef ds:uri="http://schemas.microsoft.com/office/2006/documentManagement/types"/>
    <ds:schemaRef ds:uri="11a9a4b2-ed95-4adb-be24-b7f689c9cbb7"/>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6d8c927-6a40-476e-bbac-9bbac00e4090"/>
    <ds:schemaRef ds:uri="http://purl.org/dc/dcmitype/"/>
    <ds:schemaRef ds:uri="http://purl.org/dc/elements/1.1/"/>
  </ds:schemaRefs>
</ds:datastoreItem>
</file>

<file path=customXml/itemProps6.xml><?xml version="1.0" encoding="utf-8"?>
<ds:datastoreItem xmlns:ds="http://schemas.openxmlformats.org/officeDocument/2006/customXml" ds:itemID="{9BF04794-B506-4DFB-A37C-7EF6C901A6E3}">
  <ds:schemaRefs>
    <ds:schemaRef ds:uri="http://schemas.microsoft.com/sharepoint/v3/contenttype/forms"/>
  </ds:schemaRefs>
</ds:datastoreItem>
</file>

<file path=customXml/itemProps7.xml><?xml version="1.0" encoding="utf-8"?>
<ds:datastoreItem xmlns:ds="http://schemas.openxmlformats.org/officeDocument/2006/customXml" ds:itemID="{CC4D7F37-69AE-41FD-8555-30D7F87B2F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a9a4b2-ed95-4adb-be24-b7f689c9cbb7"/>
    <ds:schemaRef ds:uri="e6d8c927-6a40-476e-bbac-9bbac00e40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FF39F3CE-6F0B-3E4F-ACD0-DDBC2BC3B64F}">
  <ds:schemaRefs/>
</ds:datastoreItem>
</file>

<file path=customXml/itemProps9.xml><?xml version="1.0" encoding="utf-8"?>
<ds:datastoreItem xmlns:ds="http://schemas.openxmlformats.org/officeDocument/2006/customXml" ds:itemID="{8CA1954F-B96D-4E38-9921-C8C70F158326}">
  <ds:schemaRefs/>
</ds:datastoreItem>
</file>

<file path=docProps/app.xml><?xml version="1.0" encoding="utf-8"?>
<Properties xmlns="http://schemas.openxmlformats.org/officeDocument/2006/extended-properties" xmlns:vt="http://schemas.openxmlformats.org/officeDocument/2006/docPropsVTypes">
  <Template>BDO_PowerPoint_2007_std_310709</Template>
  <TotalTime>164</TotalTime>
  <Words>823</Words>
  <Application>Microsoft Office PowerPoint</Application>
  <PresentationFormat>Widescreen</PresentationFormat>
  <Paragraphs>146</Paragraphs>
  <Slides>16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Symbol</vt:lpstr>
      <vt:lpstr>Trebuchet MS</vt:lpstr>
      <vt:lpstr>Univers HSBCPB Con 520</vt:lpstr>
      <vt:lpstr>Wingdings 3</vt:lpstr>
      <vt:lpstr>BDO_PowerPoint_2007_std_310709</vt:lpstr>
      <vt:lpstr>Managing  Third-Party Risk in  an Increasingly Distributed  and Regulated World</vt:lpstr>
      <vt:lpstr>Agenda</vt:lpstr>
      <vt:lpstr>With You Today</vt:lpstr>
      <vt:lpstr>Learning Objectives</vt:lpstr>
      <vt:lpstr>Discussion</vt:lpstr>
      <vt:lpstr>The Third-Party Lifecycle</vt:lpstr>
      <vt:lpstr>The Universe </vt:lpstr>
      <vt:lpstr>Polling Question 1</vt:lpstr>
      <vt:lpstr>Answer  to Polling Question 1</vt:lpstr>
      <vt:lpstr>Polling Question 2</vt:lpstr>
      <vt:lpstr>Answer  to Polling Question 2</vt:lpstr>
      <vt:lpstr>Polling Question 3</vt:lpstr>
      <vt:lpstr>Answer  to Polling Question 3</vt:lpstr>
      <vt:lpstr>Polling Question 4</vt:lpstr>
      <vt:lpstr>Answer  to Polling Question 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Jirinec</dc:creator>
  <cp:lastModifiedBy>Amreen Rehman-Khoja</cp:lastModifiedBy>
  <cp:revision>11</cp:revision>
  <dcterms:created xsi:type="dcterms:W3CDTF">2024-02-19T16:09:31Z</dcterms:created>
  <dcterms:modified xsi:type="dcterms:W3CDTF">2024-03-04T22:46:11Z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0x01010063B81982808D884FB48AA42CDE9376D7</vt:lpwstr>
  </property>
  <property fmtid="{D5CDD505-2E9C-101B-9397-08002B2CF9AE}" pid="3" name="Business Line">
    <vt:lpwstr>69;#Business Development Business Line|3f515798-37bd-4056-a1f1-f37f62d7e49d</vt:lpwstr>
  </property>
  <property fmtid="{D5CDD505-2E9C-101B-9397-08002B2CF9AE}" pid="4" name="Document Type">
    <vt:lpwstr>60;#Presentation|e48427ea-b0bf-43ec-8d68-0e4969610f93</vt:lpwstr>
  </property>
  <property fmtid="{D5CDD505-2E9C-101B-9397-08002B2CF9AE}" pid="5" name="MediaServiceImageTags">
    <vt:lpwstr/>
  </property>
  <property fmtid="{D5CDD505-2E9C-101B-9397-08002B2CF9AE}" pid="6" name="Order">
    <vt:r8>66800</vt:r8>
  </property>
  <property fmtid="{D5CDD505-2E9C-101B-9397-08002B2CF9AE}" pid="7" name="BDO Industry Groups">
    <vt:lpwstr>3298;#None|9175a569-d000-40ce-83a2-d54c1dc9a2e8</vt:lpwstr>
  </property>
  <property fmtid="{D5CDD505-2E9C-101B-9397-08002B2CF9AE}" pid="8" name="Industry group">
    <vt:lpwstr>;#NONE;#</vt:lpwstr>
  </property>
</Properties>
</file>