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33"/>
  </p:notesMasterIdLst>
  <p:handoutMasterIdLst>
    <p:handoutMasterId r:id="rId34"/>
  </p:handoutMasterIdLst>
  <p:sldIdLst>
    <p:sldId id="256" r:id="rId5"/>
    <p:sldId id="102808" r:id="rId6"/>
    <p:sldId id="102730" r:id="rId7"/>
    <p:sldId id="102809" r:id="rId8"/>
    <p:sldId id="102811" r:id="rId9"/>
    <p:sldId id="102812" r:id="rId10"/>
    <p:sldId id="102814" r:id="rId11"/>
    <p:sldId id="102815" r:id="rId12"/>
    <p:sldId id="102847" r:id="rId13"/>
    <p:sldId id="102816" r:id="rId14"/>
    <p:sldId id="102817" r:id="rId15"/>
    <p:sldId id="102844" r:id="rId16"/>
    <p:sldId id="102819" r:id="rId17"/>
    <p:sldId id="102820" r:id="rId18"/>
    <p:sldId id="102831" r:id="rId19"/>
    <p:sldId id="102825" r:id="rId20"/>
    <p:sldId id="102833" r:id="rId21"/>
    <p:sldId id="102826" r:id="rId22"/>
    <p:sldId id="102830" r:id="rId23"/>
    <p:sldId id="102845" r:id="rId24"/>
    <p:sldId id="102835" r:id="rId25"/>
    <p:sldId id="102836" r:id="rId26"/>
    <p:sldId id="102837" r:id="rId27"/>
    <p:sldId id="102838" r:id="rId28"/>
    <p:sldId id="102840" r:id="rId29"/>
    <p:sldId id="102807" r:id="rId30"/>
    <p:sldId id="102841" r:id="rId31"/>
    <p:sldId id="1028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D4403-76E1-6C6F-929B-64340A91ED34}" name="Megan Koehler" initials="MK" userId="S::mkoehler@bdo.com::50cfa4c0-b35d-42c3-9d66-2ed2181e5a04" providerId="AD"/>
  <p188:author id="{AC90B4C4-9CB6-5A06-8445-E7DAD8161B8B}" name="Brianna Stansel" initials="" userId="S::bstansel@bdo.com::f6b4356b-e56d-4a31-a2fd-c25d6b8fd1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Humenycky" initials="LH" lastIdx="1" clrIdx="0">
    <p:extLst>
      <p:ext uri="{19B8F6BF-5375-455C-9EA6-DF929625EA0E}">
        <p15:presenceInfo xmlns:p15="http://schemas.microsoft.com/office/powerpoint/2012/main" userId="S-1-5-21-4083790691-3944967354-608316658-180059" providerId="AD"/>
      </p:ext>
    </p:extLst>
  </p:cmAuthor>
  <p:cmAuthor id="2" name="Erica Orsini" initials="EO" lastIdx="10" clrIdx="1">
    <p:extLst>
      <p:ext uri="{19B8F6BF-5375-455C-9EA6-DF929625EA0E}">
        <p15:presenceInfo xmlns:p15="http://schemas.microsoft.com/office/powerpoint/2012/main" userId="S-1-5-21-4083790691-3944967354-608316658-304979" providerId="AD"/>
      </p:ext>
    </p:extLst>
  </p:cmAuthor>
  <p:cmAuthor id="3" name="Meredith Burall" initials="MB" lastIdx="7" clrIdx="2">
    <p:extLst>
      <p:ext uri="{19B8F6BF-5375-455C-9EA6-DF929625EA0E}">
        <p15:presenceInfo xmlns:p15="http://schemas.microsoft.com/office/powerpoint/2012/main" userId="S::mburall@bdo.com::6fc563d7-3af2-4248-889d-1012c3fe935a" providerId="AD"/>
      </p:ext>
    </p:extLst>
  </p:cmAuthor>
  <p:cmAuthor id="4" name="Author" initials="A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32F"/>
    <a:srgbClr val="F2F2F2"/>
    <a:srgbClr val="E2E2E2"/>
    <a:srgbClr val="E8E8E8"/>
    <a:srgbClr val="333333"/>
    <a:srgbClr val="484848"/>
    <a:srgbClr val="6B7D8C"/>
    <a:srgbClr val="E5E4E5"/>
    <a:srgbClr val="3B3B3B"/>
    <a:srgbClr val="384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16EB3F-707A-47F7-BEE4-FFA7D0AE1B23}" v="2" dt="2023-03-14T21:21:01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04"/>
  </p:normalViewPr>
  <p:slideViewPr>
    <p:cSldViewPr snapToGrid="0">
      <p:cViewPr varScale="1">
        <p:scale>
          <a:sx n="101" d="100"/>
          <a:sy n="101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Ciccone" userId="9b81cfe9-da7e-4962-9065-dd4afa537180" providerId="ADAL" clId="{3516EB3F-707A-47F7-BEE4-FFA7D0AE1B23}"/>
    <pc:docChg chg="undo custSel modSld">
      <pc:chgData name="Rebecca Ciccone" userId="9b81cfe9-da7e-4962-9065-dd4afa537180" providerId="ADAL" clId="{3516EB3F-707A-47F7-BEE4-FFA7D0AE1B23}" dt="2023-03-14T21:22:50.938" v="103"/>
      <pc:docMkLst>
        <pc:docMk/>
      </pc:docMkLst>
      <pc:sldChg chg="addSp delSp modSp mod delCm">
        <pc:chgData name="Rebecca Ciccone" userId="9b81cfe9-da7e-4962-9065-dd4afa537180" providerId="ADAL" clId="{3516EB3F-707A-47F7-BEE4-FFA7D0AE1B23}" dt="2023-03-14T21:22:50.938" v="103"/>
        <pc:sldMkLst>
          <pc:docMk/>
          <pc:sldMk cId="3355213310" sldId="102811"/>
        </pc:sldMkLst>
        <pc:spChg chg="del">
          <ac:chgData name="Rebecca Ciccone" userId="9b81cfe9-da7e-4962-9065-dd4afa537180" providerId="ADAL" clId="{3516EB3F-707A-47F7-BEE4-FFA7D0AE1B23}" dt="2023-03-14T21:14:08.059" v="42" actId="478"/>
          <ac:spMkLst>
            <pc:docMk/>
            <pc:sldMk cId="3355213310" sldId="102811"/>
            <ac:spMk id="6" creationId="{E3CE997F-F865-35F7-D0AB-62E15AF5AE69}"/>
          </ac:spMkLst>
        </pc:spChg>
        <pc:spChg chg="add mod">
          <ac:chgData name="Rebecca Ciccone" userId="9b81cfe9-da7e-4962-9065-dd4afa537180" providerId="ADAL" clId="{3516EB3F-707A-47F7-BEE4-FFA7D0AE1B23}" dt="2023-03-14T21:14:08.291" v="43"/>
          <ac:spMkLst>
            <pc:docMk/>
            <pc:sldMk cId="3355213310" sldId="102811"/>
            <ac:spMk id="7" creationId="{8F9C5CCA-F08B-47BC-B43A-84CE67286202}"/>
          </ac:spMkLst>
        </pc:spChg>
      </pc:sldChg>
      <pc:sldChg chg="modSp mod delCm">
        <pc:chgData name="Rebecca Ciccone" userId="9b81cfe9-da7e-4962-9065-dd4afa537180" providerId="ADAL" clId="{3516EB3F-707A-47F7-BEE4-FFA7D0AE1B23}" dt="2023-03-14T21:22:46.955" v="102"/>
        <pc:sldMkLst>
          <pc:docMk/>
          <pc:sldMk cId="1177259189" sldId="102812"/>
        </pc:sldMkLst>
        <pc:spChg chg="mod">
          <ac:chgData name="Rebecca Ciccone" userId="9b81cfe9-da7e-4962-9065-dd4afa537180" providerId="ADAL" clId="{3516EB3F-707A-47F7-BEE4-FFA7D0AE1B23}" dt="2023-03-14T21:13:37.236" v="41" actId="1076"/>
          <ac:spMkLst>
            <pc:docMk/>
            <pc:sldMk cId="1177259189" sldId="102812"/>
            <ac:spMk id="6" creationId="{D2B561A5-88E5-ADF6-5548-7E50E2329AEF}"/>
          </ac:spMkLst>
        </pc:spChg>
      </pc:sldChg>
      <pc:sldChg chg="delCm">
        <pc:chgData name="Rebecca Ciccone" userId="9b81cfe9-da7e-4962-9065-dd4afa537180" providerId="ADAL" clId="{3516EB3F-707A-47F7-BEE4-FFA7D0AE1B23}" dt="2023-03-14T21:22:34.198" v="101"/>
        <pc:sldMkLst>
          <pc:docMk/>
          <pc:sldMk cId="1856905173" sldId="102825"/>
        </pc:sldMkLst>
      </pc:sldChg>
      <pc:sldChg chg="modSp mod">
        <pc:chgData name="Rebecca Ciccone" userId="9b81cfe9-da7e-4962-9065-dd4afa537180" providerId="ADAL" clId="{3516EB3F-707A-47F7-BEE4-FFA7D0AE1B23}" dt="2023-03-14T21:14:32.345" v="44" actId="113"/>
        <pc:sldMkLst>
          <pc:docMk/>
          <pc:sldMk cId="4291549819" sldId="102831"/>
        </pc:sldMkLst>
        <pc:spChg chg="mod">
          <ac:chgData name="Rebecca Ciccone" userId="9b81cfe9-da7e-4962-9065-dd4afa537180" providerId="ADAL" clId="{3516EB3F-707A-47F7-BEE4-FFA7D0AE1B23}" dt="2023-03-14T21:14:32.345" v="44" actId="113"/>
          <ac:spMkLst>
            <pc:docMk/>
            <pc:sldMk cId="4291549819" sldId="102831"/>
            <ac:spMk id="3" creationId="{C01363F4-6D17-3543-875F-A30440288F5A}"/>
          </ac:spMkLst>
        </pc:spChg>
      </pc:sldChg>
      <pc:sldChg chg="modSp mod delCm">
        <pc:chgData name="Rebecca Ciccone" userId="9b81cfe9-da7e-4962-9065-dd4afa537180" providerId="ADAL" clId="{3516EB3F-707A-47F7-BEE4-FFA7D0AE1B23}" dt="2023-03-14T21:22:07.443" v="100"/>
        <pc:sldMkLst>
          <pc:docMk/>
          <pc:sldMk cId="2512460122" sldId="102836"/>
        </pc:sldMkLst>
        <pc:spChg chg="mod">
          <ac:chgData name="Rebecca Ciccone" userId="9b81cfe9-da7e-4962-9065-dd4afa537180" providerId="ADAL" clId="{3516EB3F-707A-47F7-BEE4-FFA7D0AE1B23}" dt="2023-03-14T21:21:39.955" v="97"/>
          <ac:spMkLst>
            <pc:docMk/>
            <pc:sldMk cId="2512460122" sldId="102836"/>
            <ac:spMk id="3" creationId="{C01363F4-6D17-3543-875F-A30440288F5A}"/>
          </ac:spMkLst>
        </pc:spChg>
      </pc:sldChg>
      <pc:sldChg chg="modSp mod delCm">
        <pc:chgData name="Rebecca Ciccone" userId="9b81cfe9-da7e-4962-9065-dd4afa537180" providerId="ADAL" clId="{3516EB3F-707A-47F7-BEE4-FFA7D0AE1B23}" dt="2023-03-14T21:22:02.284" v="99"/>
        <pc:sldMkLst>
          <pc:docMk/>
          <pc:sldMk cId="3066275905" sldId="102837"/>
        </pc:sldMkLst>
        <pc:spChg chg="mod">
          <ac:chgData name="Rebecca Ciccone" userId="9b81cfe9-da7e-4962-9065-dd4afa537180" providerId="ADAL" clId="{3516EB3F-707A-47F7-BEE4-FFA7D0AE1B23}" dt="2023-03-14T21:20:26.901" v="94" actId="113"/>
          <ac:spMkLst>
            <pc:docMk/>
            <pc:sldMk cId="3066275905" sldId="102837"/>
            <ac:spMk id="3" creationId="{C01363F4-6D17-3543-875F-A30440288F5A}"/>
          </ac:spMkLst>
        </pc:spChg>
      </pc:sldChg>
      <pc:sldChg chg="addSp delSp modSp mod delCm">
        <pc:chgData name="Rebecca Ciccone" userId="9b81cfe9-da7e-4962-9065-dd4afa537180" providerId="ADAL" clId="{3516EB3F-707A-47F7-BEE4-FFA7D0AE1B23}" dt="2023-03-14T21:21:55.435" v="98"/>
        <pc:sldMkLst>
          <pc:docMk/>
          <pc:sldMk cId="398075864" sldId="102838"/>
        </pc:sldMkLst>
        <pc:spChg chg="del">
          <ac:chgData name="Rebecca Ciccone" userId="9b81cfe9-da7e-4962-9065-dd4afa537180" providerId="ADAL" clId="{3516EB3F-707A-47F7-BEE4-FFA7D0AE1B23}" dt="2023-03-14T21:21:00.987" v="95" actId="478"/>
          <ac:spMkLst>
            <pc:docMk/>
            <pc:sldMk cId="398075864" sldId="102838"/>
            <ac:spMk id="3" creationId="{C01363F4-6D17-3543-875F-A30440288F5A}"/>
          </ac:spMkLst>
        </pc:spChg>
        <pc:spChg chg="add mod">
          <ac:chgData name="Rebecca Ciccone" userId="9b81cfe9-da7e-4962-9065-dd4afa537180" providerId="ADAL" clId="{3516EB3F-707A-47F7-BEE4-FFA7D0AE1B23}" dt="2023-03-14T21:21:01.239" v="96"/>
          <ac:spMkLst>
            <pc:docMk/>
            <pc:sldMk cId="398075864" sldId="102838"/>
            <ac:spMk id="6" creationId="{DD04756E-64D7-4AD7-94CD-24CB5598970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Sheet1!$A$22:$A$36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Sheet1!$B$22:$B$36</c:f>
              <c:numCache>
                <c:formatCode>General</c:formatCode>
                <c:ptCount val="15"/>
                <c:pt idx="0">
                  <c:v>23.850999999999999</c:v>
                </c:pt>
                <c:pt idx="1">
                  <c:v>21.623999999999999</c:v>
                </c:pt>
                <c:pt idx="2">
                  <c:v>22.038</c:v>
                </c:pt>
                <c:pt idx="3">
                  <c:v>22.221</c:v>
                </c:pt>
                <c:pt idx="4">
                  <c:v>20.677</c:v>
                </c:pt>
                <c:pt idx="5">
                  <c:v>20.001000000000001</c:v>
                </c:pt>
                <c:pt idx="6">
                  <c:v>20.286000000000001</c:v>
                </c:pt>
                <c:pt idx="7">
                  <c:v>17.946000000000002</c:v>
                </c:pt>
                <c:pt idx="8">
                  <c:v>14.667</c:v>
                </c:pt>
                <c:pt idx="9">
                  <c:v>15.625</c:v>
                </c:pt>
                <c:pt idx="10">
                  <c:v>15.363</c:v>
                </c:pt>
                <c:pt idx="11">
                  <c:v>14.256</c:v>
                </c:pt>
                <c:pt idx="12">
                  <c:v>10.702999999999999</c:v>
                </c:pt>
                <c:pt idx="13">
                  <c:v>11.621</c:v>
                </c:pt>
                <c:pt idx="14">
                  <c:v>12.048999999999999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B-5340-B3CF-7E4C8BC41FF3}"/>
            </c:ext>
          </c:extLst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Sheet1!$A$22:$A$36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Sheet1!$C$22:$C$36</c:f>
              <c:numCache>
                <c:formatCode>General</c:formatCode>
                <c:ptCount val="15"/>
                <c:pt idx="0">
                  <c:v>20.702999999999999</c:v>
                </c:pt>
                <c:pt idx="1">
                  <c:v>21.138999999999999</c:v>
                </c:pt>
                <c:pt idx="2">
                  <c:v>21.806000000000001</c:v>
                </c:pt>
                <c:pt idx="3">
                  <c:v>23.405999999999999</c:v>
                </c:pt>
                <c:pt idx="4">
                  <c:v>24.61</c:v>
                </c:pt>
                <c:pt idx="5">
                  <c:v>24.859000000000002</c:v>
                </c:pt>
                <c:pt idx="6">
                  <c:v>26.718</c:v>
                </c:pt>
                <c:pt idx="7">
                  <c:v>28.067</c:v>
                </c:pt>
                <c:pt idx="8">
                  <c:v>27.576000000000001</c:v>
                </c:pt>
                <c:pt idx="9">
                  <c:v>28.289000000000001</c:v>
                </c:pt>
                <c:pt idx="10">
                  <c:v>31.882000000000001</c:v>
                </c:pt>
                <c:pt idx="11">
                  <c:v>35.186999999999998</c:v>
                </c:pt>
                <c:pt idx="12">
                  <c:v>34.723999999999997</c:v>
                </c:pt>
                <c:pt idx="13">
                  <c:v>35.417999999999999</c:v>
                </c:pt>
                <c:pt idx="14">
                  <c:v>37.078000000000003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8B-5340-B3CF-7E4C8BC41FF3}"/>
            </c:ext>
          </c:extLst>
        </c:ser>
        <c:ser>
          <c:idx val="2"/>
          <c:order val="2"/>
          <c:tx>
            <c:strRef>
              <c:f>Sheet1!$D$21</c:f>
              <c:strCache>
                <c:ptCount val="1"/>
                <c:pt idx="0">
                  <c:v>Petroleum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Sheet1!$A$22:$A$36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Sheet1!$D$22:$D$36</c:f>
              <c:numCache>
                <c:formatCode>General</c:formatCode>
                <c:ptCount val="15"/>
                <c:pt idx="0">
                  <c:v>12.972</c:v>
                </c:pt>
                <c:pt idx="1">
                  <c:v>13.847999999999999</c:v>
                </c:pt>
                <c:pt idx="2">
                  <c:v>14.315</c:v>
                </c:pt>
                <c:pt idx="3">
                  <c:v>14.902000000000001</c:v>
                </c:pt>
                <c:pt idx="4">
                  <c:v>17.009</c:v>
                </c:pt>
                <c:pt idx="5">
                  <c:v>19.323</c:v>
                </c:pt>
                <c:pt idx="6">
                  <c:v>22.617999999999999</c:v>
                </c:pt>
                <c:pt idx="7">
                  <c:v>24.177</c:v>
                </c:pt>
                <c:pt idx="8">
                  <c:v>23.186999999999998</c:v>
                </c:pt>
                <c:pt idx="9">
                  <c:v>24.533000000000001</c:v>
                </c:pt>
                <c:pt idx="10">
                  <c:v>28.513000000000002</c:v>
                </c:pt>
                <c:pt idx="11">
                  <c:v>31.911000000000001</c:v>
                </c:pt>
                <c:pt idx="12">
                  <c:v>30.306000000000001</c:v>
                </c:pt>
                <c:pt idx="13">
                  <c:v>30.297000000000001</c:v>
                </c:pt>
                <c:pt idx="14">
                  <c:v>32.392000000000003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8B-5340-B3CF-7E4C8BC41FF3}"/>
            </c:ext>
          </c:extLst>
        </c:ser>
        <c:ser>
          <c:idx val="3"/>
          <c:order val="3"/>
          <c:tx>
            <c:strRef>
              <c:f>Sheet1!$E$21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Sheet1!$A$22:$A$36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Sheet1!$E$22:$E$36</c:f>
              <c:numCache>
                <c:formatCode>General</c:formatCode>
                <c:ptCount val="15"/>
                <c:pt idx="0">
                  <c:v>8.4260000000000002</c:v>
                </c:pt>
                <c:pt idx="1">
                  <c:v>8.3550000000000004</c:v>
                </c:pt>
                <c:pt idx="2">
                  <c:v>8.4339999999999993</c:v>
                </c:pt>
                <c:pt idx="3">
                  <c:v>8.2690000000000001</c:v>
                </c:pt>
                <c:pt idx="4">
                  <c:v>8.0619999999999994</c:v>
                </c:pt>
                <c:pt idx="5">
                  <c:v>8.2439999999999998</c:v>
                </c:pt>
                <c:pt idx="6">
                  <c:v>8.3379999999999992</c:v>
                </c:pt>
                <c:pt idx="7">
                  <c:v>8.3369999999999997</c:v>
                </c:pt>
                <c:pt idx="8">
                  <c:v>8.4269999999999996</c:v>
                </c:pt>
                <c:pt idx="9">
                  <c:v>8.4190000000000005</c:v>
                </c:pt>
                <c:pt idx="10">
                  <c:v>8.4380000000000006</c:v>
                </c:pt>
                <c:pt idx="11">
                  <c:v>8.452</c:v>
                </c:pt>
                <c:pt idx="12">
                  <c:v>8.2509999999999994</c:v>
                </c:pt>
                <c:pt idx="13">
                  <c:v>8.1289999999999996</c:v>
                </c:pt>
                <c:pt idx="14">
                  <c:v>7.9729999999999999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8B-5340-B3CF-7E4C8BC41FF3}"/>
            </c:ext>
          </c:extLst>
        </c:ser>
        <c:ser>
          <c:idx val="4"/>
          <c:order val="4"/>
          <c:tx>
            <c:strRef>
              <c:f>Sheet1!$F$21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Sheet1!$A$22:$A$36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Sheet1!$F$22:$F$36</c:f>
              <c:numCache>
                <c:formatCode>General</c:formatCode>
                <c:ptCount val="15"/>
                <c:pt idx="0">
                  <c:v>7.1920000000000002</c:v>
                </c:pt>
                <c:pt idx="1">
                  <c:v>7.6260000000000003</c:v>
                </c:pt>
                <c:pt idx="2">
                  <c:v>8.3149999999999995</c:v>
                </c:pt>
                <c:pt idx="3">
                  <c:v>9.31</c:v>
                </c:pt>
                <c:pt idx="4">
                  <c:v>8.8960000000000008</c:v>
                </c:pt>
                <c:pt idx="5">
                  <c:v>9.4380000000000006</c:v>
                </c:pt>
                <c:pt idx="6">
                  <c:v>9.798</c:v>
                </c:pt>
                <c:pt idx="7">
                  <c:v>9.7680000000000007</c:v>
                </c:pt>
                <c:pt idx="8">
                  <c:v>10.48</c:v>
                </c:pt>
                <c:pt idx="9">
                  <c:v>11.263</c:v>
                </c:pt>
                <c:pt idx="10">
                  <c:v>11.584</c:v>
                </c:pt>
                <c:pt idx="11">
                  <c:v>11.632</c:v>
                </c:pt>
                <c:pt idx="12">
                  <c:v>11.686999999999999</c:v>
                </c:pt>
                <c:pt idx="13">
                  <c:v>12.32</c:v>
                </c:pt>
                <c:pt idx="14">
                  <c:v>13.377000000000001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8B-5340-B3CF-7E4C8BC41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5505128"/>
        <c:axId val="1715505456"/>
      </c:areaChart>
      <c:catAx>
        <c:axId val="1715505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5505456"/>
        <c:crosses val="autoZero"/>
        <c:auto val="1"/>
        <c:lblAlgn val="ctr"/>
        <c:lblOffset val="100"/>
        <c:noMultiLvlLbl val="0"/>
      </c:catAx>
      <c:valAx>
        <c:axId val="1715505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5505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bg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Sheet1!$A$4:$A$18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Sheet1!$B$4:$B$18</c:f>
              <c:numCache>
                <c:formatCode>General</c:formatCode>
                <c:ptCount val="15"/>
                <c:pt idx="0">
                  <c:v>22.387</c:v>
                </c:pt>
                <c:pt idx="1">
                  <c:v>19.690999999999999</c:v>
                </c:pt>
                <c:pt idx="2">
                  <c:v>20.834</c:v>
                </c:pt>
                <c:pt idx="3">
                  <c:v>19.658000000000001</c:v>
                </c:pt>
                <c:pt idx="4">
                  <c:v>17.378</c:v>
                </c:pt>
                <c:pt idx="5">
                  <c:v>18.039000000000001</c:v>
                </c:pt>
                <c:pt idx="6">
                  <c:v>17.998000000000001</c:v>
                </c:pt>
                <c:pt idx="7">
                  <c:v>15.548999999999999</c:v>
                </c:pt>
                <c:pt idx="8">
                  <c:v>14.226000000000001</c:v>
                </c:pt>
                <c:pt idx="9">
                  <c:v>13.837</c:v>
                </c:pt>
                <c:pt idx="10">
                  <c:v>13.252000000000001</c:v>
                </c:pt>
                <c:pt idx="11">
                  <c:v>11.316000000000001</c:v>
                </c:pt>
                <c:pt idx="12">
                  <c:v>9.1809999999999992</c:v>
                </c:pt>
                <c:pt idx="13">
                  <c:v>10.547000000000001</c:v>
                </c:pt>
                <c:pt idx="14">
                  <c:v>9.7319999999999993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B-8845-867D-7A459130EF70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Sheet1!$A$4:$A$18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Sheet1!$C$4:$C$18</c:f>
              <c:numCache>
                <c:formatCode>General</c:formatCode>
                <c:ptCount val="15"/>
                <c:pt idx="0">
                  <c:v>23.843</c:v>
                </c:pt>
                <c:pt idx="1">
                  <c:v>23.416</c:v>
                </c:pt>
                <c:pt idx="2">
                  <c:v>24.574999999999999</c:v>
                </c:pt>
                <c:pt idx="3">
                  <c:v>24.954999999999998</c:v>
                </c:pt>
                <c:pt idx="4">
                  <c:v>26.088999999999999</c:v>
                </c:pt>
                <c:pt idx="5">
                  <c:v>26.805</c:v>
                </c:pt>
                <c:pt idx="6">
                  <c:v>27.382999999999999</c:v>
                </c:pt>
                <c:pt idx="7">
                  <c:v>28.190999999999999</c:v>
                </c:pt>
                <c:pt idx="8">
                  <c:v>28.4</c:v>
                </c:pt>
                <c:pt idx="9">
                  <c:v>28.055</c:v>
                </c:pt>
                <c:pt idx="10">
                  <c:v>31.152999999999999</c:v>
                </c:pt>
                <c:pt idx="11">
                  <c:v>32.197000000000003</c:v>
                </c:pt>
                <c:pt idx="12">
                  <c:v>31.54</c:v>
                </c:pt>
                <c:pt idx="13">
                  <c:v>31.343</c:v>
                </c:pt>
                <c:pt idx="14">
                  <c:v>32.825000000000003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0B-8845-867D-7A459130EF70}"/>
            </c:ext>
          </c:extLst>
        </c:ser>
        <c:ser>
          <c:idx val="2"/>
          <c:order val="2"/>
          <c:tx>
            <c:strRef>
              <c:f>Sheet1!$D$3</c:f>
              <c:strCache>
                <c:ptCount val="1"/>
                <c:pt idx="0">
                  <c:v>Petroleum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Sheet1!$A$4:$A$18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Sheet1!$D$4:$D$18</c:f>
              <c:numCache>
                <c:formatCode>General</c:formatCode>
                <c:ptCount val="15"/>
                <c:pt idx="0">
                  <c:v>36.768999999999998</c:v>
                </c:pt>
                <c:pt idx="1">
                  <c:v>34.779000000000003</c:v>
                </c:pt>
                <c:pt idx="2">
                  <c:v>35.320999999999998</c:v>
                </c:pt>
                <c:pt idx="3">
                  <c:v>34.639000000000003</c:v>
                </c:pt>
                <c:pt idx="4">
                  <c:v>33.832999999999998</c:v>
                </c:pt>
                <c:pt idx="5">
                  <c:v>34.398000000000003</c:v>
                </c:pt>
                <c:pt idx="6">
                  <c:v>34.658000000000001</c:v>
                </c:pt>
                <c:pt idx="7">
                  <c:v>35.368000000000002</c:v>
                </c:pt>
                <c:pt idx="8">
                  <c:v>35.712000000000003</c:v>
                </c:pt>
                <c:pt idx="9">
                  <c:v>36.042999999999999</c:v>
                </c:pt>
                <c:pt idx="10">
                  <c:v>36.892000000000003</c:v>
                </c:pt>
                <c:pt idx="11">
                  <c:v>36.866</c:v>
                </c:pt>
                <c:pt idx="12">
                  <c:v>32.331000000000003</c:v>
                </c:pt>
                <c:pt idx="13">
                  <c:v>35.070999999999998</c:v>
                </c:pt>
                <c:pt idx="14">
                  <c:v>35.932000000000002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0B-8845-867D-7A459130EF70}"/>
            </c:ext>
          </c:extLst>
        </c:ser>
        <c:ser>
          <c:idx val="3"/>
          <c:order val="3"/>
          <c:tx>
            <c:strRef>
              <c:f>Sheet1!$E$3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Sheet1!$A$4:$A$18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Sheet1!$E$4:$E$18</c:f>
              <c:numCache>
                <c:formatCode>General</c:formatCode>
                <c:ptCount val="15"/>
                <c:pt idx="0">
                  <c:v>8.4260000000000002</c:v>
                </c:pt>
                <c:pt idx="1">
                  <c:v>8.3550000000000004</c:v>
                </c:pt>
                <c:pt idx="2">
                  <c:v>8.4339999999999993</c:v>
                </c:pt>
                <c:pt idx="3">
                  <c:v>8.2690000000000001</c:v>
                </c:pt>
                <c:pt idx="4">
                  <c:v>8.0619999999999994</c:v>
                </c:pt>
                <c:pt idx="5">
                  <c:v>8.2439999999999998</c:v>
                </c:pt>
                <c:pt idx="6">
                  <c:v>8.3379999999999992</c:v>
                </c:pt>
                <c:pt idx="7">
                  <c:v>8.3369999999999997</c:v>
                </c:pt>
                <c:pt idx="8">
                  <c:v>8.4269999999999996</c:v>
                </c:pt>
                <c:pt idx="9">
                  <c:v>8.4190000000000005</c:v>
                </c:pt>
                <c:pt idx="10">
                  <c:v>8.4380000000000006</c:v>
                </c:pt>
                <c:pt idx="11">
                  <c:v>8.452</c:v>
                </c:pt>
                <c:pt idx="12">
                  <c:v>8.2509999999999994</c:v>
                </c:pt>
                <c:pt idx="13">
                  <c:v>8.1289999999999996</c:v>
                </c:pt>
                <c:pt idx="14">
                  <c:v>7.9729999999999999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0B-8845-867D-7A459130EF70}"/>
            </c:ext>
          </c:extLst>
        </c:ser>
        <c:ser>
          <c:idx val="4"/>
          <c:order val="4"/>
          <c:tx>
            <c:strRef>
              <c:f>Sheet1!$F$3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Sheet1!$A$4:$A$18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Sheet1!$F$4:$F$18</c:f>
              <c:numCache>
                <c:formatCode>General</c:formatCode>
                <c:ptCount val="15"/>
                <c:pt idx="0">
                  <c:v>7.1749999999999998</c:v>
                </c:pt>
                <c:pt idx="1">
                  <c:v>7.6079999999999997</c:v>
                </c:pt>
                <c:pt idx="2">
                  <c:v>8.2669999999999995</c:v>
                </c:pt>
                <c:pt idx="3">
                  <c:v>9.2040000000000006</c:v>
                </c:pt>
                <c:pt idx="4">
                  <c:v>8.8469999999999995</c:v>
                </c:pt>
                <c:pt idx="5">
                  <c:v>9.4510000000000005</c:v>
                </c:pt>
                <c:pt idx="6">
                  <c:v>9.74</c:v>
                </c:pt>
                <c:pt idx="7">
                  <c:v>9.7200000000000006</c:v>
                </c:pt>
                <c:pt idx="8">
                  <c:v>10.365</c:v>
                </c:pt>
                <c:pt idx="9">
                  <c:v>11.08</c:v>
                </c:pt>
                <c:pt idx="10">
                  <c:v>11.302</c:v>
                </c:pt>
                <c:pt idx="11">
                  <c:v>11.35</c:v>
                </c:pt>
                <c:pt idx="12">
                  <c:v>11.523</c:v>
                </c:pt>
                <c:pt idx="13">
                  <c:v>12.157</c:v>
                </c:pt>
                <c:pt idx="14">
                  <c:v>13.144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0B-8845-867D-7A459130E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6130824"/>
        <c:axId val="1716131152"/>
      </c:areaChart>
      <c:catAx>
        <c:axId val="1716130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6131152"/>
        <c:crosses val="autoZero"/>
        <c:auto val="1"/>
        <c:lblAlgn val="ctr"/>
        <c:lblOffset val="100"/>
        <c:noMultiLvlLbl val="0"/>
      </c:catAx>
      <c:valAx>
        <c:axId val="1716131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6130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73119555017806E-2"/>
          <c:y val="9.7794280762906971E-2"/>
          <c:w val="0.91662271188683087"/>
          <c:h val="0.77386214797061392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PowerPoint]Performance Graph'!$B$7</c:f>
              <c:strCache>
                <c:ptCount val="1"/>
                <c:pt idx="0">
                  <c:v>S&amp;P 500 Energy (Sector)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PowerPoint]Performance Graph'!$A$8:$A$2527</c:f>
              <c:numCache>
                <c:formatCode>m/d/yy</c:formatCode>
                <c:ptCount val="2520"/>
                <c:pt idx="0">
                  <c:v>41333</c:v>
                </c:pt>
                <c:pt idx="1">
                  <c:v>41334</c:v>
                </c:pt>
                <c:pt idx="2">
                  <c:v>41337</c:v>
                </c:pt>
                <c:pt idx="3">
                  <c:v>41338</c:v>
                </c:pt>
                <c:pt idx="4">
                  <c:v>41339</c:v>
                </c:pt>
                <c:pt idx="5">
                  <c:v>41340</c:v>
                </c:pt>
                <c:pt idx="6">
                  <c:v>41341</c:v>
                </c:pt>
                <c:pt idx="7">
                  <c:v>41344</c:v>
                </c:pt>
                <c:pt idx="8">
                  <c:v>41345</c:v>
                </c:pt>
                <c:pt idx="9">
                  <c:v>41346</c:v>
                </c:pt>
                <c:pt idx="10">
                  <c:v>41347</c:v>
                </c:pt>
                <c:pt idx="11">
                  <c:v>41348</c:v>
                </c:pt>
                <c:pt idx="12">
                  <c:v>41351</c:v>
                </c:pt>
                <c:pt idx="13">
                  <c:v>41352</c:v>
                </c:pt>
                <c:pt idx="14">
                  <c:v>41353</c:v>
                </c:pt>
                <c:pt idx="15">
                  <c:v>41354</c:v>
                </c:pt>
                <c:pt idx="16">
                  <c:v>41355</c:v>
                </c:pt>
                <c:pt idx="17">
                  <c:v>41358</c:v>
                </c:pt>
                <c:pt idx="18">
                  <c:v>41359</c:v>
                </c:pt>
                <c:pt idx="19">
                  <c:v>41360</c:v>
                </c:pt>
                <c:pt idx="20">
                  <c:v>41361</c:v>
                </c:pt>
                <c:pt idx="21">
                  <c:v>41365</c:v>
                </c:pt>
                <c:pt idx="22">
                  <c:v>41366</c:v>
                </c:pt>
                <c:pt idx="23">
                  <c:v>41367</c:v>
                </c:pt>
                <c:pt idx="24">
                  <c:v>41368</c:v>
                </c:pt>
                <c:pt idx="25">
                  <c:v>41369</c:v>
                </c:pt>
                <c:pt idx="26">
                  <c:v>41372</c:v>
                </c:pt>
                <c:pt idx="27">
                  <c:v>41373</c:v>
                </c:pt>
                <c:pt idx="28">
                  <c:v>41374</c:v>
                </c:pt>
                <c:pt idx="29">
                  <c:v>41375</c:v>
                </c:pt>
                <c:pt idx="30">
                  <c:v>41376</c:v>
                </c:pt>
                <c:pt idx="31">
                  <c:v>41379</c:v>
                </c:pt>
                <c:pt idx="32">
                  <c:v>41380</c:v>
                </c:pt>
                <c:pt idx="33">
                  <c:v>41381</c:v>
                </c:pt>
                <c:pt idx="34">
                  <c:v>41382</c:v>
                </c:pt>
                <c:pt idx="35">
                  <c:v>41383</c:v>
                </c:pt>
                <c:pt idx="36">
                  <c:v>41386</c:v>
                </c:pt>
                <c:pt idx="37">
                  <c:v>41387</c:v>
                </c:pt>
                <c:pt idx="38">
                  <c:v>41388</c:v>
                </c:pt>
                <c:pt idx="39">
                  <c:v>41389</c:v>
                </c:pt>
                <c:pt idx="40">
                  <c:v>41390</c:v>
                </c:pt>
                <c:pt idx="41">
                  <c:v>41393</c:v>
                </c:pt>
                <c:pt idx="42">
                  <c:v>41394</c:v>
                </c:pt>
                <c:pt idx="43">
                  <c:v>41395</c:v>
                </c:pt>
                <c:pt idx="44">
                  <c:v>41396</c:v>
                </c:pt>
                <c:pt idx="45">
                  <c:v>41397</c:v>
                </c:pt>
                <c:pt idx="46">
                  <c:v>41400</c:v>
                </c:pt>
                <c:pt idx="47">
                  <c:v>41401</c:v>
                </c:pt>
                <c:pt idx="48">
                  <c:v>41402</c:v>
                </c:pt>
                <c:pt idx="49">
                  <c:v>41403</c:v>
                </c:pt>
                <c:pt idx="50">
                  <c:v>41404</c:v>
                </c:pt>
                <c:pt idx="51">
                  <c:v>41407</c:v>
                </c:pt>
                <c:pt idx="52">
                  <c:v>41408</c:v>
                </c:pt>
                <c:pt idx="53">
                  <c:v>41409</c:v>
                </c:pt>
                <c:pt idx="54">
                  <c:v>41410</c:v>
                </c:pt>
                <c:pt idx="55">
                  <c:v>41411</c:v>
                </c:pt>
                <c:pt idx="56">
                  <c:v>41414</c:v>
                </c:pt>
                <c:pt idx="57">
                  <c:v>41415</c:v>
                </c:pt>
                <c:pt idx="58">
                  <c:v>41416</c:v>
                </c:pt>
                <c:pt idx="59">
                  <c:v>41417</c:v>
                </c:pt>
                <c:pt idx="60">
                  <c:v>41418</c:v>
                </c:pt>
                <c:pt idx="61">
                  <c:v>41422</c:v>
                </c:pt>
                <c:pt idx="62">
                  <c:v>41423</c:v>
                </c:pt>
                <c:pt idx="63">
                  <c:v>41424</c:v>
                </c:pt>
                <c:pt idx="64">
                  <c:v>41425</c:v>
                </c:pt>
                <c:pt idx="65">
                  <c:v>41428</c:v>
                </c:pt>
                <c:pt idx="66">
                  <c:v>41429</c:v>
                </c:pt>
                <c:pt idx="67">
                  <c:v>41430</c:v>
                </c:pt>
                <c:pt idx="68">
                  <c:v>41431</c:v>
                </c:pt>
                <c:pt idx="69">
                  <c:v>41432</c:v>
                </c:pt>
                <c:pt idx="70">
                  <c:v>41435</c:v>
                </c:pt>
                <c:pt idx="71">
                  <c:v>41436</c:v>
                </c:pt>
                <c:pt idx="72">
                  <c:v>41437</c:v>
                </c:pt>
                <c:pt idx="73">
                  <c:v>41438</c:v>
                </c:pt>
                <c:pt idx="74">
                  <c:v>41439</c:v>
                </c:pt>
                <c:pt idx="75">
                  <c:v>41442</c:v>
                </c:pt>
                <c:pt idx="76">
                  <c:v>41443</c:v>
                </c:pt>
                <c:pt idx="77">
                  <c:v>41444</c:v>
                </c:pt>
                <c:pt idx="78">
                  <c:v>41445</c:v>
                </c:pt>
                <c:pt idx="79">
                  <c:v>41446</c:v>
                </c:pt>
                <c:pt idx="80">
                  <c:v>41449</c:v>
                </c:pt>
                <c:pt idx="81">
                  <c:v>41450</c:v>
                </c:pt>
                <c:pt idx="82">
                  <c:v>41451</c:v>
                </c:pt>
                <c:pt idx="83">
                  <c:v>41452</c:v>
                </c:pt>
                <c:pt idx="84">
                  <c:v>41453</c:v>
                </c:pt>
                <c:pt idx="85">
                  <c:v>41456</c:v>
                </c:pt>
                <c:pt idx="86">
                  <c:v>41457</c:v>
                </c:pt>
                <c:pt idx="87">
                  <c:v>41458</c:v>
                </c:pt>
                <c:pt idx="88">
                  <c:v>41460</c:v>
                </c:pt>
                <c:pt idx="89">
                  <c:v>41463</c:v>
                </c:pt>
                <c:pt idx="90">
                  <c:v>41464</c:v>
                </c:pt>
                <c:pt idx="91">
                  <c:v>41465</c:v>
                </c:pt>
                <c:pt idx="92">
                  <c:v>41466</c:v>
                </c:pt>
                <c:pt idx="93">
                  <c:v>41467</c:v>
                </c:pt>
                <c:pt idx="94">
                  <c:v>41470</c:v>
                </c:pt>
                <c:pt idx="95">
                  <c:v>41471</c:v>
                </c:pt>
                <c:pt idx="96">
                  <c:v>41472</c:v>
                </c:pt>
                <c:pt idx="97">
                  <c:v>41473</c:v>
                </c:pt>
                <c:pt idx="98">
                  <c:v>41474</c:v>
                </c:pt>
                <c:pt idx="99">
                  <c:v>41477</c:v>
                </c:pt>
                <c:pt idx="100">
                  <c:v>41478</c:v>
                </c:pt>
                <c:pt idx="101">
                  <c:v>41479</c:v>
                </c:pt>
                <c:pt idx="102">
                  <c:v>41480</c:v>
                </c:pt>
                <c:pt idx="103">
                  <c:v>41481</c:v>
                </c:pt>
                <c:pt idx="104">
                  <c:v>41484</c:v>
                </c:pt>
                <c:pt idx="105">
                  <c:v>41485</c:v>
                </c:pt>
                <c:pt idx="106">
                  <c:v>41486</c:v>
                </c:pt>
                <c:pt idx="107">
                  <c:v>41487</c:v>
                </c:pt>
                <c:pt idx="108">
                  <c:v>41488</c:v>
                </c:pt>
                <c:pt idx="109">
                  <c:v>41491</c:v>
                </c:pt>
                <c:pt idx="110">
                  <c:v>41492</c:v>
                </c:pt>
                <c:pt idx="111">
                  <c:v>41493</c:v>
                </c:pt>
                <c:pt idx="112">
                  <c:v>41494</c:v>
                </c:pt>
                <c:pt idx="113">
                  <c:v>41495</c:v>
                </c:pt>
                <c:pt idx="114">
                  <c:v>41498</c:v>
                </c:pt>
                <c:pt idx="115">
                  <c:v>41499</c:v>
                </c:pt>
                <c:pt idx="116">
                  <c:v>41500</c:v>
                </c:pt>
                <c:pt idx="117">
                  <c:v>41501</c:v>
                </c:pt>
                <c:pt idx="118">
                  <c:v>41502</c:v>
                </c:pt>
                <c:pt idx="119">
                  <c:v>41505</c:v>
                </c:pt>
                <c:pt idx="120">
                  <c:v>41506</c:v>
                </c:pt>
                <c:pt idx="121">
                  <c:v>41507</c:v>
                </c:pt>
                <c:pt idx="122">
                  <c:v>41508</c:v>
                </c:pt>
                <c:pt idx="123">
                  <c:v>41509</c:v>
                </c:pt>
                <c:pt idx="124">
                  <c:v>41512</c:v>
                </c:pt>
                <c:pt idx="125">
                  <c:v>41513</c:v>
                </c:pt>
                <c:pt idx="126">
                  <c:v>41514</c:v>
                </c:pt>
                <c:pt idx="127">
                  <c:v>41515</c:v>
                </c:pt>
                <c:pt idx="128">
                  <c:v>41516</c:v>
                </c:pt>
                <c:pt idx="129">
                  <c:v>41520</c:v>
                </c:pt>
                <c:pt idx="130">
                  <c:v>41521</c:v>
                </c:pt>
                <c:pt idx="131">
                  <c:v>41522</c:v>
                </c:pt>
                <c:pt idx="132">
                  <c:v>41523</c:v>
                </c:pt>
                <c:pt idx="133">
                  <c:v>41526</c:v>
                </c:pt>
                <c:pt idx="134">
                  <c:v>41527</c:v>
                </c:pt>
                <c:pt idx="135">
                  <c:v>41528</c:v>
                </c:pt>
                <c:pt idx="136">
                  <c:v>41529</c:v>
                </c:pt>
                <c:pt idx="137">
                  <c:v>41530</c:v>
                </c:pt>
                <c:pt idx="138">
                  <c:v>41533</c:v>
                </c:pt>
                <c:pt idx="139">
                  <c:v>41534</c:v>
                </c:pt>
                <c:pt idx="140">
                  <c:v>41535</c:v>
                </c:pt>
                <c:pt idx="141">
                  <c:v>41536</c:v>
                </c:pt>
                <c:pt idx="142">
                  <c:v>41537</c:v>
                </c:pt>
                <c:pt idx="143">
                  <c:v>41540</c:v>
                </c:pt>
                <c:pt idx="144">
                  <c:v>41541</c:v>
                </c:pt>
                <c:pt idx="145">
                  <c:v>41542</c:v>
                </c:pt>
                <c:pt idx="146">
                  <c:v>41543</c:v>
                </c:pt>
                <c:pt idx="147">
                  <c:v>41544</c:v>
                </c:pt>
                <c:pt idx="148">
                  <c:v>41547</c:v>
                </c:pt>
                <c:pt idx="149">
                  <c:v>41548</c:v>
                </c:pt>
                <c:pt idx="150">
                  <c:v>41549</c:v>
                </c:pt>
                <c:pt idx="151">
                  <c:v>41550</c:v>
                </c:pt>
                <c:pt idx="152">
                  <c:v>41551</c:v>
                </c:pt>
                <c:pt idx="153">
                  <c:v>41554</c:v>
                </c:pt>
                <c:pt idx="154">
                  <c:v>41555</c:v>
                </c:pt>
                <c:pt idx="155">
                  <c:v>41556</c:v>
                </c:pt>
                <c:pt idx="156">
                  <c:v>41557</c:v>
                </c:pt>
                <c:pt idx="157">
                  <c:v>41558</c:v>
                </c:pt>
                <c:pt idx="158">
                  <c:v>41561</c:v>
                </c:pt>
                <c:pt idx="159">
                  <c:v>41562</c:v>
                </c:pt>
                <c:pt idx="160">
                  <c:v>41563</c:v>
                </c:pt>
                <c:pt idx="161">
                  <c:v>41564</c:v>
                </c:pt>
                <c:pt idx="162">
                  <c:v>41565</c:v>
                </c:pt>
                <c:pt idx="163">
                  <c:v>41568</c:v>
                </c:pt>
                <c:pt idx="164">
                  <c:v>41569</c:v>
                </c:pt>
                <c:pt idx="165">
                  <c:v>41570</c:v>
                </c:pt>
                <c:pt idx="166">
                  <c:v>41571</c:v>
                </c:pt>
                <c:pt idx="167">
                  <c:v>41572</c:v>
                </c:pt>
                <c:pt idx="168">
                  <c:v>41575</c:v>
                </c:pt>
                <c:pt idx="169">
                  <c:v>41576</c:v>
                </c:pt>
                <c:pt idx="170">
                  <c:v>41577</c:v>
                </c:pt>
                <c:pt idx="171">
                  <c:v>41578</c:v>
                </c:pt>
                <c:pt idx="172">
                  <c:v>41579</c:v>
                </c:pt>
                <c:pt idx="173">
                  <c:v>41582</c:v>
                </c:pt>
                <c:pt idx="174">
                  <c:v>41583</c:v>
                </c:pt>
                <c:pt idx="175">
                  <c:v>41584</c:v>
                </c:pt>
                <c:pt idx="176">
                  <c:v>41585</c:v>
                </c:pt>
                <c:pt idx="177">
                  <c:v>41586</c:v>
                </c:pt>
                <c:pt idx="178">
                  <c:v>41589</c:v>
                </c:pt>
                <c:pt idx="179">
                  <c:v>41590</c:v>
                </c:pt>
                <c:pt idx="180">
                  <c:v>41591</c:v>
                </c:pt>
                <c:pt idx="181">
                  <c:v>41592</c:v>
                </c:pt>
                <c:pt idx="182">
                  <c:v>41593</c:v>
                </c:pt>
                <c:pt idx="183">
                  <c:v>41596</c:v>
                </c:pt>
                <c:pt idx="184">
                  <c:v>41597</c:v>
                </c:pt>
                <c:pt idx="185">
                  <c:v>41598</c:v>
                </c:pt>
                <c:pt idx="186">
                  <c:v>41599</c:v>
                </c:pt>
                <c:pt idx="187">
                  <c:v>41600</c:v>
                </c:pt>
                <c:pt idx="188">
                  <c:v>41603</c:v>
                </c:pt>
                <c:pt idx="189">
                  <c:v>41604</c:v>
                </c:pt>
                <c:pt idx="190">
                  <c:v>41605</c:v>
                </c:pt>
                <c:pt idx="191">
                  <c:v>41607</c:v>
                </c:pt>
                <c:pt idx="192">
                  <c:v>41610</c:v>
                </c:pt>
                <c:pt idx="193">
                  <c:v>41611</c:v>
                </c:pt>
                <c:pt idx="194">
                  <c:v>41612</c:v>
                </c:pt>
                <c:pt idx="195">
                  <c:v>41613</c:v>
                </c:pt>
                <c:pt idx="196">
                  <c:v>41614</c:v>
                </c:pt>
                <c:pt idx="197">
                  <c:v>41617</c:v>
                </c:pt>
                <c:pt idx="198">
                  <c:v>41618</c:v>
                </c:pt>
                <c:pt idx="199">
                  <c:v>41619</c:v>
                </c:pt>
                <c:pt idx="200">
                  <c:v>41620</c:v>
                </c:pt>
                <c:pt idx="201">
                  <c:v>41621</c:v>
                </c:pt>
                <c:pt idx="202">
                  <c:v>41624</c:v>
                </c:pt>
                <c:pt idx="203">
                  <c:v>41625</c:v>
                </c:pt>
                <c:pt idx="204">
                  <c:v>41626</c:v>
                </c:pt>
                <c:pt idx="205">
                  <c:v>41627</c:v>
                </c:pt>
                <c:pt idx="206">
                  <c:v>41628</c:v>
                </c:pt>
                <c:pt idx="207">
                  <c:v>41631</c:v>
                </c:pt>
                <c:pt idx="208">
                  <c:v>41632</c:v>
                </c:pt>
                <c:pt idx="209">
                  <c:v>41634</c:v>
                </c:pt>
                <c:pt idx="210">
                  <c:v>41635</c:v>
                </c:pt>
                <c:pt idx="211">
                  <c:v>41638</c:v>
                </c:pt>
                <c:pt idx="212">
                  <c:v>41639</c:v>
                </c:pt>
                <c:pt idx="213">
                  <c:v>41641</c:v>
                </c:pt>
                <c:pt idx="214">
                  <c:v>41642</c:v>
                </c:pt>
                <c:pt idx="215">
                  <c:v>41645</c:v>
                </c:pt>
                <c:pt idx="216">
                  <c:v>41646</c:v>
                </c:pt>
                <c:pt idx="217">
                  <c:v>41647</c:v>
                </c:pt>
                <c:pt idx="218">
                  <c:v>41648</c:v>
                </c:pt>
                <c:pt idx="219">
                  <c:v>41649</c:v>
                </c:pt>
                <c:pt idx="220">
                  <c:v>41652</c:v>
                </c:pt>
                <c:pt idx="221">
                  <c:v>41653</c:v>
                </c:pt>
                <c:pt idx="222">
                  <c:v>41654</c:v>
                </c:pt>
                <c:pt idx="223">
                  <c:v>41655</c:v>
                </c:pt>
                <c:pt idx="224">
                  <c:v>41656</c:v>
                </c:pt>
                <c:pt idx="225">
                  <c:v>41660</c:v>
                </c:pt>
                <c:pt idx="226">
                  <c:v>41661</c:v>
                </c:pt>
                <c:pt idx="227">
                  <c:v>41662</c:v>
                </c:pt>
                <c:pt idx="228">
                  <c:v>41663</c:v>
                </c:pt>
                <c:pt idx="229">
                  <c:v>41666</c:v>
                </c:pt>
                <c:pt idx="230">
                  <c:v>41667</c:v>
                </c:pt>
                <c:pt idx="231">
                  <c:v>41668</c:v>
                </c:pt>
                <c:pt idx="232">
                  <c:v>41669</c:v>
                </c:pt>
                <c:pt idx="233">
                  <c:v>41670</c:v>
                </c:pt>
                <c:pt idx="234">
                  <c:v>41673</c:v>
                </c:pt>
                <c:pt idx="235">
                  <c:v>41674</c:v>
                </c:pt>
                <c:pt idx="236">
                  <c:v>41675</c:v>
                </c:pt>
                <c:pt idx="237">
                  <c:v>41676</c:v>
                </c:pt>
                <c:pt idx="238">
                  <c:v>41677</c:v>
                </c:pt>
                <c:pt idx="239">
                  <c:v>41680</c:v>
                </c:pt>
                <c:pt idx="240">
                  <c:v>41681</c:v>
                </c:pt>
                <c:pt idx="241">
                  <c:v>41682</c:v>
                </c:pt>
                <c:pt idx="242">
                  <c:v>41683</c:v>
                </c:pt>
                <c:pt idx="243">
                  <c:v>41684</c:v>
                </c:pt>
                <c:pt idx="244">
                  <c:v>41688</c:v>
                </c:pt>
                <c:pt idx="245">
                  <c:v>41689</c:v>
                </c:pt>
                <c:pt idx="246">
                  <c:v>41690</c:v>
                </c:pt>
                <c:pt idx="247">
                  <c:v>41691</c:v>
                </c:pt>
                <c:pt idx="248">
                  <c:v>41694</c:v>
                </c:pt>
                <c:pt idx="249">
                  <c:v>41695</c:v>
                </c:pt>
                <c:pt idx="250">
                  <c:v>41696</c:v>
                </c:pt>
                <c:pt idx="251">
                  <c:v>41697</c:v>
                </c:pt>
                <c:pt idx="252">
                  <c:v>41698</c:v>
                </c:pt>
                <c:pt idx="253">
                  <c:v>41701</c:v>
                </c:pt>
                <c:pt idx="254">
                  <c:v>41702</c:v>
                </c:pt>
                <c:pt idx="255">
                  <c:v>41703</c:v>
                </c:pt>
                <c:pt idx="256">
                  <c:v>41704</c:v>
                </c:pt>
                <c:pt idx="257">
                  <c:v>41705</c:v>
                </c:pt>
                <c:pt idx="258">
                  <c:v>41708</c:v>
                </c:pt>
                <c:pt idx="259">
                  <c:v>41709</c:v>
                </c:pt>
                <c:pt idx="260">
                  <c:v>41710</c:v>
                </c:pt>
                <c:pt idx="261">
                  <c:v>41711</c:v>
                </c:pt>
                <c:pt idx="262">
                  <c:v>41712</c:v>
                </c:pt>
                <c:pt idx="263">
                  <c:v>41715</c:v>
                </c:pt>
                <c:pt idx="264">
                  <c:v>41716</c:v>
                </c:pt>
                <c:pt idx="265">
                  <c:v>41717</c:v>
                </c:pt>
                <c:pt idx="266">
                  <c:v>41718</c:v>
                </c:pt>
                <c:pt idx="267">
                  <c:v>41719</c:v>
                </c:pt>
                <c:pt idx="268">
                  <c:v>41722</c:v>
                </c:pt>
                <c:pt idx="269">
                  <c:v>41723</c:v>
                </c:pt>
                <c:pt idx="270">
                  <c:v>41724</c:v>
                </c:pt>
                <c:pt idx="271">
                  <c:v>41725</c:v>
                </c:pt>
                <c:pt idx="272">
                  <c:v>41726</c:v>
                </c:pt>
                <c:pt idx="273">
                  <c:v>41729</c:v>
                </c:pt>
                <c:pt idx="274">
                  <c:v>41730</c:v>
                </c:pt>
                <c:pt idx="275">
                  <c:v>41731</c:v>
                </c:pt>
                <c:pt idx="276">
                  <c:v>41732</c:v>
                </c:pt>
                <c:pt idx="277">
                  <c:v>41733</c:v>
                </c:pt>
                <c:pt idx="278">
                  <c:v>41736</c:v>
                </c:pt>
                <c:pt idx="279">
                  <c:v>41737</c:v>
                </c:pt>
                <c:pt idx="280">
                  <c:v>41738</c:v>
                </c:pt>
                <c:pt idx="281">
                  <c:v>41739</c:v>
                </c:pt>
                <c:pt idx="282">
                  <c:v>41740</c:v>
                </c:pt>
                <c:pt idx="283">
                  <c:v>41743</c:v>
                </c:pt>
                <c:pt idx="284">
                  <c:v>41744</c:v>
                </c:pt>
                <c:pt idx="285">
                  <c:v>41745</c:v>
                </c:pt>
                <c:pt idx="286">
                  <c:v>41746</c:v>
                </c:pt>
                <c:pt idx="287">
                  <c:v>41750</c:v>
                </c:pt>
                <c:pt idx="288">
                  <c:v>41751</c:v>
                </c:pt>
                <c:pt idx="289">
                  <c:v>41752</c:v>
                </c:pt>
                <c:pt idx="290">
                  <c:v>41753</c:v>
                </c:pt>
                <c:pt idx="291">
                  <c:v>41754</c:v>
                </c:pt>
                <c:pt idx="292">
                  <c:v>41757</c:v>
                </c:pt>
                <c:pt idx="293">
                  <c:v>41758</c:v>
                </c:pt>
                <c:pt idx="294">
                  <c:v>41759</c:v>
                </c:pt>
                <c:pt idx="295">
                  <c:v>41760</c:v>
                </c:pt>
                <c:pt idx="296">
                  <c:v>41761</c:v>
                </c:pt>
                <c:pt idx="297">
                  <c:v>41764</c:v>
                </c:pt>
                <c:pt idx="298">
                  <c:v>41765</c:v>
                </c:pt>
                <c:pt idx="299">
                  <c:v>41766</c:v>
                </c:pt>
                <c:pt idx="300">
                  <c:v>41767</c:v>
                </c:pt>
                <c:pt idx="301">
                  <c:v>41768</c:v>
                </c:pt>
                <c:pt idx="302">
                  <c:v>41771</c:v>
                </c:pt>
                <c:pt idx="303">
                  <c:v>41772</c:v>
                </c:pt>
                <c:pt idx="304">
                  <c:v>41773</c:v>
                </c:pt>
                <c:pt idx="305">
                  <c:v>41774</c:v>
                </c:pt>
                <c:pt idx="306">
                  <c:v>41775</c:v>
                </c:pt>
                <c:pt idx="307">
                  <c:v>41778</c:v>
                </c:pt>
                <c:pt idx="308">
                  <c:v>41779</c:v>
                </c:pt>
                <c:pt idx="309">
                  <c:v>41780</c:v>
                </c:pt>
                <c:pt idx="310">
                  <c:v>41781</c:v>
                </c:pt>
                <c:pt idx="311">
                  <c:v>41782</c:v>
                </c:pt>
                <c:pt idx="312">
                  <c:v>41786</c:v>
                </c:pt>
                <c:pt idx="313">
                  <c:v>41787</c:v>
                </c:pt>
                <c:pt idx="314">
                  <c:v>41788</c:v>
                </c:pt>
                <c:pt idx="315">
                  <c:v>41789</c:v>
                </c:pt>
                <c:pt idx="316">
                  <c:v>41792</c:v>
                </c:pt>
                <c:pt idx="317">
                  <c:v>41793</c:v>
                </c:pt>
                <c:pt idx="318">
                  <c:v>41794</c:v>
                </c:pt>
                <c:pt idx="319">
                  <c:v>41795</c:v>
                </c:pt>
                <c:pt idx="320">
                  <c:v>41796</c:v>
                </c:pt>
                <c:pt idx="321">
                  <c:v>41799</c:v>
                </c:pt>
                <c:pt idx="322">
                  <c:v>41800</c:v>
                </c:pt>
                <c:pt idx="323">
                  <c:v>41801</c:v>
                </c:pt>
                <c:pt idx="324">
                  <c:v>41802</c:v>
                </c:pt>
                <c:pt idx="325">
                  <c:v>41803</c:v>
                </c:pt>
                <c:pt idx="326">
                  <c:v>41806</c:v>
                </c:pt>
                <c:pt idx="327">
                  <c:v>41807</c:v>
                </c:pt>
                <c:pt idx="328">
                  <c:v>41808</c:v>
                </c:pt>
                <c:pt idx="329">
                  <c:v>41809</c:v>
                </c:pt>
                <c:pt idx="330">
                  <c:v>41810</c:v>
                </c:pt>
                <c:pt idx="331">
                  <c:v>41813</c:v>
                </c:pt>
                <c:pt idx="332">
                  <c:v>41814</c:v>
                </c:pt>
                <c:pt idx="333">
                  <c:v>41815</c:v>
                </c:pt>
                <c:pt idx="334">
                  <c:v>41816</c:v>
                </c:pt>
                <c:pt idx="335">
                  <c:v>41817</c:v>
                </c:pt>
                <c:pt idx="336">
                  <c:v>41820</c:v>
                </c:pt>
                <c:pt idx="337">
                  <c:v>41821</c:v>
                </c:pt>
                <c:pt idx="338">
                  <c:v>41822</c:v>
                </c:pt>
                <c:pt idx="339">
                  <c:v>41823</c:v>
                </c:pt>
                <c:pt idx="340">
                  <c:v>41827</c:v>
                </c:pt>
                <c:pt idx="341">
                  <c:v>41828</c:v>
                </c:pt>
                <c:pt idx="342">
                  <c:v>41829</c:v>
                </c:pt>
                <c:pt idx="343">
                  <c:v>41830</c:v>
                </c:pt>
                <c:pt idx="344">
                  <c:v>41831</c:v>
                </c:pt>
                <c:pt idx="345">
                  <c:v>41834</c:v>
                </c:pt>
                <c:pt idx="346">
                  <c:v>41835</c:v>
                </c:pt>
                <c:pt idx="347">
                  <c:v>41836</c:v>
                </c:pt>
                <c:pt idx="348">
                  <c:v>41837</c:v>
                </c:pt>
                <c:pt idx="349">
                  <c:v>41838</c:v>
                </c:pt>
                <c:pt idx="350">
                  <c:v>41841</c:v>
                </c:pt>
                <c:pt idx="351">
                  <c:v>41842</c:v>
                </c:pt>
                <c:pt idx="352">
                  <c:v>41843</c:v>
                </c:pt>
                <c:pt idx="353">
                  <c:v>41844</c:v>
                </c:pt>
                <c:pt idx="354">
                  <c:v>41845</c:v>
                </c:pt>
                <c:pt idx="355">
                  <c:v>41848</c:v>
                </c:pt>
                <c:pt idx="356">
                  <c:v>41849</c:v>
                </c:pt>
                <c:pt idx="357">
                  <c:v>41850</c:v>
                </c:pt>
                <c:pt idx="358">
                  <c:v>41851</c:v>
                </c:pt>
                <c:pt idx="359">
                  <c:v>41852</c:v>
                </c:pt>
                <c:pt idx="360">
                  <c:v>41855</c:v>
                </c:pt>
                <c:pt idx="361">
                  <c:v>41856</c:v>
                </c:pt>
                <c:pt idx="362">
                  <c:v>41857</c:v>
                </c:pt>
                <c:pt idx="363">
                  <c:v>41858</c:v>
                </c:pt>
                <c:pt idx="364">
                  <c:v>41859</c:v>
                </c:pt>
                <c:pt idx="365">
                  <c:v>41862</c:v>
                </c:pt>
                <c:pt idx="366">
                  <c:v>41863</c:v>
                </c:pt>
                <c:pt idx="367">
                  <c:v>41864</c:v>
                </c:pt>
                <c:pt idx="368">
                  <c:v>41865</c:v>
                </c:pt>
                <c:pt idx="369">
                  <c:v>41866</c:v>
                </c:pt>
                <c:pt idx="370">
                  <c:v>41869</c:v>
                </c:pt>
                <c:pt idx="371">
                  <c:v>41870</c:v>
                </c:pt>
                <c:pt idx="372">
                  <c:v>41871</c:v>
                </c:pt>
                <c:pt idx="373">
                  <c:v>41872</c:v>
                </c:pt>
                <c:pt idx="374">
                  <c:v>41873</c:v>
                </c:pt>
                <c:pt idx="375">
                  <c:v>41876</c:v>
                </c:pt>
                <c:pt idx="376">
                  <c:v>41877</c:v>
                </c:pt>
                <c:pt idx="377">
                  <c:v>41878</c:v>
                </c:pt>
                <c:pt idx="378">
                  <c:v>41879</c:v>
                </c:pt>
                <c:pt idx="379">
                  <c:v>41880</c:v>
                </c:pt>
                <c:pt idx="380">
                  <c:v>41884</c:v>
                </c:pt>
                <c:pt idx="381">
                  <c:v>41885</c:v>
                </c:pt>
                <c:pt idx="382">
                  <c:v>41886</c:v>
                </c:pt>
                <c:pt idx="383">
                  <c:v>41887</c:v>
                </c:pt>
                <c:pt idx="384">
                  <c:v>41890</c:v>
                </c:pt>
                <c:pt idx="385">
                  <c:v>41891</c:v>
                </c:pt>
                <c:pt idx="386">
                  <c:v>41892</c:v>
                </c:pt>
                <c:pt idx="387">
                  <c:v>41893</c:v>
                </c:pt>
                <c:pt idx="388">
                  <c:v>41894</c:v>
                </c:pt>
                <c:pt idx="389">
                  <c:v>41897</c:v>
                </c:pt>
                <c:pt idx="390">
                  <c:v>41898</c:v>
                </c:pt>
                <c:pt idx="391">
                  <c:v>41899</c:v>
                </c:pt>
                <c:pt idx="392">
                  <c:v>41900</c:v>
                </c:pt>
                <c:pt idx="393">
                  <c:v>41901</c:v>
                </c:pt>
                <c:pt idx="394">
                  <c:v>41904</c:v>
                </c:pt>
                <c:pt idx="395">
                  <c:v>41905</c:v>
                </c:pt>
                <c:pt idx="396">
                  <c:v>41906</c:v>
                </c:pt>
                <c:pt idx="397">
                  <c:v>41907</c:v>
                </c:pt>
                <c:pt idx="398">
                  <c:v>41908</c:v>
                </c:pt>
                <c:pt idx="399">
                  <c:v>41911</c:v>
                </c:pt>
                <c:pt idx="400">
                  <c:v>41912</c:v>
                </c:pt>
                <c:pt idx="401">
                  <c:v>41913</c:v>
                </c:pt>
                <c:pt idx="402">
                  <c:v>41914</c:v>
                </c:pt>
                <c:pt idx="403">
                  <c:v>41915</c:v>
                </c:pt>
                <c:pt idx="404">
                  <c:v>41918</c:v>
                </c:pt>
                <c:pt idx="405">
                  <c:v>41919</c:v>
                </c:pt>
                <c:pt idx="406">
                  <c:v>41920</c:v>
                </c:pt>
                <c:pt idx="407">
                  <c:v>41921</c:v>
                </c:pt>
                <c:pt idx="408">
                  <c:v>41922</c:v>
                </c:pt>
                <c:pt idx="409">
                  <c:v>41925</c:v>
                </c:pt>
                <c:pt idx="410">
                  <c:v>41926</c:v>
                </c:pt>
                <c:pt idx="411">
                  <c:v>41927</c:v>
                </c:pt>
                <c:pt idx="412">
                  <c:v>41928</c:v>
                </c:pt>
                <c:pt idx="413">
                  <c:v>41929</c:v>
                </c:pt>
                <c:pt idx="414">
                  <c:v>41932</c:v>
                </c:pt>
                <c:pt idx="415">
                  <c:v>41933</c:v>
                </c:pt>
                <c:pt idx="416">
                  <c:v>41934</c:v>
                </c:pt>
                <c:pt idx="417">
                  <c:v>41935</c:v>
                </c:pt>
                <c:pt idx="418">
                  <c:v>41936</c:v>
                </c:pt>
                <c:pt idx="419">
                  <c:v>41939</c:v>
                </c:pt>
                <c:pt idx="420">
                  <c:v>41940</c:v>
                </c:pt>
                <c:pt idx="421">
                  <c:v>41941</c:v>
                </c:pt>
                <c:pt idx="422">
                  <c:v>41942</c:v>
                </c:pt>
                <c:pt idx="423">
                  <c:v>41943</c:v>
                </c:pt>
                <c:pt idx="424">
                  <c:v>41946</c:v>
                </c:pt>
                <c:pt idx="425">
                  <c:v>41947</c:v>
                </c:pt>
                <c:pt idx="426">
                  <c:v>41948</c:v>
                </c:pt>
                <c:pt idx="427">
                  <c:v>41949</c:v>
                </c:pt>
                <c:pt idx="428">
                  <c:v>41950</c:v>
                </c:pt>
                <c:pt idx="429">
                  <c:v>41953</c:v>
                </c:pt>
                <c:pt idx="430">
                  <c:v>41954</c:v>
                </c:pt>
                <c:pt idx="431">
                  <c:v>41955</c:v>
                </c:pt>
                <c:pt idx="432">
                  <c:v>41956</c:v>
                </c:pt>
                <c:pt idx="433">
                  <c:v>41957</c:v>
                </c:pt>
                <c:pt idx="434">
                  <c:v>41960</c:v>
                </c:pt>
                <c:pt idx="435">
                  <c:v>41961</c:v>
                </c:pt>
                <c:pt idx="436">
                  <c:v>41962</c:v>
                </c:pt>
                <c:pt idx="437">
                  <c:v>41963</c:v>
                </c:pt>
                <c:pt idx="438">
                  <c:v>41964</c:v>
                </c:pt>
                <c:pt idx="439">
                  <c:v>41967</c:v>
                </c:pt>
                <c:pt idx="440">
                  <c:v>41968</c:v>
                </c:pt>
                <c:pt idx="441">
                  <c:v>41969</c:v>
                </c:pt>
                <c:pt idx="442">
                  <c:v>41971</c:v>
                </c:pt>
                <c:pt idx="443">
                  <c:v>41974</c:v>
                </c:pt>
                <c:pt idx="444">
                  <c:v>41975</c:v>
                </c:pt>
                <c:pt idx="445">
                  <c:v>41976</c:v>
                </c:pt>
                <c:pt idx="446">
                  <c:v>41977</c:v>
                </c:pt>
                <c:pt idx="447">
                  <c:v>41978</c:v>
                </c:pt>
                <c:pt idx="448">
                  <c:v>41981</c:v>
                </c:pt>
                <c:pt idx="449">
                  <c:v>41982</c:v>
                </c:pt>
                <c:pt idx="450">
                  <c:v>41983</c:v>
                </c:pt>
                <c:pt idx="451">
                  <c:v>41984</c:v>
                </c:pt>
                <c:pt idx="452">
                  <c:v>41985</c:v>
                </c:pt>
                <c:pt idx="453">
                  <c:v>41988</c:v>
                </c:pt>
                <c:pt idx="454">
                  <c:v>41989</c:v>
                </c:pt>
                <c:pt idx="455">
                  <c:v>41990</c:v>
                </c:pt>
                <c:pt idx="456">
                  <c:v>41991</c:v>
                </c:pt>
                <c:pt idx="457">
                  <c:v>41992</c:v>
                </c:pt>
                <c:pt idx="458">
                  <c:v>41995</c:v>
                </c:pt>
                <c:pt idx="459">
                  <c:v>41996</c:v>
                </c:pt>
                <c:pt idx="460">
                  <c:v>41997</c:v>
                </c:pt>
                <c:pt idx="461">
                  <c:v>41999</c:v>
                </c:pt>
                <c:pt idx="462">
                  <c:v>42002</c:v>
                </c:pt>
                <c:pt idx="463">
                  <c:v>42003</c:v>
                </c:pt>
                <c:pt idx="464">
                  <c:v>42004</c:v>
                </c:pt>
                <c:pt idx="465">
                  <c:v>42006</c:v>
                </c:pt>
                <c:pt idx="466">
                  <c:v>42009</c:v>
                </c:pt>
                <c:pt idx="467">
                  <c:v>42010</c:v>
                </c:pt>
                <c:pt idx="468">
                  <c:v>42011</c:v>
                </c:pt>
                <c:pt idx="469">
                  <c:v>42012</c:v>
                </c:pt>
                <c:pt idx="470">
                  <c:v>42013</c:v>
                </c:pt>
                <c:pt idx="471">
                  <c:v>42016</c:v>
                </c:pt>
                <c:pt idx="472">
                  <c:v>42017</c:v>
                </c:pt>
                <c:pt idx="473">
                  <c:v>42018</c:v>
                </c:pt>
                <c:pt idx="474">
                  <c:v>42019</c:v>
                </c:pt>
                <c:pt idx="475">
                  <c:v>42020</c:v>
                </c:pt>
                <c:pt idx="476">
                  <c:v>42024</c:v>
                </c:pt>
                <c:pt idx="477">
                  <c:v>42025</c:v>
                </c:pt>
                <c:pt idx="478">
                  <c:v>42026</c:v>
                </c:pt>
                <c:pt idx="479">
                  <c:v>42027</c:v>
                </c:pt>
                <c:pt idx="480">
                  <c:v>42030</c:v>
                </c:pt>
                <c:pt idx="481">
                  <c:v>42031</c:v>
                </c:pt>
                <c:pt idx="482">
                  <c:v>42032</c:v>
                </c:pt>
                <c:pt idx="483">
                  <c:v>42033</c:v>
                </c:pt>
                <c:pt idx="484">
                  <c:v>42034</c:v>
                </c:pt>
                <c:pt idx="485">
                  <c:v>42037</c:v>
                </c:pt>
                <c:pt idx="486">
                  <c:v>42038</c:v>
                </c:pt>
                <c:pt idx="487">
                  <c:v>42039</c:v>
                </c:pt>
                <c:pt idx="488">
                  <c:v>42040</c:v>
                </c:pt>
                <c:pt idx="489">
                  <c:v>42041</c:v>
                </c:pt>
                <c:pt idx="490">
                  <c:v>42044</c:v>
                </c:pt>
                <c:pt idx="491">
                  <c:v>42045</c:v>
                </c:pt>
                <c:pt idx="492">
                  <c:v>42046</c:v>
                </c:pt>
                <c:pt idx="493">
                  <c:v>42047</c:v>
                </c:pt>
                <c:pt idx="494">
                  <c:v>42048</c:v>
                </c:pt>
                <c:pt idx="495">
                  <c:v>42052</c:v>
                </c:pt>
                <c:pt idx="496">
                  <c:v>42053</c:v>
                </c:pt>
                <c:pt idx="497">
                  <c:v>42054</c:v>
                </c:pt>
                <c:pt idx="498">
                  <c:v>42055</c:v>
                </c:pt>
                <c:pt idx="499">
                  <c:v>42058</c:v>
                </c:pt>
                <c:pt idx="500">
                  <c:v>42059</c:v>
                </c:pt>
                <c:pt idx="501">
                  <c:v>42060</c:v>
                </c:pt>
                <c:pt idx="502">
                  <c:v>42061</c:v>
                </c:pt>
                <c:pt idx="503">
                  <c:v>42062</c:v>
                </c:pt>
                <c:pt idx="504">
                  <c:v>42065</c:v>
                </c:pt>
                <c:pt idx="505">
                  <c:v>42066</c:v>
                </c:pt>
                <c:pt idx="506">
                  <c:v>42067</c:v>
                </c:pt>
                <c:pt idx="507">
                  <c:v>42068</c:v>
                </c:pt>
                <c:pt idx="508">
                  <c:v>42069</c:v>
                </c:pt>
                <c:pt idx="509">
                  <c:v>42072</c:v>
                </c:pt>
                <c:pt idx="510">
                  <c:v>42073</c:v>
                </c:pt>
                <c:pt idx="511">
                  <c:v>42074</c:v>
                </c:pt>
                <c:pt idx="512">
                  <c:v>42075</c:v>
                </c:pt>
                <c:pt idx="513">
                  <c:v>42076</c:v>
                </c:pt>
                <c:pt idx="514">
                  <c:v>42079</c:v>
                </c:pt>
                <c:pt idx="515">
                  <c:v>42080</c:v>
                </c:pt>
                <c:pt idx="516">
                  <c:v>42081</c:v>
                </c:pt>
                <c:pt idx="517">
                  <c:v>42082</c:v>
                </c:pt>
                <c:pt idx="518">
                  <c:v>42083</c:v>
                </c:pt>
                <c:pt idx="519">
                  <c:v>42086</c:v>
                </c:pt>
                <c:pt idx="520">
                  <c:v>42087</c:v>
                </c:pt>
                <c:pt idx="521">
                  <c:v>42088</c:v>
                </c:pt>
                <c:pt idx="522">
                  <c:v>42089</c:v>
                </c:pt>
                <c:pt idx="523">
                  <c:v>42090</c:v>
                </c:pt>
                <c:pt idx="524">
                  <c:v>42093</c:v>
                </c:pt>
                <c:pt idx="525">
                  <c:v>42094</c:v>
                </c:pt>
                <c:pt idx="526">
                  <c:v>42095</c:v>
                </c:pt>
                <c:pt idx="527">
                  <c:v>42096</c:v>
                </c:pt>
                <c:pt idx="528">
                  <c:v>42100</c:v>
                </c:pt>
                <c:pt idx="529">
                  <c:v>42101</c:v>
                </c:pt>
                <c:pt idx="530">
                  <c:v>42102</c:v>
                </c:pt>
                <c:pt idx="531">
                  <c:v>42103</c:v>
                </c:pt>
                <c:pt idx="532">
                  <c:v>42104</c:v>
                </c:pt>
                <c:pt idx="533">
                  <c:v>42107</c:v>
                </c:pt>
                <c:pt idx="534">
                  <c:v>42108</c:v>
                </c:pt>
                <c:pt idx="535">
                  <c:v>42109</c:v>
                </c:pt>
                <c:pt idx="536">
                  <c:v>42110</c:v>
                </c:pt>
                <c:pt idx="537">
                  <c:v>42111</c:v>
                </c:pt>
                <c:pt idx="538">
                  <c:v>42114</c:v>
                </c:pt>
                <c:pt idx="539">
                  <c:v>42115</c:v>
                </c:pt>
                <c:pt idx="540">
                  <c:v>42116</c:v>
                </c:pt>
                <c:pt idx="541">
                  <c:v>42117</c:v>
                </c:pt>
                <c:pt idx="542">
                  <c:v>42118</c:v>
                </c:pt>
                <c:pt idx="543">
                  <c:v>42121</c:v>
                </c:pt>
                <c:pt idx="544">
                  <c:v>42122</c:v>
                </c:pt>
                <c:pt idx="545">
                  <c:v>42123</c:v>
                </c:pt>
                <c:pt idx="546">
                  <c:v>42124</c:v>
                </c:pt>
                <c:pt idx="547">
                  <c:v>42125</c:v>
                </c:pt>
                <c:pt idx="548">
                  <c:v>42128</c:v>
                </c:pt>
                <c:pt idx="549">
                  <c:v>42129</c:v>
                </c:pt>
                <c:pt idx="550">
                  <c:v>42130</c:v>
                </c:pt>
                <c:pt idx="551">
                  <c:v>42131</c:v>
                </c:pt>
                <c:pt idx="552">
                  <c:v>42132</c:v>
                </c:pt>
                <c:pt idx="553">
                  <c:v>42135</c:v>
                </c:pt>
                <c:pt idx="554">
                  <c:v>42136</c:v>
                </c:pt>
                <c:pt idx="555">
                  <c:v>42137</c:v>
                </c:pt>
                <c:pt idx="556">
                  <c:v>42138</c:v>
                </c:pt>
                <c:pt idx="557">
                  <c:v>42139</c:v>
                </c:pt>
                <c:pt idx="558">
                  <c:v>42142</c:v>
                </c:pt>
                <c:pt idx="559">
                  <c:v>42143</c:v>
                </c:pt>
                <c:pt idx="560">
                  <c:v>42144</c:v>
                </c:pt>
                <c:pt idx="561">
                  <c:v>42145</c:v>
                </c:pt>
                <c:pt idx="562">
                  <c:v>42146</c:v>
                </c:pt>
                <c:pt idx="563">
                  <c:v>42150</c:v>
                </c:pt>
                <c:pt idx="564">
                  <c:v>42151</c:v>
                </c:pt>
                <c:pt idx="565">
                  <c:v>42152</c:v>
                </c:pt>
                <c:pt idx="566">
                  <c:v>42153</c:v>
                </c:pt>
                <c:pt idx="567">
                  <c:v>42156</c:v>
                </c:pt>
                <c:pt idx="568">
                  <c:v>42157</c:v>
                </c:pt>
                <c:pt idx="569">
                  <c:v>42158</c:v>
                </c:pt>
                <c:pt idx="570">
                  <c:v>42159</c:v>
                </c:pt>
                <c:pt idx="571">
                  <c:v>42160</c:v>
                </c:pt>
                <c:pt idx="572">
                  <c:v>42163</c:v>
                </c:pt>
                <c:pt idx="573">
                  <c:v>42164</c:v>
                </c:pt>
                <c:pt idx="574">
                  <c:v>42165</c:v>
                </c:pt>
                <c:pt idx="575">
                  <c:v>42166</c:v>
                </c:pt>
                <c:pt idx="576">
                  <c:v>42167</c:v>
                </c:pt>
                <c:pt idx="577">
                  <c:v>42170</c:v>
                </c:pt>
                <c:pt idx="578">
                  <c:v>42171</c:v>
                </c:pt>
                <c:pt idx="579">
                  <c:v>42172</c:v>
                </c:pt>
                <c:pt idx="580">
                  <c:v>42173</c:v>
                </c:pt>
                <c:pt idx="581">
                  <c:v>42174</c:v>
                </c:pt>
                <c:pt idx="582">
                  <c:v>42177</c:v>
                </c:pt>
                <c:pt idx="583">
                  <c:v>42178</c:v>
                </c:pt>
                <c:pt idx="584">
                  <c:v>42179</c:v>
                </c:pt>
                <c:pt idx="585">
                  <c:v>42180</c:v>
                </c:pt>
                <c:pt idx="586">
                  <c:v>42181</c:v>
                </c:pt>
                <c:pt idx="587">
                  <c:v>42184</c:v>
                </c:pt>
                <c:pt idx="588">
                  <c:v>42185</c:v>
                </c:pt>
                <c:pt idx="589">
                  <c:v>42186</c:v>
                </c:pt>
                <c:pt idx="590">
                  <c:v>42187</c:v>
                </c:pt>
                <c:pt idx="591">
                  <c:v>42191</c:v>
                </c:pt>
                <c:pt idx="592">
                  <c:v>42192</c:v>
                </c:pt>
                <c:pt idx="593">
                  <c:v>42193</c:v>
                </c:pt>
                <c:pt idx="594">
                  <c:v>42194</c:v>
                </c:pt>
                <c:pt idx="595">
                  <c:v>42195</c:v>
                </c:pt>
                <c:pt idx="596">
                  <c:v>42198</c:v>
                </c:pt>
                <c:pt idx="597">
                  <c:v>42199</c:v>
                </c:pt>
                <c:pt idx="598">
                  <c:v>42200</c:v>
                </c:pt>
                <c:pt idx="599">
                  <c:v>42201</c:v>
                </c:pt>
                <c:pt idx="600">
                  <c:v>42202</c:v>
                </c:pt>
                <c:pt idx="601">
                  <c:v>42205</c:v>
                </c:pt>
                <c:pt idx="602">
                  <c:v>42206</c:v>
                </c:pt>
                <c:pt idx="603">
                  <c:v>42207</c:v>
                </c:pt>
                <c:pt idx="604">
                  <c:v>42208</c:v>
                </c:pt>
                <c:pt idx="605">
                  <c:v>42209</c:v>
                </c:pt>
                <c:pt idx="606">
                  <c:v>42212</c:v>
                </c:pt>
                <c:pt idx="607">
                  <c:v>42213</c:v>
                </c:pt>
                <c:pt idx="608">
                  <c:v>42214</c:v>
                </c:pt>
                <c:pt idx="609">
                  <c:v>42215</c:v>
                </c:pt>
                <c:pt idx="610">
                  <c:v>42216</c:v>
                </c:pt>
                <c:pt idx="611">
                  <c:v>42219</c:v>
                </c:pt>
                <c:pt idx="612">
                  <c:v>42220</c:v>
                </c:pt>
                <c:pt idx="613">
                  <c:v>42221</c:v>
                </c:pt>
                <c:pt idx="614">
                  <c:v>42222</c:v>
                </c:pt>
                <c:pt idx="615">
                  <c:v>42223</c:v>
                </c:pt>
                <c:pt idx="616">
                  <c:v>42226</c:v>
                </c:pt>
                <c:pt idx="617">
                  <c:v>42227</c:v>
                </c:pt>
                <c:pt idx="618">
                  <c:v>42228</c:v>
                </c:pt>
                <c:pt idx="619">
                  <c:v>42229</c:v>
                </c:pt>
                <c:pt idx="620">
                  <c:v>42230</c:v>
                </c:pt>
                <c:pt idx="621">
                  <c:v>42233</c:v>
                </c:pt>
                <c:pt idx="622">
                  <c:v>42234</c:v>
                </c:pt>
                <c:pt idx="623">
                  <c:v>42235</c:v>
                </c:pt>
                <c:pt idx="624">
                  <c:v>42236</c:v>
                </c:pt>
                <c:pt idx="625">
                  <c:v>42237</c:v>
                </c:pt>
                <c:pt idx="626">
                  <c:v>42240</c:v>
                </c:pt>
                <c:pt idx="627">
                  <c:v>42241</c:v>
                </c:pt>
                <c:pt idx="628">
                  <c:v>42242</c:v>
                </c:pt>
                <c:pt idx="629">
                  <c:v>42243</c:v>
                </c:pt>
                <c:pt idx="630">
                  <c:v>42244</c:v>
                </c:pt>
                <c:pt idx="631">
                  <c:v>42247</c:v>
                </c:pt>
                <c:pt idx="632">
                  <c:v>42248</c:v>
                </c:pt>
                <c:pt idx="633">
                  <c:v>42249</c:v>
                </c:pt>
                <c:pt idx="634">
                  <c:v>42250</c:v>
                </c:pt>
                <c:pt idx="635">
                  <c:v>42251</c:v>
                </c:pt>
                <c:pt idx="636">
                  <c:v>42255</c:v>
                </c:pt>
                <c:pt idx="637">
                  <c:v>42256</c:v>
                </c:pt>
                <c:pt idx="638">
                  <c:v>42257</c:v>
                </c:pt>
                <c:pt idx="639">
                  <c:v>42258</c:v>
                </c:pt>
                <c:pt idx="640">
                  <c:v>42261</c:v>
                </c:pt>
                <c:pt idx="641">
                  <c:v>42262</c:v>
                </c:pt>
                <c:pt idx="642">
                  <c:v>42263</c:v>
                </c:pt>
                <c:pt idx="643">
                  <c:v>42264</c:v>
                </c:pt>
                <c:pt idx="644">
                  <c:v>42265</c:v>
                </c:pt>
                <c:pt idx="645">
                  <c:v>42268</c:v>
                </c:pt>
                <c:pt idx="646">
                  <c:v>42269</c:v>
                </c:pt>
                <c:pt idx="647">
                  <c:v>42270</c:v>
                </c:pt>
                <c:pt idx="648">
                  <c:v>42271</c:v>
                </c:pt>
                <c:pt idx="649">
                  <c:v>42272</c:v>
                </c:pt>
                <c:pt idx="650">
                  <c:v>42275</c:v>
                </c:pt>
                <c:pt idx="651">
                  <c:v>42276</c:v>
                </c:pt>
                <c:pt idx="652">
                  <c:v>42277</c:v>
                </c:pt>
                <c:pt idx="653">
                  <c:v>42278</c:v>
                </c:pt>
                <c:pt idx="654">
                  <c:v>42279</c:v>
                </c:pt>
                <c:pt idx="655">
                  <c:v>42282</c:v>
                </c:pt>
                <c:pt idx="656">
                  <c:v>42283</c:v>
                </c:pt>
                <c:pt idx="657">
                  <c:v>42284</c:v>
                </c:pt>
                <c:pt idx="658">
                  <c:v>42285</c:v>
                </c:pt>
                <c:pt idx="659">
                  <c:v>42286</c:v>
                </c:pt>
                <c:pt idx="660">
                  <c:v>42289</c:v>
                </c:pt>
                <c:pt idx="661">
                  <c:v>42290</c:v>
                </c:pt>
                <c:pt idx="662">
                  <c:v>42291</c:v>
                </c:pt>
                <c:pt idx="663">
                  <c:v>42292</c:v>
                </c:pt>
                <c:pt idx="664">
                  <c:v>42293</c:v>
                </c:pt>
                <c:pt idx="665">
                  <c:v>42296</c:v>
                </c:pt>
                <c:pt idx="666">
                  <c:v>42297</c:v>
                </c:pt>
                <c:pt idx="667">
                  <c:v>42298</c:v>
                </c:pt>
                <c:pt idx="668">
                  <c:v>42299</c:v>
                </c:pt>
                <c:pt idx="669">
                  <c:v>42300</c:v>
                </c:pt>
                <c:pt idx="670">
                  <c:v>42303</c:v>
                </c:pt>
                <c:pt idx="671">
                  <c:v>42304</c:v>
                </c:pt>
                <c:pt idx="672">
                  <c:v>42305</c:v>
                </c:pt>
                <c:pt idx="673">
                  <c:v>42306</c:v>
                </c:pt>
                <c:pt idx="674">
                  <c:v>42307</c:v>
                </c:pt>
                <c:pt idx="675">
                  <c:v>42310</c:v>
                </c:pt>
                <c:pt idx="676">
                  <c:v>42311</c:v>
                </c:pt>
                <c:pt idx="677">
                  <c:v>42312</c:v>
                </c:pt>
                <c:pt idx="678">
                  <c:v>42313</c:v>
                </c:pt>
                <c:pt idx="679">
                  <c:v>42314</c:v>
                </c:pt>
                <c:pt idx="680">
                  <c:v>42317</c:v>
                </c:pt>
                <c:pt idx="681">
                  <c:v>42318</c:v>
                </c:pt>
                <c:pt idx="682">
                  <c:v>42319</c:v>
                </c:pt>
                <c:pt idx="683">
                  <c:v>42320</c:v>
                </c:pt>
                <c:pt idx="684">
                  <c:v>42321</c:v>
                </c:pt>
                <c:pt idx="685">
                  <c:v>42324</c:v>
                </c:pt>
                <c:pt idx="686">
                  <c:v>42325</c:v>
                </c:pt>
                <c:pt idx="687">
                  <c:v>42326</c:v>
                </c:pt>
                <c:pt idx="688">
                  <c:v>42327</c:v>
                </c:pt>
                <c:pt idx="689">
                  <c:v>42328</c:v>
                </c:pt>
                <c:pt idx="690">
                  <c:v>42331</c:v>
                </c:pt>
                <c:pt idx="691">
                  <c:v>42332</c:v>
                </c:pt>
                <c:pt idx="692">
                  <c:v>42333</c:v>
                </c:pt>
                <c:pt idx="693">
                  <c:v>42335</c:v>
                </c:pt>
                <c:pt idx="694">
                  <c:v>42338</c:v>
                </c:pt>
                <c:pt idx="695">
                  <c:v>42339</c:v>
                </c:pt>
                <c:pt idx="696">
                  <c:v>42340</c:v>
                </c:pt>
                <c:pt idx="697">
                  <c:v>42341</c:v>
                </c:pt>
                <c:pt idx="698">
                  <c:v>42342</c:v>
                </c:pt>
                <c:pt idx="699">
                  <c:v>42345</c:v>
                </c:pt>
                <c:pt idx="700">
                  <c:v>42346</c:v>
                </c:pt>
                <c:pt idx="701">
                  <c:v>42347</c:v>
                </c:pt>
                <c:pt idx="702">
                  <c:v>42348</c:v>
                </c:pt>
                <c:pt idx="703">
                  <c:v>42349</c:v>
                </c:pt>
                <c:pt idx="704">
                  <c:v>42352</c:v>
                </c:pt>
                <c:pt idx="705">
                  <c:v>42353</c:v>
                </c:pt>
                <c:pt idx="706">
                  <c:v>42354</c:v>
                </c:pt>
                <c:pt idx="707">
                  <c:v>42355</c:v>
                </c:pt>
                <c:pt idx="708">
                  <c:v>42356</c:v>
                </c:pt>
                <c:pt idx="709">
                  <c:v>42359</c:v>
                </c:pt>
                <c:pt idx="710">
                  <c:v>42360</c:v>
                </c:pt>
                <c:pt idx="711">
                  <c:v>42361</c:v>
                </c:pt>
                <c:pt idx="712">
                  <c:v>42362</c:v>
                </c:pt>
                <c:pt idx="713">
                  <c:v>42366</c:v>
                </c:pt>
                <c:pt idx="714">
                  <c:v>42367</c:v>
                </c:pt>
                <c:pt idx="715">
                  <c:v>42368</c:v>
                </c:pt>
                <c:pt idx="716">
                  <c:v>42369</c:v>
                </c:pt>
                <c:pt idx="717">
                  <c:v>42373</c:v>
                </c:pt>
                <c:pt idx="718">
                  <c:v>42374</c:v>
                </c:pt>
                <c:pt idx="719">
                  <c:v>42375</c:v>
                </c:pt>
                <c:pt idx="720">
                  <c:v>42376</c:v>
                </c:pt>
                <c:pt idx="721">
                  <c:v>42377</c:v>
                </c:pt>
                <c:pt idx="722">
                  <c:v>42380</c:v>
                </c:pt>
                <c:pt idx="723">
                  <c:v>42381</c:v>
                </c:pt>
                <c:pt idx="724">
                  <c:v>42382</c:v>
                </c:pt>
                <c:pt idx="725">
                  <c:v>42383</c:v>
                </c:pt>
                <c:pt idx="726">
                  <c:v>42384</c:v>
                </c:pt>
                <c:pt idx="727">
                  <c:v>42388</c:v>
                </c:pt>
                <c:pt idx="728">
                  <c:v>42389</c:v>
                </c:pt>
                <c:pt idx="729">
                  <c:v>42390</c:v>
                </c:pt>
                <c:pt idx="730">
                  <c:v>42391</c:v>
                </c:pt>
                <c:pt idx="731">
                  <c:v>42394</c:v>
                </c:pt>
                <c:pt idx="732">
                  <c:v>42395</c:v>
                </c:pt>
                <c:pt idx="733">
                  <c:v>42396</c:v>
                </c:pt>
                <c:pt idx="734">
                  <c:v>42397</c:v>
                </c:pt>
                <c:pt idx="735">
                  <c:v>42398</c:v>
                </c:pt>
                <c:pt idx="736">
                  <c:v>42401</c:v>
                </c:pt>
                <c:pt idx="737">
                  <c:v>42402</c:v>
                </c:pt>
                <c:pt idx="738">
                  <c:v>42403</c:v>
                </c:pt>
                <c:pt idx="739">
                  <c:v>42404</c:v>
                </c:pt>
                <c:pt idx="740">
                  <c:v>42405</c:v>
                </c:pt>
                <c:pt idx="741">
                  <c:v>42408</c:v>
                </c:pt>
                <c:pt idx="742">
                  <c:v>42409</c:v>
                </c:pt>
                <c:pt idx="743">
                  <c:v>42410</c:v>
                </c:pt>
                <c:pt idx="744">
                  <c:v>42411</c:v>
                </c:pt>
                <c:pt idx="745">
                  <c:v>42412</c:v>
                </c:pt>
                <c:pt idx="746">
                  <c:v>42416</c:v>
                </c:pt>
                <c:pt idx="747">
                  <c:v>42417</c:v>
                </c:pt>
                <c:pt idx="748">
                  <c:v>42418</c:v>
                </c:pt>
                <c:pt idx="749">
                  <c:v>42419</c:v>
                </c:pt>
                <c:pt idx="750">
                  <c:v>42422</c:v>
                </c:pt>
                <c:pt idx="751">
                  <c:v>42423</c:v>
                </c:pt>
                <c:pt idx="752">
                  <c:v>42424</c:v>
                </c:pt>
                <c:pt idx="753">
                  <c:v>42425</c:v>
                </c:pt>
                <c:pt idx="754">
                  <c:v>42426</c:v>
                </c:pt>
                <c:pt idx="755">
                  <c:v>42429</c:v>
                </c:pt>
                <c:pt idx="756">
                  <c:v>42430</c:v>
                </c:pt>
                <c:pt idx="757">
                  <c:v>42431</c:v>
                </c:pt>
                <c:pt idx="758">
                  <c:v>42432</c:v>
                </c:pt>
                <c:pt idx="759">
                  <c:v>42433</c:v>
                </c:pt>
                <c:pt idx="760">
                  <c:v>42436</c:v>
                </c:pt>
                <c:pt idx="761">
                  <c:v>42437</c:v>
                </c:pt>
                <c:pt idx="762">
                  <c:v>42438</c:v>
                </c:pt>
                <c:pt idx="763">
                  <c:v>42439</c:v>
                </c:pt>
                <c:pt idx="764">
                  <c:v>42440</c:v>
                </c:pt>
                <c:pt idx="765">
                  <c:v>42443</c:v>
                </c:pt>
                <c:pt idx="766">
                  <c:v>42444</c:v>
                </c:pt>
                <c:pt idx="767">
                  <c:v>42445</c:v>
                </c:pt>
                <c:pt idx="768">
                  <c:v>42446</c:v>
                </c:pt>
                <c:pt idx="769">
                  <c:v>42447</c:v>
                </c:pt>
                <c:pt idx="770">
                  <c:v>42450</c:v>
                </c:pt>
                <c:pt idx="771">
                  <c:v>42451</c:v>
                </c:pt>
                <c:pt idx="772">
                  <c:v>42452</c:v>
                </c:pt>
                <c:pt idx="773">
                  <c:v>42453</c:v>
                </c:pt>
                <c:pt idx="774">
                  <c:v>42457</c:v>
                </c:pt>
                <c:pt idx="775">
                  <c:v>42458</c:v>
                </c:pt>
                <c:pt idx="776">
                  <c:v>42459</c:v>
                </c:pt>
                <c:pt idx="777">
                  <c:v>42460</c:v>
                </c:pt>
                <c:pt idx="778">
                  <c:v>42461</c:v>
                </c:pt>
                <c:pt idx="779">
                  <c:v>42464</c:v>
                </c:pt>
                <c:pt idx="780">
                  <c:v>42465</c:v>
                </c:pt>
                <c:pt idx="781">
                  <c:v>42466</c:v>
                </c:pt>
                <c:pt idx="782">
                  <c:v>42467</c:v>
                </c:pt>
                <c:pt idx="783">
                  <c:v>42468</c:v>
                </c:pt>
                <c:pt idx="784">
                  <c:v>42471</c:v>
                </c:pt>
                <c:pt idx="785">
                  <c:v>42472</c:v>
                </c:pt>
                <c:pt idx="786">
                  <c:v>42473</c:v>
                </c:pt>
                <c:pt idx="787">
                  <c:v>42474</c:v>
                </c:pt>
                <c:pt idx="788">
                  <c:v>42475</c:v>
                </c:pt>
                <c:pt idx="789">
                  <c:v>42478</c:v>
                </c:pt>
                <c:pt idx="790">
                  <c:v>42479</c:v>
                </c:pt>
                <c:pt idx="791">
                  <c:v>42480</c:v>
                </c:pt>
                <c:pt idx="792">
                  <c:v>42481</c:v>
                </c:pt>
                <c:pt idx="793">
                  <c:v>42482</c:v>
                </c:pt>
                <c:pt idx="794">
                  <c:v>42485</c:v>
                </c:pt>
                <c:pt idx="795">
                  <c:v>42486</c:v>
                </c:pt>
                <c:pt idx="796">
                  <c:v>42487</c:v>
                </c:pt>
                <c:pt idx="797">
                  <c:v>42488</c:v>
                </c:pt>
                <c:pt idx="798">
                  <c:v>42489</c:v>
                </c:pt>
                <c:pt idx="799">
                  <c:v>42492</c:v>
                </c:pt>
                <c:pt idx="800">
                  <c:v>42493</c:v>
                </c:pt>
                <c:pt idx="801">
                  <c:v>42494</c:v>
                </c:pt>
                <c:pt idx="802">
                  <c:v>42495</c:v>
                </c:pt>
                <c:pt idx="803">
                  <c:v>42496</c:v>
                </c:pt>
                <c:pt idx="804">
                  <c:v>42499</c:v>
                </c:pt>
                <c:pt idx="805">
                  <c:v>42500</c:v>
                </c:pt>
                <c:pt idx="806">
                  <c:v>42501</c:v>
                </c:pt>
                <c:pt idx="807">
                  <c:v>42502</c:v>
                </c:pt>
                <c:pt idx="808">
                  <c:v>42503</c:v>
                </c:pt>
                <c:pt idx="809">
                  <c:v>42506</c:v>
                </c:pt>
                <c:pt idx="810">
                  <c:v>42507</c:v>
                </c:pt>
                <c:pt idx="811">
                  <c:v>42508</c:v>
                </c:pt>
                <c:pt idx="812">
                  <c:v>42509</c:v>
                </c:pt>
                <c:pt idx="813">
                  <c:v>42510</c:v>
                </c:pt>
                <c:pt idx="814">
                  <c:v>42513</c:v>
                </c:pt>
                <c:pt idx="815">
                  <c:v>42514</c:v>
                </c:pt>
                <c:pt idx="816">
                  <c:v>42515</c:v>
                </c:pt>
                <c:pt idx="817">
                  <c:v>42516</c:v>
                </c:pt>
                <c:pt idx="818">
                  <c:v>42517</c:v>
                </c:pt>
                <c:pt idx="819">
                  <c:v>42521</c:v>
                </c:pt>
                <c:pt idx="820">
                  <c:v>42522</c:v>
                </c:pt>
                <c:pt idx="821">
                  <c:v>42523</c:v>
                </c:pt>
                <c:pt idx="822">
                  <c:v>42524</c:v>
                </c:pt>
                <c:pt idx="823">
                  <c:v>42527</c:v>
                </c:pt>
                <c:pt idx="824">
                  <c:v>42528</c:v>
                </c:pt>
                <c:pt idx="825">
                  <c:v>42529</c:v>
                </c:pt>
                <c:pt idx="826">
                  <c:v>42530</c:v>
                </c:pt>
                <c:pt idx="827">
                  <c:v>42531</c:v>
                </c:pt>
                <c:pt idx="828">
                  <c:v>42534</c:v>
                </c:pt>
                <c:pt idx="829">
                  <c:v>42535</c:v>
                </c:pt>
                <c:pt idx="830">
                  <c:v>42536</c:v>
                </c:pt>
                <c:pt idx="831">
                  <c:v>42537</c:v>
                </c:pt>
                <c:pt idx="832">
                  <c:v>42538</c:v>
                </c:pt>
                <c:pt idx="833">
                  <c:v>42541</c:v>
                </c:pt>
                <c:pt idx="834">
                  <c:v>42542</c:v>
                </c:pt>
                <c:pt idx="835">
                  <c:v>42543</c:v>
                </c:pt>
                <c:pt idx="836">
                  <c:v>42544</c:v>
                </c:pt>
                <c:pt idx="837">
                  <c:v>42545</c:v>
                </c:pt>
                <c:pt idx="838">
                  <c:v>42548</c:v>
                </c:pt>
                <c:pt idx="839">
                  <c:v>42549</c:v>
                </c:pt>
                <c:pt idx="840">
                  <c:v>42550</c:v>
                </c:pt>
                <c:pt idx="841">
                  <c:v>42551</c:v>
                </c:pt>
                <c:pt idx="842">
                  <c:v>42552</c:v>
                </c:pt>
                <c:pt idx="843">
                  <c:v>42556</c:v>
                </c:pt>
                <c:pt idx="844">
                  <c:v>42557</c:v>
                </c:pt>
                <c:pt idx="845">
                  <c:v>42558</c:v>
                </c:pt>
                <c:pt idx="846">
                  <c:v>42559</c:v>
                </c:pt>
                <c:pt idx="847">
                  <c:v>42562</c:v>
                </c:pt>
                <c:pt idx="848">
                  <c:v>42563</c:v>
                </c:pt>
                <c:pt idx="849">
                  <c:v>42564</c:v>
                </c:pt>
                <c:pt idx="850">
                  <c:v>42565</c:v>
                </c:pt>
                <c:pt idx="851">
                  <c:v>42566</c:v>
                </c:pt>
                <c:pt idx="852">
                  <c:v>42569</c:v>
                </c:pt>
                <c:pt idx="853">
                  <c:v>42570</c:v>
                </c:pt>
                <c:pt idx="854">
                  <c:v>42571</c:v>
                </c:pt>
                <c:pt idx="855">
                  <c:v>42572</c:v>
                </c:pt>
                <c:pt idx="856">
                  <c:v>42573</c:v>
                </c:pt>
                <c:pt idx="857">
                  <c:v>42576</c:v>
                </c:pt>
                <c:pt idx="858">
                  <c:v>42577</c:v>
                </c:pt>
                <c:pt idx="859">
                  <c:v>42578</c:v>
                </c:pt>
                <c:pt idx="860">
                  <c:v>42579</c:v>
                </c:pt>
                <c:pt idx="861">
                  <c:v>42580</c:v>
                </c:pt>
                <c:pt idx="862">
                  <c:v>42583</c:v>
                </c:pt>
                <c:pt idx="863">
                  <c:v>42584</c:v>
                </c:pt>
                <c:pt idx="864">
                  <c:v>42585</c:v>
                </c:pt>
                <c:pt idx="865">
                  <c:v>42586</c:v>
                </c:pt>
                <c:pt idx="866">
                  <c:v>42587</c:v>
                </c:pt>
                <c:pt idx="867">
                  <c:v>42590</c:v>
                </c:pt>
                <c:pt idx="868">
                  <c:v>42591</c:v>
                </c:pt>
                <c:pt idx="869">
                  <c:v>42592</c:v>
                </c:pt>
                <c:pt idx="870">
                  <c:v>42593</c:v>
                </c:pt>
                <c:pt idx="871">
                  <c:v>42594</c:v>
                </c:pt>
                <c:pt idx="872">
                  <c:v>42597</c:v>
                </c:pt>
                <c:pt idx="873">
                  <c:v>42598</c:v>
                </c:pt>
                <c:pt idx="874">
                  <c:v>42599</c:v>
                </c:pt>
                <c:pt idx="875">
                  <c:v>42600</c:v>
                </c:pt>
                <c:pt idx="876">
                  <c:v>42601</c:v>
                </c:pt>
                <c:pt idx="877">
                  <c:v>42604</c:v>
                </c:pt>
                <c:pt idx="878">
                  <c:v>42605</c:v>
                </c:pt>
                <c:pt idx="879">
                  <c:v>42606</c:v>
                </c:pt>
                <c:pt idx="880">
                  <c:v>42607</c:v>
                </c:pt>
                <c:pt idx="881">
                  <c:v>42608</c:v>
                </c:pt>
                <c:pt idx="882">
                  <c:v>42611</c:v>
                </c:pt>
                <c:pt idx="883">
                  <c:v>42612</c:v>
                </c:pt>
                <c:pt idx="884">
                  <c:v>42613</c:v>
                </c:pt>
                <c:pt idx="885">
                  <c:v>42614</c:v>
                </c:pt>
                <c:pt idx="886">
                  <c:v>42615</c:v>
                </c:pt>
                <c:pt idx="887">
                  <c:v>42619</c:v>
                </c:pt>
                <c:pt idx="888">
                  <c:v>42620</c:v>
                </c:pt>
                <c:pt idx="889">
                  <c:v>42621</c:v>
                </c:pt>
                <c:pt idx="890">
                  <c:v>42622</c:v>
                </c:pt>
                <c:pt idx="891">
                  <c:v>42625</c:v>
                </c:pt>
                <c:pt idx="892">
                  <c:v>42626</c:v>
                </c:pt>
                <c:pt idx="893">
                  <c:v>42627</c:v>
                </c:pt>
                <c:pt idx="894">
                  <c:v>42628</c:v>
                </c:pt>
                <c:pt idx="895">
                  <c:v>42629</c:v>
                </c:pt>
                <c:pt idx="896">
                  <c:v>42632</c:v>
                </c:pt>
                <c:pt idx="897">
                  <c:v>42633</c:v>
                </c:pt>
                <c:pt idx="898">
                  <c:v>42634</c:v>
                </c:pt>
                <c:pt idx="899">
                  <c:v>42635</c:v>
                </c:pt>
                <c:pt idx="900">
                  <c:v>42636</c:v>
                </c:pt>
                <c:pt idx="901">
                  <c:v>42639</c:v>
                </c:pt>
                <c:pt idx="902">
                  <c:v>42640</c:v>
                </c:pt>
                <c:pt idx="903">
                  <c:v>42641</c:v>
                </c:pt>
                <c:pt idx="904">
                  <c:v>42642</c:v>
                </c:pt>
                <c:pt idx="905">
                  <c:v>42643</c:v>
                </c:pt>
                <c:pt idx="906">
                  <c:v>42646</c:v>
                </c:pt>
                <c:pt idx="907">
                  <c:v>42647</c:v>
                </c:pt>
                <c:pt idx="908">
                  <c:v>42648</c:v>
                </c:pt>
                <c:pt idx="909">
                  <c:v>42649</c:v>
                </c:pt>
                <c:pt idx="910">
                  <c:v>42650</c:v>
                </c:pt>
                <c:pt idx="911">
                  <c:v>42653</c:v>
                </c:pt>
                <c:pt idx="912">
                  <c:v>42654</c:v>
                </c:pt>
                <c:pt idx="913">
                  <c:v>42655</c:v>
                </c:pt>
                <c:pt idx="914">
                  <c:v>42656</c:v>
                </c:pt>
                <c:pt idx="915">
                  <c:v>42657</c:v>
                </c:pt>
                <c:pt idx="916">
                  <c:v>42660</c:v>
                </c:pt>
                <c:pt idx="917">
                  <c:v>42661</c:v>
                </c:pt>
                <c:pt idx="918">
                  <c:v>42662</c:v>
                </c:pt>
                <c:pt idx="919">
                  <c:v>42663</c:v>
                </c:pt>
                <c:pt idx="920">
                  <c:v>42664</c:v>
                </c:pt>
                <c:pt idx="921">
                  <c:v>42667</c:v>
                </c:pt>
                <c:pt idx="922">
                  <c:v>42668</c:v>
                </c:pt>
                <c:pt idx="923">
                  <c:v>42669</c:v>
                </c:pt>
                <c:pt idx="924">
                  <c:v>42670</c:v>
                </c:pt>
                <c:pt idx="925">
                  <c:v>42671</c:v>
                </c:pt>
                <c:pt idx="926">
                  <c:v>42674</c:v>
                </c:pt>
                <c:pt idx="927">
                  <c:v>42675</c:v>
                </c:pt>
                <c:pt idx="928">
                  <c:v>42676</c:v>
                </c:pt>
                <c:pt idx="929">
                  <c:v>42677</c:v>
                </c:pt>
                <c:pt idx="930">
                  <c:v>42678</c:v>
                </c:pt>
                <c:pt idx="931">
                  <c:v>42681</c:v>
                </c:pt>
                <c:pt idx="932">
                  <c:v>42682</c:v>
                </c:pt>
                <c:pt idx="933">
                  <c:v>42683</c:v>
                </c:pt>
                <c:pt idx="934">
                  <c:v>42684</c:v>
                </c:pt>
                <c:pt idx="935">
                  <c:v>42685</c:v>
                </c:pt>
                <c:pt idx="936">
                  <c:v>42688</c:v>
                </c:pt>
                <c:pt idx="937">
                  <c:v>42689</c:v>
                </c:pt>
                <c:pt idx="938">
                  <c:v>42690</c:v>
                </c:pt>
                <c:pt idx="939">
                  <c:v>42691</c:v>
                </c:pt>
                <c:pt idx="940">
                  <c:v>42692</c:v>
                </c:pt>
                <c:pt idx="941">
                  <c:v>42695</c:v>
                </c:pt>
                <c:pt idx="942">
                  <c:v>42696</c:v>
                </c:pt>
                <c:pt idx="943">
                  <c:v>42697</c:v>
                </c:pt>
                <c:pt idx="944">
                  <c:v>42699</c:v>
                </c:pt>
                <c:pt idx="945">
                  <c:v>42702</c:v>
                </c:pt>
                <c:pt idx="946">
                  <c:v>42703</c:v>
                </c:pt>
                <c:pt idx="947">
                  <c:v>42704</c:v>
                </c:pt>
                <c:pt idx="948">
                  <c:v>42705</c:v>
                </c:pt>
                <c:pt idx="949">
                  <c:v>42706</c:v>
                </c:pt>
                <c:pt idx="950">
                  <c:v>42709</c:v>
                </c:pt>
                <c:pt idx="951">
                  <c:v>42710</c:v>
                </c:pt>
                <c:pt idx="952">
                  <c:v>42711</c:v>
                </c:pt>
                <c:pt idx="953">
                  <c:v>42712</c:v>
                </c:pt>
                <c:pt idx="954">
                  <c:v>42713</c:v>
                </c:pt>
                <c:pt idx="955">
                  <c:v>42716</c:v>
                </c:pt>
                <c:pt idx="956">
                  <c:v>42717</c:v>
                </c:pt>
                <c:pt idx="957">
                  <c:v>42718</c:v>
                </c:pt>
                <c:pt idx="958">
                  <c:v>42719</c:v>
                </c:pt>
                <c:pt idx="959">
                  <c:v>42720</c:v>
                </c:pt>
                <c:pt idx="960">
                  <c:v>42723</c:v>
                </c:pt>
                <c:pt idx="961">
                  <c:v>42724</c:v>
                </c:pt>
                <c:pt idx="962">
                  <c:v>42725</c:v>
                </c:pt>
                <c:pt idx="963">
                  <c:v>42726</c:v>
                </c:pt>
                <c:pt idx="964">
                  <c:v>42727</c:v>
                </c:pt>
                <c:pt idx="965">
                  <c:v>42731</c:v>
                </c:pt>
                <c:pt idx="966">
                  <c:v>42732</c:v>
                </c:pt>
                <c:pt idx="967">
                  <c:v>42733</c:v>
                </c:pt>
                <c:pt idx="968">
                  <c:v>42734</c:v>
                </c:pt>
                <c:pt idx="969">
                  <c:v>42738</c:v>
                </c:pt>
                <c:pt idx="970">
                  <c:v>42739</c:v>
                </c:pt>
                <c:pt idx="971">
                  <c:v>42740</c:v>
                </c:pt>
                <c:pt idx="972">
                  <c:v>42741</c:v>
                </c:pt>
                <c:pt idx="973">
                  <c:v>42744</c:v>
                </c:pt>
                <c:pt idx="974">
                  <c:v>42745</c:v>
                </c:pt>
                <c:pt idx="975">
                  <c:v>42746</c:v>
                </c:pt>
                <c:pt idx="976">
                  <c:v>42747</c:v>
                </c:pt>
                <c:pt idx="977">
                  <c:v>42748</c:v>
                </c:pt>
                <c:pt idx="978">
                  <c:v>42752</c:v>
                </c:pt>
                <c:pt idx="979">
                  <c:v>42753</c:v>
                </c:pt>
                <c:pt idx="980">
                  <c:v>42754</c:v>
                </c:pt>
                <c:pt idx="981">
                  <c:v>42755</c:v>
                </c:pt>
                <c:pt idx="982">
                  <c:v>42758</c:v>
                </c:pt>
                <c:pt idx="983">
                  <c:v>42759</c:v>
                </c:pt>
                <c:pt idx="984">
                  <c:v>42760</c:v>
                </c:pt>
                <c:pt idx="985">
                  <c:v>42761</c:v>
                </c:pt>
                <c:pt idx="986">
                  <c:v>42762</c:v>
                </c:pt>
                <c:pt idx="987">
                  <c:v>42765</c:v>
                </c:pt>
                <c:pt idx="988">
                  <c:v>42766</c:v>
                </c:pt>
                <c:pt idx="989">
                  <c:v>42767</c:v>
                </c:pt>
                <c:pt idx="990">
                  <c:v>42768</c:v>
                </c:pt>
                <c:pt idx="991">
                  <c:v>42769</c:v>
                </c:pt>
                <c:pt idx="992">
                  <c:v>42772</c:v>
                </c:pt>
                <c:pt idx="993">
                  <c:v>42773</c:v>
                </c:pt>
                <c:pt idx="994">
                  <c:v>42774</c:v>
                </c:pt>
                <c:pt idx="995">
                  <c:v>42775</c:v>
                </c:pt>
                <c:pt idx="996">
                  <c:v>42776</c:v>
                </c:pt>
                <c:pt idx="997">
                  <c:v>42779</c:v>
                </c:pt>
                <c:pt idx="998">
                  <c:v>42780</c:v>
                </c:pt>
                <c:pt idx="999">
                  <c:v>42781</c:v>
                </c:pt>
                <c:pt idx="1000">
                  <c:v>42782</c:v>
                </c:pt>
                <c:pt idx="1001">
                  <c:v>42783</c:v>
                </c:pt>
                <c:pt idx="1002">
                  <c:v>42787</c:v>
                </c:pt>
                <c:pt idx="1003">
                  <c:v>42788</c:v>
                </c:pt>
                <c:pt idx="1004">
                  <c:v>42789</c:v>
                </c:pt>
                <c:pt idx="1005">
                  <c:v>42790</c:v>
                </c:pt>
                <c:pt idx="1006">
                  <c:v>42793</c:v>
                </c:pt>
                <c:pt idx="1007">
                  <c:v>42794</c:v>
                </c:pt>
                <c:pt idx="1008">
                  <c:v>42795</c:v>
                </c:pt>
                <c:pt idx="1009">
                  <c:v>42796</c:v>
                </c:pt>
                <c:pt idx="1010">
                  <c:v>42797</c:v>
                </c:pt>
                <c:pt idx="1011">
                  <c:v>42800</c:v>
                </c:pt>
                <c:pt idx="1012">
                  <c:v>42801</c:v>
                </c:pt>
                <c:pt idx="1013">
                  <c:v>42802</c:v>
                </c:pt>
                <c:pt idx="1014">
                  <c:v>42803</c:v>
                </c:pt>
                <c:pt idx="1015">
                  <c:v>42804</c:v>
                </c:pt>
                <c:pt idx="1016">
                  <c:v>42807</c:v>
                </c:pt>
                <c:pt idx="1017">
                  <c:v>42808</c:v>
                </c:pt>
                <c:pt idx="1018">
                  <c:v>42809</c:v>
                </c:pt>
                <c:pt idx="1019">
                  <c:v>42810</c:v>
                </c:pt>
                <c:pt idx="1020">
                  <c:v>42811</c:v>
                </c:pt>
                <c:pt idx="1021">
                  <c:v>42814</c:v>
                </c:pt>
                <c:pt idx="1022">
                  <c:v>42815</c:v>
                </c:pt>
                <c:pt idx="1023">
                  <c:v>42816</c:v>
                </c:pt>
                <c:pt idx="1024">
                  <c:v>42817</c:v>
                </c:pt>
                <c:pt idx="1025">
                  <c:v>42818</c:v>
                </c:pt>
                <c:pt idx="1026">
                  <c:v>42821</c:v>
                </c:pt>
                <c:pt idx="1027">
                  <c:v>42822</c:v>
                </c:pt>
                <c:pt idx="1028">
                  <c:v>42823</c:v>
                </c:pt>
                <c:pt idx="1029">
                  <c:v>42824</c:v>
                </c:pt>
                <c:pt idx="1030">
                  <c:v>42825</c:v>
                </c:pt>
                <c:pt idx="1031">
                  <c:v>42828</c:v>
                </c:pt>
                <c:pt idx="1032">
                  <c:v>42829</c:v>
                </c:pt>
                <c:pt idx="1033">
                  <c:v>42830</c:v>
                </c:pt>
                <c:pt idx="1034">
                  <c:v>42831</c:v>
                </c:pt>
                <c:pt idx="1035">
                  <c:v>42832</c:v>
                </c:pt>
                <c:pt idx="1036">
                  <c:v>42835</c:v>
                </c:pt>
                <c:pt idx="1037">
                  <c:v>42836</c:v>
                </c:pt>
                <c:pt idx="1038">
                  <c:v>42837</c:v>
                </c:pt>
                <c:pt idx="1039">
                  <c:v>42838</c:v>
                </c:pt>
                <c:pt idx="1040">
                  <c:v>42842</c:v>
                </c:pt>
                <c:pt idx="1041">
                  <c:v>42843</c:v>
                </c:pt>
                <c:pt idx="1042">
                  <c:v>42844</c:v>
                </c:pt>
                <c:pt idx="1043">
                  <c:v>42845</c:v>
                </c:pt>
                <c:pt idx="1044">
                  <c:v>42846</c:v>
                </c:pt>
                <c:pt idx="1045">
                  <c:v>42849</c:v>
                </c:pt>
                <c:pt idx="1046">
                  <c:v>42850</c:v>
                </c:pt>
                <c:pt idx="1047">
                  <c:v>42851</c:v>
                </c:pt>
                <c:pt idx="1048">
                  <c:v>42852</c:v>
                </c:pt>
                <c:pt idx="1049">
                  <c:v>42853</c:v>
                </c:pt>
                <c:pt idx="1050">
                  <c:v>42856</c:v>
                </c:pt>
                <c:pt idx="1051">
                  <c:v>42857</c:v>
                </c:pt>
                <c:pt idx="1052">
                  <c:v>42858</c:v>
                </c:pt>
                <c:pt idx="1053">
                  <c:v>42859</c:v>
                </c:pt>
                <c:pt idx="1054">
                  <c:v>42860</c:v>
                </c:pt>
                <c:pt idx="1055">
                  <c:v>42863</c:v>
                </c:pt>
                <c:pt idx="1056">
                  <c:v>42864</c:v>
                </c:pt>
                <c:pt idx="1057">
                  <c:v>42865</c:v>
                </c:pt>
                <c:pt idx="1058">
                  <c:v>42866</c:v>
                </c:pt>
                <c:pt idx="1059">
                  <c:v>42867</c:v>
                </c:pt>
                <c:pt idx="1060">
                  <c:v>42870</c:v>
                </c:pt>
                <c:pt idx="1061">
                  <c:v>42871</c:v>
                </c:pt>
                <c:pt idx="1062">
                  <c:v>42872</c:v>
                </c:pt>
                <c:pt idx="1063">
                  <c:v>42873</c:v>
                </c:pt>
                <c:pt idx="1064">
                  <c:v>42874</c:v>
                </c:pt>
                <c:pt idx="1065">
                  <c:v>42877</c:v>
                </c:pt>
                <c:pt idx="1066">
                  <c:v>42878</c:v>
                </c:pt>
                <c:pt idx="1067">
                  <c:v>42879</c:v>
                </c:pt>
                <c:pt idx="1068">
                  <c:v>42880</c:v>
                </c:pt>
                <c:pt idx="1069">
                  <c:v>42881</c:v>
                </c:pt>
                <c:pt idx="1070">
                  <c:v>42885</c:v>
                </c:pt>
                <c:pt idx="1071">
                  <c:v>42886</c:v>
                </c:pt>
                <c:pt idx="1072">
                  <c:v>42887</c:v>
                </c:pt>
                <c:pt idx="1073">
                  <c:v>42888</c:v>
                </c:pt>
                <c:pt idx="1074">
                  <c:v>42891</c:v>
                </c:pt>
                <c:pt idx="1075">
                  <c:v>42892</c:v>
                </c:pt>
                <c:pt idx="1076">
                  <c:v>42893</c:v>
                </c:pt>
                <c:pt idx="1077">
                  <c:v>42894</c:v>
                </c:pt>
                <c:pt idx="1078">
                  <c:v>42895</c:v>
                </c:pt>
                <c:pt idx="1079">
                  <c:v>42898</c:v>
                </c:pt>
                <c:pt idx="1080">
                  <c:v>42899</c:v>
                </c:pt>
                <c:pt idx="1081">
                  <c:v>42900</c:v>
                </c:pt>
                <c:pt idx="1082">
                  <c:v>42901</c:v>
                </c:pt>
                <c:pt idx="1083">
                  <c:v>42902</c:v>
                </c:pt>
                <c:pt idx="1084">
                  <c:v>42905</c:v>
                </c:pt>
                <c:pt idx="1085">
                  <c:v>42906</c:v>
                </c:pt>
                <c:pt idx="1086">
                  <c:v>42907</c:v>
                </c:pt>
                <c:pt idx="1087">
                  <c:v>42908</c:v>
                </c:pt>
                <c:pt idx="1088">
                  <c:v>42909</c:v>
                </c:pt>
                <c:pt idx="1089">
                  <c:v>42912</c:v>
                </c:pt>
                <c:pt idx="1090">
                  <c:v>42913</c:v>
                </c:pt>
                <c:pt idx="1091">
                  <c:v>42914</c:v>
                </c:pt>
                <c:pt idx="1092">
                  <c:v>42915</c:v>
                </c:pt>
                <c:pt idx="1093">
                  <c:v>42916</c:v>
                </c:pt>
                <c:pt idx="1094">
                  <c:v>42919</c:v>
                </c:pt>
                <c:pt idx="1095">
                  <c:v>42921</c:v>
                </c:pt>
                <c:pt idx="1096">
                  <c:v>42922</c:v>
                </c:pt>
                <c:pt idx="1097">
                  <c:v>42923</c:v>
                </c:pt>
                <c:pt idx="1098">
                  <c:v>42926</c:v>
                </c:pt>
                <c:pt idx="1099">
                  <c:v>42927</c:v>
                </c:pt>
                <c:pt idx="1100">
                  <c:v>42928</c:v>
                </c:pt>
                <c:pt idx="1101">
                  <c:v>42929</c:v>
                </c:pt>
                <c:pt idx="1102">
                  <c:v>42930</c:v>
                </c:pt>
                <c:pt idx="1103">
                  <c:v>42933</c:v>
                </c:pt>
                <c:pt idx="1104">
                  <c:v>42934</c:v>
                </c:pt>
                <c:pt idx="1105">
                  <c:v>42935</c:v>
                </c:pt>
                <c:pt idx="1106">
                  <c:v>42936</c:v>
                </c:pt>
                <c:pt idx="1107">
                  <c:v>42937</c:v>
                </c:pt>
                <c:pt idx="1108">
                  <c:v>42940</c:v>
                </c:pt>
                <c:pt idx="1109">
                  <c:v>42941</c:v>
                </c:pt>
                <c:pt idx="1110">
                  <c:v>42942</c:v>
                </c:pt>
                <c:pt idx="1111">
                  <c:v>42943</c:v>
                </c:pt>
                <c:pt idx="1112">
                  <c:v>42944</c:v>
                </c:pt>
                <c:pt idx="1113">
                  <c:v>42947</c:v>
                </c:pt>
                <c:pt idx="1114">
                  <c:v>42948</c:v>
                </c:pt>
                <c:pt idx="1115">
                  <c:v>42949</c:v>
                </c:pt>
                <c:pt idx="1116">
                  <c:v>42950</c:v>
                </c:pt>
                <c:pt idx="1117">
                  <c:v>42951</c:v>
                </c:pt>
                <c:pt idx="1118">
                  <c:v>42954</c:v>
                </c:pt>
                <c:pt idx="1119">
                  <c:v>42955</c:v>
                </c:pt>
                <c:pt idx="1120">
                  <c:v>42956</c:v>
                </c:pt>
                <c:pt idx="1121">
                  <c:v>42957</c:v>
                </c:pt>
                <c:pt idx="1122">
                  <c:v>42958</c:v>
                </c:pt>
                <c:pt idx="1123">
                  <c:v>42961</c:v>
                </c:pt>
                <c:pt idx="1124">
                  <c:v>42962</c:v>
                </c:pt>
                <c:pt idx="1125">
                  <c:v>42963</c:v>
                </c:pt>
                <c:pt idx="1126">
                  <c:v>42964</c:v>
                </c:pt>
                <c:pt idx="1127">
                  <c:v>42965</c:v>
                </c:pt>
                <c:pt idx="1128">
                  <c:v>42968</c:v>
                </c:pt>
                <c:pt idx="1129">
                  <c:v>42969</c:v>
                </c:pt>
                <c:pt idx="1130">
                  <c:v>42970</c:v>
                </c:pt>
                <c:pt idx="1131">
                  <c:v>42971</c:v>
                </c:pt>
                <c:pt idx="1132">
                  <c:v>42972</c:v>
                </c:pt>
                <c:pt idx="1133">
                  <c:v>42975</c:v>
                </c:pt>
                <c:pt idx="1134">
                  <c:v>42976</c:v>
                </c:pt>
                <c:pt idx="1135">
                  <c:v>42977</c:v>
                </c:pt>
                <c:pt idx="1136">
                  <c:v>42978</c:v>
                </c:pt>
                <c:pt idx="1137">
                  <c:v>42979</c:v>
                </c:pt>
                <c:pt idx="1138">
                  <c:v>42983</c:v>
                </c:pt>
                <c:pt idx="1139">
                  <c:v>42984</c:v>
                </c:pt>
                <c:pt idx="1140">
                  <c:v>42985</c:v>
                </c:pt>
                <c:pt idx="1141">
                  <c:v>42986</c:v>
                </c:pt>
                <c:pt idx="1142">
                  <c:v>42989</c:v>
                </c:pt>
                <c:pt idx="1143">
                  <c:v>42990</c:v>
                </c:pt>
                <c:pt idx="1144">
                  <c:v>42991</c:v>
                </c:pt>
                <c:pt idx="1145">
                  <c:v>42992</c:v>
                </c:pt>
                <c:pt idx="1146">
                  <c:v>42993</c:v>
                </c:pt>
                <c:pt idx="1147">
                  <c:v>42996</c:v>
                </c:pt>
                <c:pt idx="1148">
                  <c:v>42997</c:v>
                </c:pt>
                <c:pt idx="1149">
                  <c:v>42998</c:v>
                </c:pt>
                <c:pt idx="1150">
                  <c:v>42999</c:v>
                </c:pt>
                <c:pt idx="1151">
                  <c:v>43000</c:v>
                </c:pt>
                <c:pt idx="1152">
                  <c:v>43003</c:v>
                </c:pt>
                <c:pt idx="1153">
                  <c:v>43004</c:v>
                </c:pt>
                <c:pt idx="1154">
                  <c:v>43005</c:v>
                </c:pt>
                <c:pt idx="1155">
                  <c:v>43006</c:v>
                </c:pt>
                <c:pt idx="1156">
                  <c:v>43007</c:v>
                </c:pt>
                <c:pt idx="1157">
                  <c:v>43010</c:v>
                </c:pt>
                <c:pt idx="1158">
                  <c:v>43011</c:v>
                </c:pt>
                <c:pt idx="1159">
                  <c:v>43012</c:v>
                </c:pt>
                <c:pt idx="1160">
                  <c:v>43013</c:v>
                </c:pt>
                <c:pt idx="1161">
                  <c:v>43014</c:v>
                </c:pt>
                <c:pt idx="1162">
                  <c:v>43017</c:v>
                </c:pt>
                <c:pt idx="1163">
                  <c:v>43018</c:v>
                </c:pt>
                <c:pt idx="1164">
                  <c:v>43019</c:v>
                </c:pt>
                <c:pt idx="1165">
                  <c:v>43020</c:v>
                </c:pt>
                <c:pt idx="1166">
                  <c:v>43021</c:v>
                </c:pt>
                <c:pt idx="1167">
                  <c:v>43024</c:v>
                </c:pt>
                <c:pt idx="1168">
                  <c:v>43025</c:v>
                </c:pt>
                <c:pt idx="1169">
                  <c:v>43026</c:v>
                </c:pt>
                <c:pt idx="1170">
                  <c:v>43027</c:v>
                </c:pt>
                <c:pt idx="1171">
                  <c:v>43028</c:v>
                </c:pt>
                <c:pt idx="1172">
                  <c:v>43031</c:v>
                </c:pt>
                <c:pt idx="1173">
                  <c:v>43032</c:v>
                </c:pt>
                <c:pt idx="1174">
                  <c:v>43033</c:v>
                </c:pt>
                <c:pt idx="1175">
                  <c:v>43034</c:v>
                </c:pt>
                <c:pt idx="1176">
                  <c:v>43035</c:v>
                </c:pt>
                <c:pt idx="1177">
                  <c:v>43038</c:v>
                </c:pt>
                <c:pt idx="1178">
                  <c:v>43039</c:v>
                </c:pt>
                <c:pt idx="1179">
                  <c:v>43040</c:v>
                </c:pt>
                <c:pt idx="1180">
                  <c:v>43041</c:v>
                </c:pt>
                <c:pt idx="1181">
                  <c:v>43042</c:v>
                </c:pt>
                <c:pt idx="1182">
                  <c:v>43045</c:v>
                </c:pt>
                <c:pt idx="1183">
                  <c:v>43046</c:v>
                </c:pt>
                <c:pt idx="1184">
                  <c:v>43047</c:v>
                </c:pt>
                <c:pt idx="1185">
                  <c:v>43048</c:v>
                </c:pt>
                <c:pt idx="1186">
                  <c:v>43049</c:v>
                </c:pt>
                <c:pt idx="1187">
                  <c:v>43052</c:v>
                </c:pt>
                <c:pt idx="1188">
                  <c:v>43053</c:v>
                </c:pt>
                <c:pt idx="1189">
                  <c:v>43054</c:v>
                </c:pt>
                <c:pt idx="1190">
                  <c:v>43055</c:v>
                </c:pt>
                <c:pt idx="1191">
                  <c:v>43056</c:v>
                </c:pt>
                <c:pt idx="1192">
                  <c:v>43059</c:v>
                </c:pt>
                <c:pt idx="1193">
                  <c:v>43060</c:v>
                </c:pt>
                <c:pt idx="1194">
                  <c:v>43061</c:v>
                </c:pt>
                <c:pt idx="1195">
                  <c:v>43063</c:v>
                </c:pt>
                <c:pt idx="1196">
                  <c:v>43066</c:v>
                </c:pt>
                <c:pt idx="1197">
                  <c:v>43067</c:v>
                </c:pt>
                <c:pt idx="1198">
                  <c:v>43068</c:v>
                </c:pt>
                <c:pt idx="1199">
                  <c:v>43069</c:v>
                </c:pt>
                <c:pt idx="1200">
                  <c:v>43070</c:v>
                </c:pt>
                <c:pt idx="1201">
                  <c:v>43073</c:v>
                </c:pt>
                <c:pt idx="1202">
                  <c:v>43074</c:v>
                </c:pt>
                <c:pt idx="1203">
                  <c:v>43075</c:v>
                </c:pt>
                <c:pt idx="1204">
                  <c:v>43076</c:v>
                </c:pt>
                <c:pt idx="1205">
                  <c:v>43077</c:v>
                </c:pt>
                <c:pt idx="1206">
                  <c:v>43080</c:v>
                </c:pt>
                <c:pt idx="1207">
                  <c:v>43081</c:v>
                </c:pt>
                <c:pt idx="1208">
                  <c:v>43082</c:v>
                </c:pt>
                <c:pt idx="1209">
                  <c:v>43083</c:v>
                </c:pt>
                <c:pt idx="1210">
                  <c:v>43084</c:v>
                </c:pt>
                <c:pt idx="1211">
                  <c:v>43087</c:v>
                </c:pt>
                <c:pt idx="1212">
                  <c:v>43088</c:v>
                </c:pt>
                <c:pt idx="1213">
                  <c:v>43089</c:v>
                </c:pt>
                <c:pt idx="1214">
                  <c:v>43090</c:v>
                </c:pt>
                <c:pt idx="1215">
                  <c:v>43091</c:v>
                </c:pt>
                <c:pt idx="1216">
                  <c:v>43095</c:v>
                </c:pt>
                <c:pt idx="1217">
                  <c:v>43096</c:v>
                </c:pt>
                <c:pt idx="1218">
                  <c:v>43097</c:v>
                </c:pt>
                <c:pt idx="1219">
                  <c:v>43098</c:v>
                </c:pt>
                <c:pt idx="1220">
                  <c:v>43102</c:v>
                </c:pt>
                <c:pt idx="1221">
                  <c:v>43103</c:v>
                </c:pt>
                <c:pt idx="1222">
                  <c:v>43104</c:v>
                </c:pt>
                <c:pt idx="1223">
                  <c:v>43105</c:v>
                </c:pt>
                <c:pt idx="1224">
                  <c:v>43108</c:v>
                </c:pt>
                <c:pt idx="1225">
                  <c:v>43109</c:v>
                </c:pt>
                <c:pt idx="1226">
                  <c:v>43110</c:v>
                </c:pt>
                <c:pt idx="1227">
                  <c:v>43111</c:v>
                </c:pt>
                <c:pt idx="1228">
                  <c:v>43112</c:v>
                </c:pt>
                <c:pt idx="1229">
                  <c:v>43116</c:v>
                </c:pt>
                <c:pt idx="1230">
                  <c:v>43117</c:v>
                </c:pt>
                <c:pt idx="1231">
                  <c:v>43118</c:v>
                </c:pt>
                <c:pt idx="1232">
                  <c:v>43119</c:v>
                </c:pt>
                <c:pt idx="1233">
                  <c:v>43122</c:v>
                </c:pt>
                <c:pt idx="1234">
                  <c:v>43123</c:v>
                </c:pt>
                <c:pt idx="1235">
                  <c:v>43124</c:v>
                </c:pt>
                <c:pt idx="1236">
                  <c:v>43125</c:v>
                </c:pt>
                <c:pt idx="1237">
                  <c:v>43126</c:v>
                </c:pt>
                <c:pt idx="1238">
                  <c:v>43129</c:v>
                </c:pt>
                <c:pt idx="1239">
                  <c:v>43130</c:v>
                </c:pt>
                <c:pt idx="1240">
                  <c:v>43131</c:v>
                </c:pt>
                <c:pt idx="1241">
                  <c:v>43132</c:v>
                </c:pt>
                <c:pt idx="1242">
                  <c:v>43133</c:v>
                </c:pt>
                <c:pt idx="1243">
                  <c:v>43136</c:v>
                </c:pt>
                <c:pt idx="1244">
                  <c:v>43137</c:v>
                </c:pt>
                <c:pt idx="1245">
                  <c:v>43138</c:v>
                </c:pt>
                <c:pt idx="1246">
                  <c:v>43139</c:v>
                </c:pt>
                <c:pt idx="1247">
                  <c:v>43140</c:v>
                </c:pt>
                <c:pt idx="1248">
                  <c:v>43143</c:v>
                </c:pt>
                <c:pt idx="1249">
                  <c:v>43144</c:v>
                </c:pt>
                <c:pt idx="1250">
                  <c:v>43145</c:v>
                </c:pt>
                <c:pt idx="1251">
                  <c:v>43146</c:v>
                </c:pt>
                <c:pt idx="1252">
                  <c:v>43147</c:v>
                </c:pt>
                <c:pt idx="1253">
                  <c:v>43151</c:v>
                </c:pt>
                <c:pt idx="1254">
                  <c:v>43152</c:v>
                </c:pt>
                <c:pt idx="1255">
                  <c:v>43153</c:v>
                </c:pt>
                <c:pt idx="1256">
                  <c:v>43154</c:v>
                </c:pt>
                <c:pt idx="1257">
                  <c:v>43157</c:v>
                </c:pt>
                <c:pt idx="1258">
                  <c:v>43158</c:v>
                </c:pt>
                <c:pt idx="1259">
                  <c:v>43159</c:v>
                </c:pt>
                <c:pt idx="1260">
                  <c:v>43160</c:v>
                </c:pt>
                <c:pt idx="1261">
                  <c:v>43161</c:v>
                </c:pt>
                <c:pt idx="1262">
                  <c:v>43164</c:v>
                </c:pt>
                <c:pt idx="1263">
                  <c:v>43165</c:v>
                </c:pt>
                <c:pt idx="1264">
                  <c:v>43166</c:v>
                </c:pt>
                <c:pt idx="1265">
                  <c:v>43167</c:v>
                </c:pt>
                <c:pt idx="1266">
                  <c:v>43168</c:v>
                </c:pt>
                <c:pt idx="1267">
                  <c:v>43171</c:v>
                </c:pt>
                <c:pt idx="1268">
                  <c:v>43172</c:v>
                </c:pt>
                <c:pt idx="1269">
                  <c:v>43173</c:v>
                </c:pt>
                <c:pt idx="1270">
                  <c:v>43174</c:v>
                </c:pt>
                <c:pt idx="1271">
                  <c:v>43175</c:v>
                </c:pt>
                <c:pt idx="1272">
                  <c:v>43178</c:v>
                </c:pt>
                <c:pt idx="1273">
                  <c:v>43179</c:v>
                </c:pt>
                <c:pt idx="1274">
                  <c:v>43180</c:v>
                </c:pt>
                <c:pt idx="1275">
                  <c:v>43181</c:v>
                </c:pt>
                <c:pt idx="1276">
                  <c:v>43182</c:v>
                </c:pt>
                <c:pt idx="1277">
                  <c:v>43185</c:v>
                </c:pt>
                <c:pt idx="1278">
                  <c:v>43186</c:v>
                </c:pt>
                <c:pt idx="1279">
                  <c:v>43187</c:v>
                </c:pt>
                <c:pt idx="1280">
                  <c:v>43188</c:v>
                </c:pt>
                <c:pt idx="1281">
                  <c:v>43192</c:v>
                </c:pt>
                <c:pt idx="1282">
                  <c:v>43193</c:v>
                </c:pt>
                <c:pt idx="1283">
                  <c:v>43194</c:v>
                </c:pt>
                <c:pt idx="1284">
                  <c:v>43195</c:v>
                </c:pt>
                <c:pt idx="1285">
                  <c:v>43196</c:v>
                </c:pt>
                <c:pt idx="1286">
                  <c:v>43199</c:v>
                </c:pt>
                <c:pt idx="1287">
                  <c:v>43200</c:v>
                </c:pt>
                <c:pt idx="1288">
                  <c:v>43201</c:v>
                </c:pt>
                <c:pt idx="1289">
                  <c:v>43202</c:v>
                </c:pt>
                <c:pt idx="1290">
                  <c:v>43203</c:v>
                </c:pt>
                <c:pt idx="1291">
                  <c:v>43206</c:v>
                </c:pt>
                <c:pt idx="1292">
                  <c:v>43207</c:v>
                </c:pt>
                <c:pt idx="1293">
                  <c:v>43208</c:v>
                </c:pt>
                <c:pt idx="1294">
                  <c:v>43209</c:v>
                </c:pt>
                <c:pt idx="1295">
                  <c:v>43210</c:v>
                </c:pt>
                <c:pt idx="1296">
                  <c:v>43213</c:v>
                </c:pt>
                <c:pt idx="1297">
                  <c:v>43214</c:v>
                </c:pt>
                <c:pt idx="1298">
                  <c:v>43215</c:v>
                </c:pt>
                <c:pt idx="1299">
                  <c:v>43216</c:v>
                </c:pt>
                <c:pt idx="1300">
                  <c:v>43217</c:v>
                </c:pt>
                <c:pt idx="1301">
                  <c:v>43220</c:v>
                </c:pt>
                <c:pt idx="1302">
                  <c:v>43221</c:v>
                </c:pt>
                <c:pt idx="1303">
                  <c:v>43222</c:v>
                </c:pt>
                <c:pt idx="1304">
                  <c:v>43223</c:v>
                </c:pt>
                <c:pt idx="1305">
                  <c:v>43224</c:v>
                </c:pt>
                <c:pt idx="1306">
                  <c:v>43227</c:v>
                </c:pt>
                <c:pt idx="1307">
                  <c:v>43228</c:v>
                </c:pt>
                <c:pt idx="1308">
                  <c:v>43229</c:v>
                </c:pt>
                <c:pt idx="1309">
                  <c:v>43230</c:v>
                </c:pt>
                <c:pt idx="1310">
                  <c:v>43231</c:v>
                </c:pt>
                <c:pt idx="1311">
                  <c:v>43234</c:v>
                </c:pt>
                <c:pt idx="1312">
                  <c:v>43235</c:v>
                </c:pt>
                <c:pt idx="1313">
                  <c:v>43236</c:v>
                </c:pt>
                <c:pt idx="1314">
                  <c:v>43237</c:v>
                </c:pt>
                <c:pt idx="1315">
                  <c:v>43238</c:v>
                </c:pt>
                <c:pt idx="1316">
                  <c:v>43241</c:v>
                </c:pt>
                <c:pt idx="1317">
                  <c:v>43242</c:v>
                </c:pt>
                <c:pt idx="1318">
                  <c:v>43243</c:v>
                </c:pt>
                <c:pt idx="1319">
                  <c:v>43244</c:v>
                </c:pt>
                <c:pt idx="1320">
                  <c:v>43245</c:v>
                </c:pt>
                <c:pt idx="1321">
                  <c:v>43249</c:v>
                </c:pt>
                <c:pt idx="1322">
                  <c:v>43250</c:v>
                </c:pt>
                <c:pt idx="1323">
                  <c:v>43251</c:v>
                </c:pt>
                <c:pt idx="1324">
                  <c:v>43252</c:v>
                </c:pt>
                <c:pt idx="1325">
                  <c:v>43255</c:v>
                </c:pt>
                <c:pt idx="1326">
                  <c:v>43256</c:v>
                </c:pt>
                <c:pt idx="1327">
                  <c:v>43257</c:v>
                </c:pt>
                <c:pt idx="1328">
                  <c:v>43258</c:v>
                </c:pt>
                <c:pt idx="1329">
                  <c:v>43259</c:v>
                </c:pt>
                <c:pt idx="1330">
                  <c:v>43262</c:v>
                </c:pt>
                <c:pt idx="1331">
                  <c:v>43263</c:v>
                </c:pt>
                <c:pt idx="1332">
                  <c:v>43264</c:v>
                </c:pt>
                <c:pt idx="1333">
                  <c:v>43265</c:v>
                </c:pt>
                <c:pt idx="1334">
                  <c:v>43266</c:v>
                </c:pt>
                <c:pt idx="1335">
                  <c:v>43269</c:v>
                </c:pt>
                <c:pt idx="1336">
                  <c:v>43270</c:v>
                </c:pt>
                <c:pt idx="1337">
                  <c:v>43271</c:v>
                </c:pt>
                <c:pt idx="1338">
                  <c:v>43272</c:v>
                </c:pt>
                <c:pt idx="1339">
                  <c:v>43273</c:v>
                </c:pt>
                <c:pt idx="1340">
                  <c:v>43276</c:v>
                </c:pt>
                <c:pt idx="1341">
                  <c:v>43277</c:v>
                </c:pt>
                <c:pt idx="1342">
                  <c:v>43278</c:v>
                </c:pt>
                <c:pt idx="1343">
                  <c:v>43279</c:v>
                </c:pt>
                <c:pt idx="1344">
                  <c:v>43280</c:v>
                </c:pt>
                <c:pt idx="1345">
                  <c:v>43283</c:v>
                </c:pt>
                <c:pt idx="1346">
                  <c:v>43284</c:v>
                </c:pt>
                <c:pt idx="1347">
                  <c:v>43286</c:v>
                </c:pt>
                <c:pt idx="1348">
                  <c:v>43287</c:v>
                </c:pt>
                <c:pt idx="1349">
                  <c:v>43290</c:v>
                </c:pt>
                <c:pt idx="1350">
                  <c:v>43291</c:v>
                </c:pt>
                <c:pt idx="1351">
                  <c:v>43292</c:v>
                </c:pt>
                <c:pt idx="1352">
                  <c:v>43293</c:v>
                </c:pt>
                <c:pt idx="1353">
                  <c:v>43294</c:v>
                </c:pt>
                <c:pt idx="1354">
                  <c:v>43297</c:v>
                </c:pt>
                <c:pt idx="1355">
                  <c:v>43298</c:v>
                </c:pt>
                <c:pt idx="1356">
                  <c:v>43299</c:v>
                </c:pt>
                <c:pt idx="1357">
                  <c:v>43300</c:v>
                </c:pt>
                <c:pt idx="1358">
                  <c:v>43301</c:v>
                </c:pt>
                <c:pt idx="1359">
                  <c:v>43304</c:v>
                </c:pt>
                <c:pt idx="1360">
                  <c:v>43305</c:v>
                </c:pt>
                <c:pt idx="1361">
                  <c:v>43306</c:v>
                </c:pt>
                <c:pt idx="1362">
                  <c:v>43307</c:v>
                </c:pt>
                <c:pt idx="1363">
                  <c:v>43308</c:v>
                </c:pt>
                <c:pt idx="1364">
                  <c:v>43311</c:v>
                </c:pt>
                <c:pt idx="1365">
                  <c:v>43312</c:v>
                </c:pt>
                <c:pt idx="1366">
                  <c:v>43313</c:v>
                </c:pt>
                <c:pt idx="1367">
                  <c:v>43314</c:v>
                </c:pt>
                <c:pt idx="1368">
                  <c:v>43315</c:v>
                </c:pt>
                <c:pt idx="1369">
                  <c:v>43318</c:v>
                </c:pt>
                <c:pt idx="1370">
                  <c:v>43319</c:v>
                </c:pt>
                <c:pt idx="1371">
                  <c:v>43320</c:v>
                </c:pt>
                <c:pt idx="1372">
                  <c:v>43321</c:v>
                </c:pt>
                <c:pt idx="1373">
                  <c:v>43322</c:v>
                </c:pt>
                <c:pt idx="1374">
                  <c:v>43325</c:v>
                </c:pt>
                <c:pt idx="1375">
                  <c:v>43326</c:v>
                </c:pt>
                <c:pt idx="1376">
                  <c:v>43327</c:v>
                </c:pt>
                <c:pt idx="1377">
                  <c:v>43328</c:v>
                </c:pt>
                <c:pt idx="1378">
                  <c:v>43329</c:v>
                </c:pt>
                <c:pt idx="1379">
                  <c:v>43332</c:v>
                </c:pt>
                <c:pt idx="1380">
                  <c:v>43333</c:v>
                </c:pt>
                <c:pt idx="1381">
                  <c:v>43334</c:v>
                </c:pt>
                <c:pt idx="1382">
                  <c:v>43335</c:v>
                </c:pt>
                <c:pt idx="1383">
                  <c:v>43336</c:v>
                </c:pt>
                <c:pt idx="1384">
                  <c:v>43339</c:v>
                </c:pt>
                <c:pt idx="1385">
                  <c:v>43340</c:v>
                </c:pt>
                <c:pt idx="1386">
                  <c:v>43341</c:v>
                </c:pt>
                <c:pt idx="1387">
                  <c:v>43342</c:v>
                </c:pt>
                <c:pt idx="1388">
                  <c:v>43343</c:v>
                </c:pt>
                <c:pt idx="1389">
                  <c:v>43347</c:v>
                </c:pt>
                <c:pt idx="1390">
                  <c:v>43348</c:v>
                </c:pt>
                <c:pt idx="1391">
                  <c:v>43349</c:v>
                </c:pt>
                <c:pt idx="1392">
                  <c:v>43350</c:v>
                </c:pt>
                <c:pt idx="1393">
                  <c:v>43353</c:v>
                </c:pt>
                <c:pt idx="1394">
                  <c:v>43354</c:v>
                </c:pt>
                <c:pt idx="1395">
                  <c:v>43355</c:v>
                </c:pt>
                <c:pt idx="1396">
                  <c:v>43356</c:v>
                </c:pt>
                <c:pt idx="1397">
                  <c:v>43357</c:v>
                </c:pt>
                <c:pt idx="1398">
                  <c:v>43360</c:v>
                </c:pt>
                <c:pt idx="1399">
                  <c:v>43361</c:v>
                </c:pt>
                <c:pt idx="1400">
                  <c:v>43362</c:v>
                </c:pt>
                <c:pt idx="1401">
                  <c:v>43363</c:v>
                </c:pt>
                <c:pt idx="1402">
                  <c:v>43364</c:v>
                </c:pt>
                <c:pt idx="1403">
                  <c:v>43367</c:v>
                </c:pt>
                <c:pt idx="1404">
                  <c:v>43368</c:v>
                </c:pt>
                <c:pt idx="1405">
                  <c:v>43369</c:v>
                </c:pt>
                <c:pt idx="1406">
                  <c:v>43370</c:v>
                </c:pt>
                <c:pt idx="1407">
                  <c:v>43371</c:v>
                </c:pt>
                <c:pt idx="1408">
                  <c:v>43374</c:v>
                </c:pt>
                <c:pt idx="1409">
                  <c:v>43375</c:v>
                </c:pt>
                <c:pt idx="1410">
                  <c:v>43376</c:v>
                </c:pt>
                <c:pt idx="1411">
                  <c:v>43377</c:v>
                </c:pt>
                <c:pt idx="1412">
                  <c:v>43378</c:v>
                </c:pt>
                <c:pt idx="1413">
                  <c:v>43381</c:v>
                </c:pt>
                <c:pt idx="1414">
                  <c:v>43382</c:v>
                </c:pt>
                <c:pt idx="1415">
                  <c:v>43383</c:v>
                </c:pt>
                <c:pt idx="1416">
                  <c:v>43384</c:v>
                </c:pt>
                <c:pt idx="1417">
                  <c:v>43385</c:v>
                </c:pt>
                <c:pt idx="1418">
                  <c:v>43388</c:v>
                </c:pt>
                <c:pt idx="1419">
                  <c:v>43389</c:v>
                </c:pt>
                <c:pt idx="1420">
                  <c:v>43390</c:v>
                </c:pt>
                <c:pt idx="1421">
                  <c:v>43391</c:v>
                </c:pt>
                <c:pt idx="1422">
                  <c:v>43392</c:v>
                </c:pt>
                <c:pt idx="1423">
                  <c:v>43395</c:v>
                </c:pt>
                <c:pt idx="1424">
                  <c:v>43396</c:v>
                </c:pt>
                <c:pt idx="1425">
                  <c:v>43397</c:v>
                </c:pt>
                <c:pt idx="1426">
                  <c:v>43398</c:v>
                </c:pt>
                <c:pt idx="1427">
                  <c:v>43399</c:v>
                </c:pt>
                <c:pt idx="1428">
                  <c:v>43402</c:v>
                </c:pt>
                <c:pt idx="1429">
                  <c:v>43403</c:v>
                </c:pt>
                <c:pt idx="1430">
                  <c:v>43404</c:v>
                </c:pt>
                <c:pt idx="1431">
                  <c:v>43405</c:v>
                </c:pt>
                <c:pt idx="1432">
                  <c:v>43406</c:v>
                </c:pt>
                <c:pt idx="1433">
                  <c:v>43409</c:v>
                </c:pt>
                <c:pt idx="1434">
                  <c:v>43410</c:v>
                </c:pt>
                <c:pt idx="1435">
                  <c:v>43411</c:v>
                </c:pt>
                <c:pt idx="1436">
                  <c:v>43412</c:v>
                </c:pt>
                <c:pt idx="1437">
                  <c:v>43413</c:v>
                </c:pt>
                <c:pt idx="1438">
                  <c:v>43416</c:v>
                </c:pt>
                <c:pt idx="1439">
                  <c:v>43417</c:v>
                </c:pt>
                <c:pt idx="1440">
                  <c:v>43418</c:v>
                </c:pt>
                <c:pt idx="1441">
                  <c:v>43419</c:v>
                </c:pt>
                <c:pt idx="1442">
                  <c:v>43420</c:v>
                </c:pt>
                <c:pt idx="1443">
                  <c:v>43423</c:v>
                </c:pt>
                <c:pt idx="1444">
                  <c:v>43424</c:v>
                </c:pt>
                <c:pt idx="1445">
                  <c:v>43425</c:v>
                </c:pt>
                <c:pt idx="1446">
                  <c:v>43427</c:v>
                </c:pt>
                <c:pt idx="1447">
                  <c:v>43430</c:v>
                </c:pt>
                <c:pt idx="1448">
                  <c:v>43431</c:v>
                </c:pt>
                <c:pt idx="1449">
                  <c:v>43432</c:v>
                </c:pt>
                <c:pt idx="1450">
                  <c:v>43433</c:v>
                </c:pt>
                <c:pt idx="1451">
                  <c:v>43434</c:v>
                </c:pt>
                <c:pt idx="1452">
                  <c:v>43437</c:v>
                </c:pt>
                <c:pt idx="1453">
                  <c:v>43438</c:v>
                </c:pt>
                <c:pt idx="1454">
                  <c:v>43440</c:v>
                </c:pt>
                <c:pt idx="1455">
                  <c:v>43441</c:v>
                </c:pt>
                <c:pt idx="1456">
                  <c:v>43444</c:v>
                </c:pt>
                <c:pt idx="1457">
                  <c:v>43445</c:v>
                </c:pt>
                <c:pt idx="1458">
                  <c:v>43446</c:v>
                </c:pt>
                <c:pt idx="1459">
                  <c:v>43447</c:v>
                </c:pt>
                <c:pt idx="1460">
                  <c:v>43448</c:v>
                </c:pt>
                <c:pt idx="1461">
                  <c:v>43451</c:v>
                </c:pt>
                <c:pt idx="1462">
                  <c:v>43452</c:v>
                </c:pt>
                <c:pt idx="1463">
                  <c:v>43453</c:v>
                </c:pt>
                <c:pt idx="1464">
                  <c:v>43454</c:v>
                </c:pt>
                <c:pt idx="1465">
                  <c:v>43455</c:v>
                </c:pt>
                <c:pt idx="1466">
                  <c:v>43458</c:v>
                </c:pt>
                <c:pt idx="1467">
                  <c:v>43460</c:v>
                </c:pt>
                <c:pt idx="1468">
                  <c:v>43461</c:v>
                </c:pt>
                <c:pt idx="1469">
                  <c:v>43462</c:v>
                </c:pt>
                <c:pt idx="1470">
                  <c:v>43465</c:v>
                </c:pt>
                <c:pt idx="1471">
                  <c:v>43467</c:v>
                </c:pt>
                <c:pt idx="1472">
                  <c:v>43468</c:v>
                </c:pt>
                <c:pt idx="1473">
                  <c:v>43469</c:v>
                </c:pt>
                <c:pt idx="1474">
                  <c:v>43472</c:v>
                </c:pt>
                <c:pt idx="1475">
                  <c:v>43473</c:v>
                </c:pt>
                <c:pt idx="1476">
                  <c:v>43474</c:v>
                </c:pt>
                <c:pt idx="1477">
                  <c:v>43475</c:v>
                </c:pt>
                <c:pt idx="1478">
                  <c:v>43476</c:v>
                </c:pt>
                <c:pt idx="1479">
                  <c:v>43479</c:v>
                </c:pt>
                <c:pt idx="1480">
                  <c:v>43480</c:v>
                </c:pt>
                <c:pt idx="1481">
                  <c:v>43481</c:v>
                </c:pt>
                <c:pt idx="1482">
                  <c:v>43482</c:v>
                </c:pt>
                <c:pt idx="1483">
                  <c:v>43483</c:v>
                </c:pt>
                <c:pt idx="1484">
                  <c:v>43487</c:v>
                </c:pt>
                <c:pt idx="1485">
                  <c:v>43488</c:v>
                </c:pt>
                <c:pt idx="1486">
                  <c:v>43489</c:v>
                </c:pt>
                <c:pt idx="1487">
                  <c:v>43490</c:v>
                </c:pt>
                <c:pt idx="1488">
                  <c:v>43493</c:v>
                </c:pt>
                <c:pt idx="1489">
                  <c:v>43494</c:v>
                </c:pt>
                <c:pt idx="1490">
                  <c:v>43495</c:v>
                </c:pt>
                <c:pt idx="1491">
                  <c:v>43496</c:v>
                </c:pt>
                <c:pt idx="1492">
                  <c:v>43497</c:v>
                </c:pt>
                <c:pt idx="1493">
                  <c:v>43500</c:v>
                </c:pt>
                <c:pt idx="1494">
                  <c:v>43501</c:v>
                </c:pt>
                <c:pt idx="1495">
                  <c:v>43502</c:v>
                </c:pt>
                <c:pt idx="1496">
                  <c:v>43503</c:v>
                </c:pt>
                <c:pt idx="1497">
                  <c:v>43504</c:v>
                </c:pt>
                <c:pt idx="1498">
                  <c:v>43507</c:v>
                </c:pt>
                <c:pt idx="1499">
                  <c:v>43508</c:v>
                </c:pt>
                <c:pt idx="1500">
                  <c:v>43509</c:v>
                </c:pt>
                <c:pt idx="1501">
                  <c:v>43510</c:v>
                </c:pt>
                <c:pt idx="1502">
                  <c:v>43511</c:v>
                </c:pt>
                <c:pt idx="1503">
                  <c:v>43515</c:v>
                </c:pt>
                <c:pt idx="1504">
                  <c:v>43516</c:v>
                </c:pt>
                <c:pt idx="1505">
                  <c:v>43517</c:v>
                </c:pt>
                <c:pt idx="1506">
                  <c:v>43518</c:v>
                </c:pt>
                <c:pt idx="1507">
                  <c:v>43521</c:v>
                </c:pt>
                <c:pt idx="1508">
                  <c:v>43522</c:v>
                </c:pt>
                <c:pt idx="1509">
                  <c:v>43523</c:v>
                </c:pt>
                <c:pt idx="1510">
                  <c:v>43524</c:v>
                </c:pt>
                <c:pt idx="1511">
                  <c:v>43525</c:v>
                </c:pt>
                <c:pt idx="1512">
                  <c:v>43528</c:v>
                </c:pt>
                <c:pt idx="1513">
                  <c:v>43529</c:v>
                </c:pt>
                <c:pt idx="1514">
                  <c:v>43530</c:v>
                </c:pt>
                <c:pt idx="1515">
                  <c:v>43531</c:v>
                </c:pt>
                <c:pt idx="1516">
                  <c:v>43532</c:v>
                </c:pt>
                <c:pt idx="1517">
                  <c:v>43535</c:v>
                </c:pt>
                <c:pt idx="1518">
                  <c:v>43536</c:v>
                </c:pt>
                <c:pt idx="1519">
                  <c:v>43537</c:v>
                </c:pt>
                <c:pt idx="1520">
                  <c:v>43538</c:v>
                </c:pt>
                <c:pt idx="1521">
                  <c:v>43539</c:v>
                </c:pt>
                <c:pt idx="1522">
                  <c:v>43542</c:v>
                </c:pt>
                <c:pt idx="1523">
                  <c:v>43543</c:v>
                </c:pt>
                <c:pt idx="1524">
                  <c:v>43544</c:v>
                </c:pt>
                <c:pt idx="1525">
                  <c:v>43545</c:v>
                </c:pt>
                <c:pt idx="1526">
                  <c:v>43546</c:v>
                </c:pt>
                <c:pt idx="1527">
                  <c:v>43549</c:v>
                </c:pt>
                <c:pt idx="1528">
                  <c:v>43550</c:v>
                </c:pt>
                <c:pt idx="1529">
                  <c:v>43551</c:v>
                </c:pt>
                <c:pt idx="1530">
                  <c:v>43552</c:v>
                </c:pt>
                <c:pt idx="1531">
                  <c:v>43553</c:v>
                </c:pt>
                <c:pt idx="1532">
                  <c:v>43556</c:v>
                </c:pt>
                <c:pt idx="1533">
                  <c:v>43557</c:v>
                </c:pt>
                <c:pt idx="1534">
                  <c:v>43558</c:v>
                </c:pt>
                <c:pt idx="1535">
                  <c:v>43559</c:v>
                </c:pt>
                <c:pt idx="1536">
                  <c:v>43560</c:v>
                </c:pt>
                <c:pt idx="1537">
                  <c:v>43563</c:v>
                </c:pt>
                <c:pt idx="1538">
                  <c:v>43564</c:v>
                </c:pt>
                <c:pt idx="1539">
                  <c:v>43565</c:v>
                </c:pt>
                <c:pt idx="1540">
                  <c:v>43566</c:v>
                </c:pt>
                <c:pt idx="1541">
                  <c:v>43567</c:v>
                </c:pt>
                <c:pt idx="1542">
                  <c:v>43570</c:v>
                </c:pt>
                <c:pt idx="1543">
                  <c:v>43571</c:v>
                </c:pt>
                <c:pt idx="1544">
                  <c:v>43572</c:v>
                </c:pt>
                <c:pt idx="1545">
                  <c:v>43573</c:v>
                </c:pt>
                <c:pt idx="1546">
                  <c:v>43577</c:v>
                </c:pt>
                <c:pt idx="1547">
                  <c:v>43578</c:v>
                </c:pt>
                <c:pt idx="1548">
                  <c:v>43579</c:v>
                </c:pt>
                <c:pt idx="1549">
                  <c:v>43580</c:v>
                </c:pt>
                <c:pt idx="1550">
                  <c:v>43581</c:v>
                </c:pt>
                <c:pt idx="1551">
                  <c:v>43584</c:v>
                </c:pt>
                <c:pt idx="1552">
                  <c:v>43585</c:v>
                </c:pt>
                <c:pt idx="1553">
                  <c:v>43586</c:v>
                </c:pt>
                <c:pt idx="1554">
                  <c:v>43587</c:v>
                </c:pt>
                <c:pt idx="1555">
                  <c:v>43588</c:v>
                </c:pt>
                <c:pt idx="1556">
                  <c:v>43591</c:v>
                </c:pt>
                <c:pt idx="1557">
                  <c:v>43592</c:v>
                </c:pt>
                <c:pt idx="1558">
                  <c:v>43593</c:v>
                </c:pt>
                <c:pt idx="1559">
                  <c:v>43594</c:v>
                </c:pt>
                <c:pt idx="1560">
                  <c:v>43595</c:v>
                </c:pt>
                <c:pt idx="1561">
                  <c:v>43598</c:v>
                </c:pt>
                <c:pt idx="1562">
                  <c:v>43599</c:v>
                </c:pt>
                <c:pt idx="1563">
                  <c:v>43600</c:v>
                </c:pt>
                <c:pt idx="1564">
                  <c:v>43601</c:v>
                </c:pt>
                <c:pt idx="1565">
                  <c:v>43602</c:v>
                </c:pt>
                <c:pt idx="1566">
                  <c:v>43605</c:v>
                </c:pt>
                <c:pt idx="1567">
                  <c:v>43606</c:v>
                </c:pt>
                <c:pt idx="1568">
                  <c:v>43607</c:v>
                </c:pt>
                <c:pt idx="1569">
                  <c:v>43608</c:v>
                </c:pt>
                <c:pt idx="1570">
                  <c:v>43609</c:v>
                </c:pt>
                <c:pt idx="1571">
                  <c:v>43613</c:v>
                </c:pt>
                <c:pt idx="1572">
                  <c:v>43614</c:v>
                </c:pt>
                <c:pt idx="1573">
                  <c:v>43615</c:v>
                </c:pt>
                <c:pt idx="1574">
                  <c:v>43616</c:v>
                </c:pt>
                <c:pt idx="1575">
                  <c:v>43619</c:v>
                </c:pt>
                <c:pt idx="1576">
                  <c:v>43620</c:v>
                </c:pt>
                <c:pt idx="1577">
                  <c:v>43621</c:v>
                </c:pt>
                <c:pt idx="1578">
                  <c:v>43622</c:v>
                </c:pt>
                <c:pt idx="1579">
                  <c:v>43623</c:v>
                </c:pt>
                <c:pt idx="1580">
                  <c:v>43626</c:v>
                </c:pt>
                <c:pt idx="1581">
                  <c:v>43627</c:v>
                </c:pt>
                <c:pt idx="1582">
                  <c:v>43628</c:v>
                </c:pt>
                <c:pt idx="1583">
                  <c:v>43629</c:v>
                </c:pt>
                <c:pt idx="1584">
                  <c:v>43630</c:v>
                </c:pt>
                <c:pt idx="1585">
                  <c:v>43633</c:v>
                </c:pt>
                <c:pt idx="1586">
                  <c:v>43634</c:v>
                </c:pt>
                <c:pt idx="1587">
                  <c:v>43635</c:v>
                </c:pt>
                <c:pt idx="1588">
                  <c:v>43636</c:v>
                </c:pt>
                <c:pt idx="1589">
                  <c:v>43637</c:v>
                </c:pt>
                <c:pt idx="1590">
                  <c:v>43640</c:v>
                </c:pt>
                <c:pt idx="1591">
                  <c:v>43641</c:v>
                </c:pt>
                <c:pt idx="1592">
                  <c:v>43642</c:v>
                </c:pt>
                <c:pt idx="1593">
                  <c:v>43643</c:v>
                </c:pt>
                <c:pt idx="1594">
                  <c:v>43644</c:v>
                </c:pt>
                <c:pt idx="1595">
                  <c:v>43647</c:v>
                </c:pt>
                <c:pt idx="1596">
                  <c:v>43648</c:v>
                </c:pt>
                <c:pt idx="1597">
                  <c:v>43649</c:v>
                </c:pt>
                <c:pt idx="1598">
                  <c:v>43651</c:v>
                </c:pt>
                <c:pt idx="1599">
                  <c:v>43654</c:v>
                </c:pt>
                <c:pt idx="1600">
                  <c:v>43655</c:v>
                </c:pt>
                <c:pt idx="1601">
                  <c:v>43656</c:v>
                </c:pt>
                <c:pt idx="1602">
                  <c:v>43657</c:v>
                </c:pt>
                <c:pt idx="1603">
                  <c:v>43658</c:v>
                </c:pt>
                <c:pt idx="1604">
                  <c:v>43661</c:v>
                </c:pt>
                <c:pt idx="1605">
                  <c:v>43662</c:v>
                </c:pt>
                <c:pt idx="1606">
                  <c:v>43663</c:v>
                </c:pt>
                <c:pt idx="1607">
                  <c:v>43664</c:v>
                </c:pt>
                <c:pt idx="1608">
                  <c:v>43665</c:v>
                </c:pt>
                <c:pt idx="1609">
                  <c:v>43668</c:v>
                </c:pt>
                <c:pt idx="1610">
                  <c:v>43669</c:v>
                </c:pt>
                <c:pt idx="1611">
                  <c:v>43670</c:v>
                </c:pt>
                <c:pt idx="1612">
                  <c:v>43671</c:v>
                </c:pt>
                <c:pt idx="1613">
                  <c:v>43672</c:v>
                </c:pt>
                <c:pt idx="1614">
                  <c:v>43675</c:v>
                </c:pt>
                <c:pt idx="1615">
                  <c:v>43676</c:v>
                </c:pt>
                <c:pt idx="1616">
                  <c:v>43677</c:v>
                </c:pt>
                <c:pt idx="1617">
                  <c:v>43678</c:v>
                </c:pt>
                <c:pt idx="1618">
                  <c:v>43679</c:v>
                </c:pt>
                <c:pt idx="1619">
                  <c:v>43682</c:v>
                </c:pt>
                <c:pt idx="1620">
                  <c:v>43683</c:v>
                </c:pt>
                <c:pt idx="1621">
                  <c:v>43684</c:v>
                </c:pt>
                <c:pt idx="1622">
                  <c:v>43685</c:v>
                </c:pt>
                <c:pt idx="1623">
                  <c:v>43686</c:v>
                </c:pt>
                <c:pt idx="1624">
                  <c:v>43689</c:v>
                </c:pt>
                <c:pt idx="1625">
                  <c:v>43690</c:v>
                </c:pt>
                <c:pt idx="1626">
                  <c:v>43691</c:v>
                </c:pt>
                <c:pt idx="1627">
                  <c:v>43692</c:v>
                </c:pt>
                <c:pt idx="1628">
                  <c:v>43693</c:v>
                </c:pt>
                <c:pt idx="1629">
                  <c:v>43696</c:v>
                </c:pt>
                <c:pt idx="1630">
                  <c:v>43697</c:v>
                </c:pt>
                <c:pt idx="1631">
                  <c:v>43698</c:v>
                </c:pt>
                <c:pt idx="1632">
                  <c:v>43699</c:v>
                </c:pt>
                <c:pt idx="1633">
                  <c:v>43700</c:v>
                </c:pt>
                <c:pt idx="1634">
                  <c:v>43703</c:v>
                </c:pt>
                <c:pt idx="1635">
                  <c:v>43704</c:v>
                </c:pt>
                <c:pt idx="1636">
                  <c:v>43705</c:v>
                </c:pt>
                <c:pt idx="1637">
                  <c:v>43706</c:v>
                </c:pt>
                <c:pt idx="1638">
                  <c:v>43707</c:v>
                </c:pt>
                <c:pt idx="1639">
                  <c:v>43711</c:v>
                </c:pt>
                <c:pt idx="1640">
                  <c:v>43712</c:v>
                </c:pt>
                <c:pt idx="1641">
                  <c:v>43713</c:v>
                </c:pt>
                <c:pt idx="1642">
                  <c:v>43714</c:v>
                </c:pt>
                <c:pt idx="1643">
                  <c:v>43717</c:v>
                </c:pt>
                <c:pt idx="1644">
                  <c:v>43718</c:v>
                </c:pt>
                <c:pt idx="1645">
                  <c:v>43719</c:v>
                </c:pt>
                <c:pt idx="1646">
                  <c:v>43720</c:v>
                </c:pt>
                <c:pt idx="1647">
                  <c:v>43721</c:v>
                </c:pt>
                <c:pt idx="1648">
                  <c:v>43724</c:v>
                </c:pt>
                <c:pt idx="1649">
                  <c:v>43725</c:v>
                </c:pt>
                <c:pt idx="1650">
                  <c:v>43726</c:v>
                </c:pt>
                <c:pt idx="1651">
                  <c:v>43727</c:v>
                </c:pt>
                <c:pt idx="1652">
                  <c:v>43728</c:v>
                </c:pt>
                <c:pt idx="1653">
                  <c:v>43731</c:v>
                </c:pt>
                <c:pt idx="1654">
                  <c:v>43732</c:v>
                </c:pt>
                <c:pt idx="1655">
                  <c:v>43733</c:v>
                </c:pt>
                <c:pt idx="1656">
                  <c:v>43734</c:v>
                </c:pt>
                <c:pt idx="1657">
                  <c:v>43735</c:v>
                </c:pt>
                <c:pt idx="1658">
                  <c:v>43738</c:v>
                </c:pt>
                <c:pt idx="1659">
                  <c:v>43739</c:v>
                </c:pt>
                <c:pt idx="1660">
                  <c:v>43740</c:v>
                </c:pt>
                <c:pt idx="1661">
                  <c:v>43741</c:v>
                </c:pt>
                <c:pt idx="1662">
                  <c:v>43742</c:v>
                </c:pt>
                <c:pt idx="1663">
                  <c:v>43745</c:v>
                </c:pt>
                <c:pt idx="1664">
                  <c:v>43746</c:v>
                </c:pt>
                <c:pt idx="1665">
                  <c:v>43747</c:v>
                </c:pt>
                <c:pt idx="1666">
                  <c:v>43748</c:v>
                </c:pt>
                <c:pt idx="1667">
                  <c:v>43749</c:v>
                </c:pt>
                <c:pt idx="1668">
                  <c:v>43752</c:v>
                </c:pt>
                <c:pt idx="1669">
                  <c:v>43753</c:v>
                </c:pt>
                <c:pt idx="1670">
                  <c:v>43754</c:v>
                </c:pt>
                <c:pt idx="1671">
                  <c:v>43755</c:v>
                </c:pt>
                <c:pt idx="1672">
                  <c:v>43756</c:v>
                </c:pt>
                <c:pt idx="1673">
                  <c:v>43759</c:v>
                </c:pt>
                <c:pt idx="1674">
                  <c:v>43760</c:v>
                </c:pt>
                <c:pt idx="1675">
                  <c:v>43761</c:v>
                </c:pt>
                <c:pt idx="1676">
                  <c:v>43762</c:v>
                </c:pt>
                <c:pt idx="1677">
                  <c:v>43763</c:v>
                </c:pt>
                <c:pt idx="1678">
                  <c:v>43766</c:v>
                </c:pt>
                <c:pt idx="1679">
                  <c:v>43767</c:v>
                </c:pt>
                <c:pt idx="1680">
                  <c:v>43768</c:v>
                </c:pt>
                <c:pt idx="1681">
                  <c:v>43769</c:v>
                </c:pt>
                <c:pt idx="1682">
                  <c:v>43770</c:v>
                </c:pt>
                <c:pt idx="1683">
                  <c:v>43773</c:v>
                </c:pt>
                <c:pt idx="1684">
                  <c:v>43774</c:v>
                </c:pt>
                <c:pt idx="1685">
                  <c:v>43775</c:v>
                </c:pt>
                <c:pt idx="1686">
                  <c:v>43776</c:v>
                </c:pt>
                <c:pt idx="1687">
                  <c:v>43777</c:v>
                </c:pt>
                <c:pt idx="1688">
                  <c:v>43780</c:v>
                </c:pt>
                <c:pt idx="1689">
                  <c:v>43781</c:v>
                </c:pt>
                <c:pt idx="1690">
                  <c:v>43782</c:v>
                </c:pt>
                <c:pt idx="1691">
                  <c:v>43783</c:v>
                </c:pt>
                <c:pt idx="1692">
                  <c:v>43784</c:v>
                </c:pt>
                <c:pt idx="1693">
                  <c:v>43787</c:v>
                </c:pt>
                <c:pt idx="1694">
                  <c:v>43788</c:v>
                </c:pt>
                <c:pt idx="1695">
                  <c:v>43789</c:v>
                </c:pt>
                <c:pt idx="1696">
                  <c:v>43790</c:v>
                </c:pt>
                <c:pt idx="1697">
                  <c:v>43791</c:v>
                </c:pt>
                <c:pt idx="1698">
                  <c:v>43794</c:v>
                </c:pt>
                <c:pt idx="1699">
                  <c:v>43795</c:v>
                </c:pt>
                <c:pt idx="1700">
                  <c:v>43796</c:v>
                </c:pt>
                <c:pt idx="1701">
                  <c:v>43798</c:v>
                </c:pt>
                <c:pt idx="1702">
                  <c:v>43801</c:v>
                </c:pt>
                <c:pt idx="1703">
                  <c:v>43802</c:v>
                </c:pt>
                <c:pt idx="1704">
                  <c:v>43803</c:v>
                </c:pt>
                <c:pt idx="1705">
                  <c:v>43804</c:v>
                </c:pt>
                <c:pt idx="1706">
                  <c:v>43805</c:v>
                </c:pt>
                <c:pt idx="1707">
                  <c:v>43808</c:v>
                </c:pt>
                <c:pt idx="1708">
                  <c:v>43809</c:v>
                </c:pt>
                <c:pt idx="1709">
                  <c:v>43810</c:v>
                </c:pt>
                <c:pt idx="1710">
                  <c:v>43811</c:v>
                </c:pt>
                <c:pt idx="1711">
                  <c:v>43812</c:v>
                </c:pt>
                <c:pt idx="1712">
                  <c:v>43815</c:v>
                </c:pt>
                <c:pt idx="1713">
                  <c:v>43816</c:v>
                </c:pt>
                <c:pt idx="1714">
                  <c:v>43817</c:v>
                </c:pt>
                <c:pt idx="1715">
                  <c:v>43818</c:v>
                </c:pt>
                <c:pt idx="1716">
                  <c:v>43819</c:v>
                </c:pt>
                <c:pt idx="1717">
                  <c:v>43822</c:v>
                </c:pt>
                <c:pt idx="1718">
                  <c:v>43823</c:v>
                </c:pt>
                <c:pt idx="1719">
                  <c:v>43825</c:v>
                </c:pt>
                <c:pt idx="1720">
                  <c:v>43826</c:v>
                </c:pt>
                <c:pt idx="1721">
                  <c:v>43829</c:v>
                </c:pt>
                <c:pt idx="1722">
                  <c:v>43830</c:v>
                </c:pt>
                <c:pt idx="1723">
                  <c:v>43832</c:v>
                </c:pt>
                <c:pt idx="1724">
                  <c:v>43833</c:v>
                </c:pt>
                <c:pt idx="1725">
                  <c:v>43836</c:v>
                </c:pt>
                <c:pt idx="1726">
                  <c:v>43837</c:v>
                </c:pt>
                <c:pt idx="1727">
                  <c:v>43838</c:v>
                </c:pt>
                <c:pt idx="1728">
                  <c:v>43839</c:v>
                </c:pt>
                <c:pt idx="1729">
                  <c:v>43840</c:v>
                </c:pt>
                <c:pt idx="1730">
                  <c:v>43843</c:v>
                </c:pt>
                <c:pt idx="1731">
                  <c:v>43844</c:v>
                </c:pt>
                <c:pt idx="1732">
                  <c:v>43845</c:v>
                </c:pt>
                <c:pt idx="1733">
                  <c:v>43846</c:v>
                </c:pt>
                <c:pt idx="1734">
                  <c:v>43847</c:v>
                </c:pt>
                <c:pt idx="1735">
                  <c:v>43851</c:v>
                </c:pt>
                <c:pt idx="1736">
                  <c:v>43852</c:v>
                </c:pt>
                <c:pt idx="1737">
                  <c:v>43853</c:v>
                </c:pt>
                <c:pt idx="1738">
                  <c:v>43854</c:v>
                </c:pt>
                <c:pt idx="1739">
                  <c:v>43857</c:v>
                </c:pt>
                <c:pt idx="1740">
                  <c:v>43858</c:v>
                </c:pt>
                <c:pt idx="1741">
                  <c:v>43859</c:v>
                </c:pt>
                <c:pt idx="1742">
                  <c:v>43860</c:v>
                </c:pt>
                <c:pt idx="1743">
                  <c:v>43861</c:v>
                </c:pt>
                <c:pt idx="1744">
                  <c:v>43864</c:v>
                </c:pt>
                <c:pt idx="1745">
                  <c:v>43865</c:v>
                </c:pt>
                <c:pt idx="1746">
                  <c:v>43866</c:v>
                </c:pt>
                <c:pt idx="1747">
                  <c:v>43867</c:v>
                </c:pt>
                <c:pt idx="1748">
                  <c:v>43868</c:v>
                </c:pt>
                <c:pt idx="1749">
                  <c:v>43871</c:v>
                </c:pt>
                <c:pt idx="1750">
                  <c:v>43872</c:v>
                </c:pt>
                <c:pt idx="1751">
                  <c:v>43873</c:v>
                </c:pt>
                <c:pt idx="1752">
                  <c:v>43874</c:v>
                </c:pt>
                <c:pt idx="1753">
                  <c:v>43875</c:v>
                </c:pt>
                <c:pt idx="1754">
                  <c:v>43879</c:v>
                </c:pt>
                <c:pt idx="1755">
                  <c:v>43880</c:v>
                </c:pt>
                <c:pt idx="1756">
                  <c:v>43881</c:v>
                </c:pt>
                <c:pt idx="1757">
                  <c:v>43882</c:v>
                </c:pt>
                <c:pt idx="1758">
                  <c:v>43885</c:v>
                </c:pt>
                <c:pt idx="1759">
                  <c:v>43886</c:v>
                </c:pt>
                <c:pt idx="1760">
                  <c:v>43887</c:v>
                </c:pt>
                <c:pt idx="1761">
                  <c:v>43888</c:v>
                </c:pt>
                <c:pt idx="1762">
                  <c:v>43889</c:v>
                </c:pt>
                <c:pt idx="1763">
                  <c:v>43892</c:v>
                </c:pt>
                <c:pt idx="1764">
                  <c:v>43893</c:v>
                </c:pt>
                <c:pt idx="1765">
                  <c:v>43894</c:v>
                </c:pt>
                <c:pt idx="1766">
                  <c:v>43895</c:v>
                </c:pt>
                <c:pt idx="1767">
                  <c:v>43896</c:v>
                </c:pt>
                <c:pt idx="1768">
                  <c:v>43899</c:v>
                </c:pt>
                <c:pt idx="1769">
                  <c:v>43900</c:v>
                </c:pt>
                <c:pt idx="1770">
                  <c:v>43901</c:v>
                </c:pt>
                <c:pt idx="1771">
                  <c:v>43902</c:v>
                </c:pt>
                <c:pt idx="1772">
                  <c:v>43903</c:v>
                </c:pt>
                <c:pt idx="1773">
                  <c:v>43906</c:v>
                </c:pt>
                <c:pt idx="1774">
                  <c:v>43907</c:v>
                </c:pt>
                <c:pt idx="1775">
                  <c:v>43908</c:v>
                </c:pt>
                <c:pt idx="1776">
                  <c:v>43909</c:v>
                </c:pt>
                <c:pt idx="1777">
                  <c:v>43910</c:v>
                </c:pt>
                <c:pt idx="1778">
                  <c:v>43913</c:v>
                </c:pt>
                <c:pt idx="1779">
                  <c:v>43914</c:v>
                </c:pt>
                <c:pt idx="1780">
                  <c:v>43915</c:v>
                </c:pt>
                <c:pt idx="1781">
                  <c:v>43916</c:v>
                </c:pt>
                <c:pt idx="1782">
                  <c:v>43917</c:v>
                </c:pt>
                <c:pt idx="1783">
                  <c:v>43920</c:v>
                </c:pt>
                <c:pt idx="1784">
                  <c:v>43921</c:v>
                </c:pt>
                <c:pt idx="1785">
                  <c:v>43922</c:v>
                </c:pt>
                <c:pt idx="1786">
                  <c:v>43923</c:v>
                </c:pt>
                <c:pt idx="1787">
                  <c:v>43924</c:v>
                </c:pt>
                <c:pt idx="1788">
                  <c:v>43927</c:v>
                </c:pt>
                <c:pt idx="1789">
                  <c:v>43928</c:v>
                </c:pt>
                <c:pt idx="1790">
                  <c:v>43929</c:v>
                </c:pt>
                <c:pt idx="1791">
                  <c:v>43930</c:v>
                </c:pt>
                <c:pt idx="1792">
                  <c:v>43934</c:v>
                </c:pt>
                <c:pt idx="1793">
                  <c:v>43935</c:v>
                </c:pt>
                <c:pt idx="1794">
                  <c:v>43936</c:v>
                </c:pt>
                <c:pt idx="1795">
                  <c:v>43937</c:v>
                </c:pt>
                <c:pt idx="1796">
                  <c:v>43938</c:v>
                </c:pt>
                <c:pt idx="1797">
                  <c:v>43941</c:v>
                </c:pt>
                <c:pt idx="1798">
                  <c:v>43942</c:v>
                </c:pt>
                <c:pt idx="1799">
                  <c:v>43943</c:v>
                </c:pt>
                <c:pt idx="1800">
                  <c:v>43944</c:v>
                </c:pt>
                <c:pt idx="1801">
                  <c:v>43945</c:v>
                </c:pt>
                <c:pt idx="1802">
                  <c:v>43948</c:v>
                </c:pt>
                <c:pt idx="1803">
                  <c:v>43949</c:v>
                </c:pt>
                <c:pt idx="1804">
                  <c:v>43950</c:v>
                </c:pt>
                <c:pt idx="1805">
                  <c:v>43951</c:v>
                </c:pt>
                <c:pt idx="1806">
                  <c:v>43952</c:v>
                </c:pt>
                <c:pt idx="1807">
                  <c:v>43955</c:v>
                </c:pt>
                <c:pt idx="1808">
                  <c:v>43956</c:v>
                </c:pt>
                <c:pt idx="1809">
                  <c:v>43957</c:v>
                </c:pt>
                <c:pt idx="1810">
                  <c:v>43958</c:v>
                </c:pt>
                <c:pt idx="1811">
                  <c:v>43959</c:v>
                </c:pt>
                <c:pt idx="1812">
                  <c:v>43962</c:v>
                </c:pt>
                <c:pt idx="1813">
                  <c:v>43963</c:v>
                </c:pt>
                <c:pt idx="1814">
                  <c:v>43964</c:v>
                </c:pt>
                <c:pt idx="1815">
                  <c:v>43965</c:v>
                </c:pt>
                <c:pt idx="1816">
                  <c:v>43966</c:v>
                </c:pt>
                <c:pt idx="1817">
                  <c:v>43969</c:v>
                </c:pt>
                <c:pt idx="1818">
                  <c:v>43970</c:v>
                </c:pt>
                <c:pt idx="1819">
                  <c:v>43971</c:v>
                </c:pt>
                <c:pt idx="1820">
                  <c:v>43972</c:v>
                </c:pt>
                <c:pt idx="1821">
                  <c:v>43973</c:v>
                </c:pt>
                <c:pt idx="1822">
                  <c:v>43977</c:v>
                </c:pt>
                <c:pt idx="1823">
                  <c:v>43978</c:v>
                </c:pt>
                <c:pt idx="1824">
                  <c:v>43979</c:v>
                </c:pt>
                <c:pt idx="1825">
                  <c:v>43980</c:v>
                </c:pt>
                <c:pt idx="1826">
                  <c:v>43983</c:v>
                </c:pt>
                <c:pt idx="1827">
                  <c:v>43984</c:v>
                </c:pt>
                <c:pt idx="1828">
                  <c:v>43985</c:v>
                </c:pt>
                <c:pt idx="1829">
                  <c:v>43986</c:v>
                </c:pt>
                <c:pt idx="1830">
                  <c:v>43987</c:v>
                </c:pt>
                <c:pt idx="1831">
                  <c:v>43990</c:v>
                </c:pt>
                <c:pt idx="1832">
                  <c:v>43991</c:v>
                </c:pt>
                <c:pt idx="1833">
                  <c:v>43992</c:v>
                </c:pt>
                <c:pt idx="1834">
                  <c:v>43993</c:v>
                </c:pt>
                <c:pt idx="1835">
                  <c:v>43994</c:v>
                </c:pt>
                <c:pt idx="1836">
                  <c:v>43997</c:v>
                </c:pt>
                <c:pt idx="1837">
                  <c:v>43998</c:v>
                </c:pt>
                <c:pt idx="1838">
                  <c:v>43999</c:v>
                </c:pt>
                <c:pt idx="1839">
                  <c:v>44000</c:v>
                </c:pt>
                <c:pt idx="1840">
                  <c:v>44001</c:v>
                </c:pt>
                <c:pt idx="1841">
                  <c:v>44004</c:v>
                </c:pt>
                <c:pt idx="1842">
                  <c:v>44005</c:v>
                </c:pt>
                <c:pt idx="1843">
                  <c:v>44006</c:v>
                </c:pt>
                <c:pt idx="1844">
                  <c:v>44007</c:v>
                </c:pt>
                <c:pt idx="1845">
                  <c:v>44008</c:v>
                </c:pt>
                <c:pt idx="1846">
                  <c:v>44011</c:v>
                </c:pt>
                <c:pt idx="1847">
                  <c:v>44012</c:v>
                </c:pt>
                <c:pt idx="1848">
                  <c:v>44013</c:v>
                </c:pt>
                <c:pt idx="1849">
                  <c:v>44014</c:v>
                </c:pt>
                <c:pt idx="1850">
                  <c:v>44018</c:v>
                </c:pt>
                <c:pt idx="1851">
                  <c:v>44019</c:v>
                </c:pt>
                <c:pt idx="1852">
                  <c:v>44020</c:v>
                </c:pt>
                <c:pt idx="1853">
                  <c:v>44021</c:v>
                </c:pt>
                <c:pt idx="1854">
                  <c:v>44022</c:v>
                </c:pt>
                <c:pt idx="1855">
                  <c:v>44025</c:v>
                </c:pt>
                <c:pt idx="1856">
                  <c:v>44026</c:v>
                </c:pt>
                <c:pt idx="1857">
                  <c:v>44027</c:v>
                </c:pt>
                <c:pt idx="1858">
                  <c:v>44028</c:v>
                </c:pt>
                <c:pt idx="1859">
                  <c:v>44029</c:v>
                </c:pt>
                <c:pt idx="1860">
                  <c:v>44032</c:v>
                </c:pt>
                <c:pt idx="1861">
                  <c:v>44033</c:v>
                </c:pt>
                <c:pt idx="1862">
                  <c:v>44034</c:v>
                </c:pt>
                <c:pt idx="1863">
                  <c:v>44035</c:v>
                </c:pt>
                <c:pt idx="1864">
                  <c:v>44036</c:v>
                </c:pt>
                <c:pt idx="1865">
                  <c:v>44039</c:v>
                </c:pt>
                <c:pt idx="1866">
                  <c:v>44040</c:v>
                </c:pt>
                <c:pt idx="1867">
                  <c:v>44041</c:v>
                </c:pt>
                <c:pt idx="1868">
                  <c:v>44042</c:v>
                </c:pt>
                <c:pt idx="1869">
                  <c:v>44043</c:v>
                </c:pt>
                <c:pt idx="1870">
                  <c:v>44046</c:v>
                </c:pt>
                <c:pt idx="1871">
                  <c:v>44047</c:v>
                </c:pt>
                <c:pt idx="1872">
                  <c:v>44048</c:v>
                </c:pt>
                <c:pt idx="1873">
                  <c:v>44049</c:v>
                </c:pt>
                <c:pt idx="1874">
                  <c:v>44050</c:v>
                </c:pt>
                <c:pt idx="1875">
                  <c:v>44053</c:v>
                </c:pt>
                <c:pt idx="1876">
                  <c:v>44054</c:v>
                </c:pt>
                <c:pt idx="1877">
                  <c:v>44055</c:v>
                </c:pt>
                <c:pt idx="1878">
                  <c:v>44056</c:v>
                </c:pt>
                <c:pt idx="1879">
                  <c:v>44057</c:v>
                </c:pt>
                <c:pt idx="1880">
                  <c:v>44060</c:v>
                </c:pt>
                <c:pt idx="1881">
                  <c:v>44061</c:v>
                </c:pt>
                <c:pt idx="1882">
                  <c:v>44062</c:v>
                </c:pt>
                <c:pt idx="1883">
                  <c:v>44063</c:v>
                </c:pt>
                <c:pt idx="1884">
                  <c:v>44064</c:v>
                </c:pt>
                <c:pt idx="1885">
                  <c:v>44067</c:v>
                </c:pt>
                <c:pt idx="1886">
                  <c:v>44068</c:v>
                </c:pt>
                <c:pt idx="1887">
                  <c:v>44069</c:v>
                </c:pt>
                <c:pt idx="1888">
                  <c:v>44070</c:v>
                </c:pt>
                <c:pt idx="1889">
                  <c:v>44071</c:v>
                </c:pt>
                <c:pt idx="1890">
                  <c:v>44074</c:v>
                </c:pt>
                <c:pt idx="1891">
                  <c:v>44075</c:v>
                </c:pt>
                <c:pt idx="1892">
                  <c:v>44076</c:v>
                </c:pt>
                <c:pt idx="1893">
                  <c:v>44077</c:v>
                </c:pt>
                <c:pt idx="1894">
                  <c:v>44078</c:v>
                </c:pt>
                <c:pt idx="1895">
                  <c:v>44082</c:v>
                </c:pt>
                <c:pt idx="1896">
                  <c:v>44083</c:v>
                </c:pt>
                <c:pt idx="1897">
                  <c:v>44084</c:v>
                </c:pt>
                <c:pt idx="1898">
                  <c:v>44085</c:v>
                </c:pt>
                <c:pt idx="1899">
                  <c:v>44088</c:v>
                </c:pt>
                <c:pt idx="1900">
                  <c:v>44089</c:v>
                </c:pt>
                <c:pt idx="1901">
                  <c:v>44090</c:v>
                </c:pt>
                <c:pt idx="1902">
                  <c:v>44091</c:v>
                </c:pt>
                <c:pt idx="1903">
                  <c:v>44092</c:v>
                </c:pt>
                <c:pt idx="1904">
                  <c:v>44095</c:v>
                </c:pt>
                <c:pt idx="1905">
                  <c:v>44096</c:v>
                </c:pt>
                <c:pt idx="1906">
                  <c:v>44097</c:v>
                </c:pt>
                <c:pt idx="1907">
                  <c:v>44098</c:v>
                </c:pt>
                <c:pt idx="1908">
                  <c:v>44099</c:v>
                </c:pt>
                <c:pt idx="1909">
                  <c:v>44102</c:v>
                </c:pt>
                <c:pt idx="1910">
                  <c:v>44103</c:v>
                </c:pt>
                <c:pt idx="1911">
                  <c:v>44104</c:v>
                </c:pt>
                <c:pt idx="1912">
                  <c:v>44105</c:v>
                </c:pt>
                <c:pt idx="1913">
                  <c:v>44106</c:v>
                </c:pt>
                <c:pt idx="1914">
                  <c:v>44109</c:v>
                </c:pt>
                <c:pt idx="1915">
                  <c:v>44110</c:v>
                </c:pt>
                <c:pt idx="1916">
                  <c:v>44111</c:v>
                </c:pt>
                <c:pt idx="1917">
                  <c:v>44112</c:v>
                </c:pt>
                <c:pt idx="1918">
                  <c:v>44113</c:v>
                </c:pt>
                <c:pt idx="1919">
                  <c:v>44116</c:v>
                </c:pt>
                <c:pt idx="1920">
                  <c:v>44117</c:v>
                </c:pt>
                <c:pt idx="1921">
                  <c:v>44118</c:v>
                </c:pt>
                <c:pt idx="1922">
                  <c:v>44119</c:v>
                </c:pt>
                <c:pt idx="1923">
                  <c:v>44120</c:v>
                </c:pt>
                <c:pt idx="1924">
                  <c:v>44123</c:v>
                </c:pt>
                <c:pt idx="1925">
                  <c:v>44124</c:v>
                </c:pt>
                <c:pt idx="1926">
                  <c:v>44125</c:v>
                </c:pt>
                <c:pt idx="1927">
                  <c:v>44126</c:v>
                </c:pt>
                <c:pt idx="1928">
                  <c:v>44127</c:v>
                </c:pt>
                <c:pt idx="1929">
                  <c:v>44130</c:v>
                </c:pt>
                <c:pt idx="1930">
                  <c:v>44131</c:v>
                </c:pt>
                <c:pt idx="1931">
                  <c:v>44132</c:v>
                </c:pt>
                <c:pt idx="1932">
                  <c:v>44133</c:v>
                </c:pt>
                <c:pt idx="1933">
                  <c:v>44134</c:v>
                </c:pt>
                <c:pt idx="1934">
                  <c:v>44137</c:v>
                </c:pt>
                <c:pt idx="1935">
                  <c:v>44138</c:v>
                </c:pt>
                <c:pt idx="1936">
                  <c:v>44139</c:v>
                </c:pt>
                <c:pt idx="1937">
                  <c:v>44140</c:v>
                </c:pt>
                <c:pt idx="1938">
                  <c:v>44141</c:v>
                </c:pt>
                <c:pt idx="1939">
                  <c:v>44144</c:v>
                </c:pt>
                <c:pt idx="1940">
                  <c:v>44145</c:v>
                </c:pt>
                <c:pt idx="1941">
                  <c:v>44146</c:v>
                </c:pt>
                <c:pt idx="1942">
                  <c:v>44147</c:v>
                </c:pt>
                <c:pt idx="1943">
                  <c:v>44148</c:v>
                </c:pt>
                <c:pt idx="1944">
                  <c:v>44151</c:v>
                </c:pt>
                <c:pt idx="1945">
                  <c:v>44152</c:v>
                </c:pt>
                <c:pt idx="1946">
                  <c:v>44153</c:v>
                </c:pt>
                <c:pt idx="1947">
                  <c:v>44154</c:v>
                </c:pt>
                <c:pt idx="1948">
                  <c:v>44155</c:v>
                </c:pt>
                <c:pt idx="1949">
                  <c:v>44158</c:v>
                </c:pt>
                <c:pt idx="1950">
                  <c:v>44159</c:v>
                </c:pt>
                <c:pt idx="1951">
                  <c:v>44160</c:v>
                </c:pt>
                <c:pt idx="1952">
                  <c:v>44162</c:v>
                </c:pt>
                <c:pt idx="1953">
                  <c:v>44165</c:v>
                </c:pt>
                <c:pt idx="1954">
                  <c:v>44166</c:v>
                </c:pt>
                <c:pt idx="1955">
                  <c:v>44167</c:v>
                </c:pt>
                <c:pt idx="1956">
                  <c:v>44168</c:v>
                </c:pt>
                <c:pt idx="1957">
                  <c:v>44169</c:v>
                </c:pt>
                <c:pt idx="1958">
                  <c:v>44172</c:v>
                </c:pt>
                <c:pt idx="1959">
                  <c:v>44173</c:v>
                </c:pt>
                <c:pt idx="1960">
                  <c:v>44174</c:v>
                </c:pt>
                <c:pt idx="1961">
                  <c:v>44175</c:v>
                </c:pt>
                <c:pt idx="1962">
                  <c:v>44176</c:v>
                </c:pt>
                <c:pt idx="1963">
                  <c:v>44179</c:v>
                </c:pt>
                <c:pt idx="1964">
                  <c:v>44180</c:v>
                </c:pt>
                <c:pt idx="1965">
                  <c:v>44181</c:v>
                </c:pt>
                <c:pt idx="1966">
                  <c:v>44182</c:v>
                </c:pt>
                <c:pt idx="1967">
                  <c:v>44183</c:v>
                </c:pt>
                <c:pt idx="1968">
                  <c:v>44186</c:v>
                </c:pt>
                <c:pt idx="1969">
                  <c:v>44187</c:v>
                </c:pt>
                <c:pt idx="1970">
                  <c:v>44188</c:v>
                </c:pt>
                <c:pt idx="1971">
                  <c:v>44189</c:v>
                </c:pt>
                <c:pt idx="1972">
                  <c:v>44193</c:v>
                </c:pt>
                <c:pt idx="1973">
                  <c:v>44194</c:v>
                </c:pt>
                <c:pt idx="1974">
                  <c:v>44195</c:v>
                </c:pt>
                <c:pt idx="1975">
                  <c:v>44196</c:v>
                </c:pt>
                <c:pt idx="1976">
                  <c:v>44200</c:v>
                </c:pt>
                <c:pt idx="1977">
                  <c:v>44201</c:v>
                </c:pt>
                <c:pt idx="1978">
                  <c:v>44202</c:v>
                </c:pt>
                <c:pt idx="1979">
                  <c:v>44203</c:v>
                </c:pt>
                <c:pt idx="1980">
                  <c:v>44204</c:v>
                </c:pt>
                <c:pt idx="1981">
                  <c:v>44207</c:v>
                </c:pt>
                <c:pt idx="1982">
                  <c:v>44208</c:v>
                </c:pt>
                <c:pt idx="1983">
                  <c:v>44209</c:v>
                </c:pt>
                <c:pt idx="1984">
                  <c:v>44210</c:v>
                </c:pt>
                <c:pt idx="1985">
                  <c:v>44211</c:v>
                </c:pt>
                <c:pt idx="1986">
                  <c:v>44215</c:v>
                </c:pt>
                <c:pt idx="1987">
                  <c:v>44216</c:v>
                </c:pt>
                <c:pt idx="1988">
                  <c:v>44217</c:v>
                </c:pt>
                <c:pt idx="1989">
                  <c:v>44218</c:v>
                </c:pt>
                <c:pt idx="1990">
                  <c:v>44221</c:v>
                </c:pt>
                <c:pt idx="1991">
                  <c:v>44222</c:v>
                </c:pt>
                <c:pt idx="1992">
                  <c:v>44223</c:v>
                </c:pt>
                <c:pt idx="1993">
                  <c:v>44224</c:v>
                </c:pt>
                <c:pt idx="1994">
                  <c:v>44225</c:v>
                </c:pt>
                <c:pt idx="1995">
                  <c:v>44228</c:v>
                </c:pt>
                <c:pt idx="1996">
                  <c:v>44229</c:v>
                </c:pt>
                <c:pt idx="1997">
                  <c:v>44230</c:v>
                </c:pt>
                <c:pt idx="1998">
                  <c:v>44231</c:v>
                </c:pt>
                <c:pt idx="1999">
                  <c:v>44232</c:v>
                </c:pt>
                <c:pt idx="2000">
                  <c:v>44235</c:v>
                </c:pt>
                <c:pt idx="2001">
                  <c:v>44236</c:v>
                </c:pt>
                <c:pt idx="2002">
                  <c:v>44237</c:v>
                </c:pt>
                <c:pt idx="2003">
                  <c:v>44238</c:v>
                </c:pt>
                <c:pt idx="2004">
                  <c:v>44239</c:v>
                </c:pt>
                <c:pt idx="2005">
                  <c:v>44243</c:v>
                </c:pt>
                <c:pt idx="2006">
                  <c:v>44244</c:v>
                </c:pt>
                <c:pt idx="2007">
                  <c:v>44245</c:v>
                </c:pt>
                <c:pt idx="2008">
                  <c:v>44246</c:v>
                </c:pt>
                <c:pt idx="2009">
                  <c:v>44249</c:v>
                </c:pt>
                <c:pt idx="2010">
                  <c:v>44250</c:v>
                </c:pt>
                <c:pt idx="2011">
                  <c:v>44251</c:v>
                </c:pt>
                <c:pt idx="2012">
                  <c:v>44252</c:v>
                </c:pt>
                <c:pt idx="2013">
                  <c:v>44253</c:v>
                </c:pt>
                <c:pt idx="2014">
                  <c:v>44256</c:v>
                </c:pt>
                <c:pt idx="2015">
                  <c:v>44257</c:v>
                </c:pt>
                <c:pt idx="2016">
                  <c:v>44258</c:v>
                </c:pt>
                <c:pt idx="2017">
                  <c:v>44259</c:v>
                </c:pt>
                <c:pt idx="2018">
                  <c:v>44260</c:v>
                </c:pt>
                <c:pt idx="2019">
                  <c:v>44263</c:v>
                </c:pt>
                <c:pt idx="2020">
                  <c:v>44264</c:v>
                </c:pt>
                <c:pt idx="2021">
                  <c:v>44265</c:v>
                </c:pt>
                <c:pt idx="2022">
                  <c:v>44266</c:v>
                </c:pt>
                <c:pt idx="2023">
                  <c:v>44267</c:v>
                </c:pt>
                <c:pt idx="2024">
                  <c:v>44270</c:v>
                </c:pt>
                <c:pt idx="2025">
                  <c:v>44271</c:v>
                </c:pt>
                <c:pt idx="2026">
                  <c:v>44272</c:v>
                </c:pt>
                <c:pt idx="2027">
                  <c:v>44273</c:v>
                </c:pt>
                <c:pt idx="2028">
                  <c:v>44274</c:v>
                </c:pt>
                <c:pt idx="2029">
                  <c:v>44277</c:v>
                </c:pt>
                <c:pt idx="2030">
                  <c:v>44278</c:v>
                </c:pt>
                <c:pt idx="2031">
                  <c:v>44279</c:v>
                </c:pt>
                <c:pt idx="2032">
                  <c:v>44280</c:v>
                </c:pt>
                <c:pt idx="2033">
                  <c:v>44281</c:v>
                </c:pt>
                <c:pt idx="2034">
                  <c:v>44284</c:v>
                </c:pt>
                <c:pt idx="2035">
                  <c:v>44285</c:v>
                </c:pt>
                <c:pt idx="2036">
                  <c:v>44286</c:v>
                </c:pt>
                <c:pt idx="2037">
                  <c:v>44287</c:v>
                </c:pt>
                <c:pt idx="2038">
                  <c:v>44291</c:v>
                </c:pt>
                <c:pt idx="2039">
                  <c:v>44292</c:v>
                </c:pt>
                <c:pt idx="2040">
                  <c:v>44293</c:v>
                </c:pt>
                <c:pt idx="2041">
                  <c:v>44294</c:v>
                </c:pt>
                <c:pt idx="2042">
                  <c:v>44295</c:v>
                </c:pt>
                <c:pt idx="2043">
                  <c:v>44298</c:v>
                </c:pt>
                <c:pt idx="2044">
                  <c:v>44299</c:v>
                </c:pt>
                <c:pt idx="2045">
                  <c:v>44300</c:v>
                </c:pt>
                <c:pt idx="2046">
                  <c:v>44301</c:v>
                </c:pt>
                <c:pt idx="2047">
                  <c:v>44302</c:v>
                </c:pt>
                <c:pt idx="2048">
                  <c:v>44305</c:v>
                </c:pt>
                <c:pt idx="2049">
                  <c:v>44306</c:v>
                </c:pt>
                <c:pt idx="2050">
                  <c:v>44307</c:v>
                </c:pt>
                <c:pt idx="2051">
                  <c:v>44308</c:v>
                </c:pt>
                <c:pt idx="2052">
                  <c:v>44309</c:v>
                </c:pt>
                <c:pt idx="2053">
                  <c:v>44312</c:v>
                </c:pt>
                <c:pt idx="2054">
                  <c:v>44313</c:v>
                </c:pt>
                <c:pt idx="2055">
                  <c:v>44314</c:v>
                </c:pt>
                <c:pt idx="2056">
                  <c:v>44315</c:v>
                </c:pt>
                <c:pt idx="2057">
                  <c:v>44316</c:v>
                </c:pt>
                <c:pt idx="2058">
                  <c:v>44319</c:v>
                </c:pt>
                <c:pt idx="2059">
                  <c:v>44320</c:v>
                </c:pt>
                <c:pt idx="2060">
                  <c:v>44321</c:v>
                </c:pt>
                <c:pt idx="2061">
                  <c:v>44322</c:v>
                </c:pt>
                <c:pt idx="2062">
                  <c:v>44323</c:v>
                </c:pt>
                <c:pt idx="2063">
                  <c:v>44326</c:v>
                </c:pt>
                <c:pt idx="2064">
                  <c:v>44327</c:v>
                </c:pt>
                <c:pt idx="2065">
                  <c:v>44328</c:v>
                </c:pt>
                <c:pt idx="2066">
                  <c:v>44329</c:v>
                </c:pt>
                <c:pt idx="2067">
                  <c:v>44330</c:v>
                </c:pt>
                <c:pt idx="2068">
                  <c:v>44333</c:v>
                </c:pt>
                <c:pt idx="2069">
                  <c:v>44334</c:v>
                </c:pt>
                <c:pt idx="2070">
                  <c:v>44335</c:v>
                </c:pt>
                <c:pt idx="2071">
                  <c:v>44336</c:v>
                </c:pt>
                <c:pt idx="2072">
                  <c:v>44337</c:v>
                </c:pt>
                <c:pt idx="2073">
                  <c:v>44340</c:v>
                </c:pt>
                <c:pt idx="2074">
                  <c:v>44341</c:v>
                </c:pt>
                <c:pt idx="2075">
                  <c:v>44342</c:v>
                </c:pt>
                <c:pt idx="2076">
                  <c:v>44343</c:v>
                </c:pt>
                <c:pt idx="2077">
                  <c:v>44344</c:v>
                </c:pt>
                <c:pt idx="2078">
                  <c:v>44348</c:v>
                </c:pt>
                <c:pt idx="2079">
                  <c:v>44349</c:v>
                </c:pt>
                <c:pt idx="2080">
                  <c:v>44350</c:v>
                </c:pt>
                <c:pt idx="2081">
                  <c:v>44351</c:v>
                </c:pt>
                <c:pt idx="2082">
                  <c:v>44354</c:v>
                </c:pt>
                <c:pt idx="2083">
                  <c:v>44355</c:v>
                </c:pt>
                <c:pt idx="2084">
                  <c:v>44356</c:v>
                </c:pt>
                <c:pt idx="2085">
                  <c:v>44357</c:v>
                </c:pt>
                <c:pt idx="2086">
                  <c:v>44358</c:v>
                </c:pt>
                <c:pt idx="2087">
                  <c:v>44361</c:v>
                </c:pt>
                <c:pt idx="2088">
                  <c:v>44362</c:v>
                </c:pt>
                <c:pt idx="2089">
                  <c:v>44363</c:v>
                </c:pt>
                <c:pt idx="2090">
                  <c:v>44364</c:v>
                </c:pt>
                <c:pt idx="2091">
                  <c:v>44365</c:v>
                </c:pt>
                <c:pt idx="2092">
                  <c:v>44368</c:v>
                </c:pt>
                <c:pt idx="2093">
                  <c:v>44369</c:v>
                </c:pt>
                <c:pt idx="2094">
                  <c:v>44370</c:v>
                </c:pt>
                <c:pt idx="2095">
                  <c:v>44371</c:v>
                </c:pt>
                <c:pt idx="2096">
                  <c:v>44372</c:v>
                </c:pt>
                <c:pt idx="2097">
                  <c:v>44375</c:v>
                </c:pt>
                <c:pt idx="2098">
                  <c:v>44376</c:v>
                </c:pt>
                <c:pt idx="2099">
                  <c:v>44377</c:v>
                </c:pt>
                <c:pt idx="2100">
                  <c:v>44378</c:v>
                </c:pt>
                <c:pt idx="2101">
                  <c:v>44379</c:v>
                </c:pt>
                <c:pt idx="2102">
                  <c:v>44383</c:v>
                </c:pt>
                <c:pt idx="2103">
                  <c:v>44384</c:v>
                </c:pt>
                <c:pt idx="2104">
                  <c:v>44385</c:v>
                </c:pt>
                <c:pt idx="2105">
                  <c:v>44386</c:v>
                </c:pt>
                <c:pt idx="2106">
                  <c:v>44389</c:v>
                </c:pt>
                <c:pt idx="2107">
                  <c:v>44390</c:v>
                </c:pt>
                <c:pt idx="2108">
                  <c:v>44391</c:v>
                </c:pt>
                <c:pt idx="2109">
                  <c:v>44392</c:v>
                </c:pt>
                <c:pt idx="2110">
                  <c:v>44393</c:v>
                </c:pt>
                <c:pt idx="2111">
                  <c:v>44396</c:v>
                </c:pt>
                <c:pt idx="2112">
                  <c:v>44397</c:v>
                </c:pt>
                <c:pt idx="2113">
                  <c:v>44398</c:v>
                </c:pt>
                <c:pt idx="2114">
                  <c:v>44399</c:v>
                </c:pt>
                <c:pt idx="2115">
                  <c:v>44400</c:v>
                </c:pt>
                <c:pt idx="2116">
                  <c:v>44403</c:v>
                </c:pt>
                <c:pt idx="2117">
                  <c:v>44404</c:v>
                </c:pt>
                <c:pt idx="2118">
                  <c:v>44405</c:v>
                </c:pt>
                <c:pt idx="2119">
                  <c:v>44406</c:v>
                </c:pt>
                <c:pt idx="2120">
                  <c:v>44407</c:v>
                </c:pt>
                <c:pt idx="2121">
                  <c:v>44410</c:v>
                </c:pt>
                <c:pt idx="2122">
                  <c:v>44411</c:v>
                </c:pt>
                <c:pt idx="2123">
                  <c:v>44412</c:v>
                </c:pt>
                <c:pt idx="2124">
                  <c:v>44413</c:v>
                </c:pt>
                <c:pt idx="2125">
                  <c:v>44414</c:v>
                </c:pt>
                <c:pt idx="2126">
                  <c:v>44417</c:v>
                </c:pt>
                <c:pt idx="2127">
                  <c:v>44418</c:v>
                </c:pt>
                <c:pt idx="2128">
                  <c:v>44419</c:v>
                </c:pt>
                <c:pt idx="2129">
                  <c:v>44420</c:v>
                </c:pt>
                <c:pt idx="2130">
                  <c:v>44421</c:v>
                </c:pt>
                <c:pt idx="2131">
                  <c:v>44424</c:v>
                </c:pt>
                <c:pt idx="2132">
                  <c:v>44425</c:v>
                </c:pt>
                <c:pt idx="2133">
                  <c:v>44426</c:v>
                </c:pt>
                <c:pt idx="2134">
                  <c:v>44427</c:v>
                </c:pt>
                <c:pt idx="2135">
                  <c:v>44428</c:v>
                </c:pt>
                <c:pt idx="2136">
                  <c:v>44431</c:v>
                </c:pt>
                <c:pt idx="2137">
                  <c:v>44432</c:v>
                </c:pt>
                <c:pt idx="2138">
                  <c:v>44433</c:v>
                </c:pt>
                <c:pt idx="2139">
                  <c:v>44434</c:v>
                </c:pt>
                <c:pt idx="2140">
                  <c:v>44435</c:v>
                </c:pt>
                <c:pt idx="2141">
                  <c:v>44438</c:v>
                </c:pt>
                <c:pt idx="2142">
                  <c:v>44439</c:v>
                </c:pt>
                <c:pt idx="2143">
                  <c:v>44440</c:v>
                </c:pt>
                <c:pt idx="2144">
                  <c:v>44441</c:v>
                </c:pt>
                <c:pt idx="2145">
                  <c:v>44442</c:v>
                </c:pt>
                <c:pt idx="2146">
                  <c:v>44446</c:v>
                </c:pt>
                <c:pt idx="2147">
                  <c:v>44447</c:v>
                </c:pt>
                <c:pt idx="2148">
                  <c:v>44448</c:v>
                </c:pt>
                <c:pt idx="2149">
                  <c:v>44449</c:v>
                </c:pt>
                <c:pt idx="2150">
                  <c:v>44452</c:v>
                </c:pt>
                <c:pt idx="2151">
                  <c:v>44453</c:v>
                </c:pt>
                <c:pt idx="2152">
                  <c:v>44454</c:v>
                </c:pt>
                <c:pt idx="2153">
                  <c:v>44455</c:v>
                </c:pt>
                <c:pt idx="2154">
                  <c:v>44456</c:v>
                </c:pt>
                <c:pt idx="2155">
                  <c:v>44459</c:v>
                </c:pt>
                <c:pt idx="2156">
                  <c:v>44460</c:v>
                </c:pt>
                <c:pt idx="2157">
                  <c:v>44461</c:v>
                </c:pt>
                <c:pt idx="2158">
                  <c:v>44462</c:v>
                </c:pt>
                <c:pt idx="2159">
                  <c:v>44463</c:v>
                </c:pt>
                <c:pt idx="2160">
                  <c:v>44466</c:v>
                </c:pt>
                <c:pt idx="2161">
                  <c:v>44467</c:v>
                </c:pt>
                <c:pt idx="2162">
                  <c:v>44468</c:v>
                </c:pt>
                <c:pt idx="2163">
                  <c:v>44469</c:v>
                </c:pt>
                <c:pt idx="2164">
                  <c:v>44470</c:v>
                </c:pt>
                <c:pt idx="2165">
                  <c:v>44473</c:v>
                </c:pt>
                <c:pt idx="2166">
                  <c:v>44474</c:v>
                </c:pt>
                <c:pt idx="2167">
                  <c:v>44475</c:v>
                </c:pt>
                <c:pt idx="2168">
                  <c:v>44476</c:v>
                </c:pt>
                <c:pt idx="2169">
                  <c:v>44477</c:v>
                </c:pt>
                <c:pt idx="2170">
                  <c:v>44480</c:v>
                </c:pt>
                <c:pt idx="2171">
                  <c:v>44481</c:v>
                </c:pt>
                <c:pt idx="2172">
                  <c:v>44482</c:v>
                </c:pt>
                <c:pt idx="2173">
                  <c:v>44483</c:v>
                </c:pt>
                <c:pt idx="2174">
                  <c:v>44484</c:v>
                </c:pt>
                <c:pt idx="2175">
                  <c:v>44487</c:v>
                </c:pt>
                <c:pt idx="2176">
                  <c:v>44488</c:v>
                </c:pt>
                <c:pt idx="2177">
                  <c:v>44489</c:v>
                </c:pt>
                <c:pt idx="2178">
                  <c:v>44490</c:v>
                </c:pt>
                <c:pt idx="2179">
                  <c:v>44491</c:v>
                </c:pt>
                <c:pt idx="2180">
                  <c:v>44494</c:v>
                </c:pt>
                <c:pt idx="2181">
                  <c:v>44495</c:v>
                </c:pt>
                <c:pt idx="2182">
                  <c:v>44496</c:v>
                </c:pt>
                <c:pt idx="2183">
                  <c:v>44497</c:v>
                </c:pt>
                <c:pt idx="2184">
                  <c:v>44498</c:v>
                </c:pt>
                <c:pt idx="2185">
                  <c:v>44501</c:v>
                </c:pt>
                <c:pt idx="2186">
                  <c:v>44502</c:v>
                </c:pt>
                <c:pt idx="2187">
                  <c:v>44503</c:v>
                </c:pt>
                <c:pt idx="2188">
                  <c:v>44504</c:v>
                </c:pt>
                <c:pt idx="2189">
                  <c:v>44505</c:v>
                </c:pt>
                <c:pt idx="2190">
                  <c:v>44508</c:v>
                </c:pt>
                <c:pt idx="2191">
                  <c:v>44509</c:v>
                </c:pt>
                <c:pt idx="2192">
                  <c:v>44510</c:v>
                </c:pt>
                <c:pt idx="2193">
                  <c:v>44511</c:v>
                </c:pt>
                <c:pt idx="2194">
                  <c:v>44512</c:v>
                </c:pt>
                <c:pt idx="2195">
                  <c:v>44515</c:v>
                </c:pt>
                <c:pt idx="2196">
                  <c:v>44516</c:v>
                </c:pt>
                <c:pt idx="2197">
                  <c:v>44517</c:v>
                </c:pt>
                <c:pt idx="2198">
                  <c:v>44518</c:v>
                </c:pt>
                <c:pt idx="2199">
                  <c:v>44519</c:v>
                </c:pt>
                <c:pt idx="2200">
                  <c:v>44522</c:v>
                </c:pt>
                <c:pt idx="2201">
                  <c:v>44523</c:v>
                </c:pt>
                <c:pt idx="2202">
                  <c:v>44524</c:v>
                </c:pt>
                <c:pt idx="2203">
                  <c:v>44526</c:v>
                </c:pt>
                <c:pt idx="2204">
                  <c:v>44529</c:v>
                </c:pt>
                <c:pt idx="2205">
                  <c:v>44530</c:v>
                </c:pt>
                <c:pt idx="2206">
                  <c:v>44531</c:v>
                </c:pt>
                <c:pt idx="2207">
                  <c:v>44532</c:v>
                </c:pt>
                <c:pt idx="2208">
                  <c:v>44533</c:v>
                </c:pt>
                <c:pt idx="2209">
                  <c:v>44536</c:v>
                </c:pt>
                <c:pt idx="2210">
                  <c:v>44537</c:v>
                </c:pt>
                <c:pt idx="2211">
                  <c:v>44538</c:v>
                </c:pt>
                <c:pt idx="2212">
                  <c:v>44539</c:v>
                </c:pt>
                <c:pt idx="2213">
                  <c:v>44540</c:v>
                </c:pt>
                <c:pt idx="2214">
                  <c:v>44543</c:v>
                </c:pt>
                <c:pt idx="2215">
                  <c:v>44544</c:v>
                </c:pt>
                <c:pt idx="2216">
                  <c:v>44545</c:v>
                </c:pt>
                <c:pt idx="2217">
                  <c:v>44546</c:v>
                </c:pt>
                <c:pt idx="2218">
                  <c:v>44547</c:v>
                </c:pt>
                <c:pt idx="2219">
                  <c:v>44550</c:v>
                </c:pt>
                <c:pt idx="2220">
                  <c:v>44551</c:v>
                </c:pt>
                <c:pt idx="2221">
                  <c:v>44552</c:v>
                </c:pt>
                <c:pt idx="2222">
                  <c:v>44553</c:v>
                </c:pt>
                <c:pt idx="2223">
                  <c:v>44557</c:v>
                </c:pt>
                <c:pt idx="2224">
                  <c:v>44558</c:v>
                </c:pt>
                <c:pt idx="2225">
                  <c:v>44559</c:v>
                </c:pt>
                <c:pt idx="2226">
                  <c:v>44560</c:v>
                </c:pt>
                <c:pt idx="2227">
                  <c:v>44561</c:v>
                </c:pt>
                <c:pt idx="2228">
                  <c:v>44564</c:v>
                </c:pt>
                <c:pt idx="2229">
                  <c:v>44565</c:v>
                </c:pt>
                <c:pt idx="2230">
                  <c:v>44566</c:v>
                </c:pt>
                <c:pt idx="2231">
                  <c:v>44567</c:v>
                </c:pt>
                <c:pt idx="2232">
                  <c:v>44568</c:v>
                </c:pt>
                <c:pt idx="2233">
                  <c:v>44571</c:v>
                </c:pt>
                <c:pt idx="2234">
                  <c:v>44572</c:v>
                </c:pt>
                <c:pt idx="2235">
                  <c:v>44573</c:v>
                </c:pt>
                <c:pt idx="2236">
                  <c:v>44574</c:v>
                </c:pt>
                <c:pt idx="2237">
                  <c:v>44575</c:v>
                </c:pt>
                <c:pt idx="2238">
                  <c:v>44579</c:v>
                </c:pt>
                <c:pt idx="2239">
                  <c:v>44580</c:v>
                </c:pt>
                <c:pt idx="2240">
                  <c:v>44581</c:v>
                </c:pt>
                <c:pt idx="2241">
                  <c:v>44582</c:v>
                </c:pt>
                <c:pt idx="2242">
                  <c:v>44585</c:v>
                </c:pt>
                <c:pt idx="2243">
                  <c:v>44586</c:v>
                </c:pt>
                <c:pt idx="2244">
                  <c:v>44587</c:v>
                </c:pt>
                <c:pt idx="2245">
                  <c:v>44588</c:v>
                </c:pt>
                <c:pt idx="2246">
                  <c:v>44589</c:v>
                </c:pt>
                <c:pt idx="2247">
                  <c:v>44592</c:v>
                </c:pt>
                <c:pt idx="2248">
                  <c:v>44593</c:v>
                </c:pt>
                <c:pt idx="2249">
                  <c:v>44594</c:v>
                </c:pt>
                <c:pt idx="2250">
                  <c:v>44595</c:v>
                </c:pt>
                <c:pt idx="2251">
                  <c:v>44596</c:v>
                </c:pt>
                <c:pt idx="2252">
                  <c:v>44599</c:v>
                </c:pt>
                <c:pt idx="2253">
                  <c:v>44600</c:v>
                </c:pt>
                <c:pt idx="2254">
                  <c:v>44601</c:v>
                </c:pt>
                <c:pt idx="2255">
                  <c:v>44602</c:v>
                </c:pt>
                <c:pt idx="2256">
                  <c:v>44603</c:v>
                </c:pt>
                <c:pt idx="2257">
                  <c:v>44606</c:v>
                </c:pt>
                <c:pt idx="2258">
                  <c:v>44607</c:v>
                </c:pt>
                <c:pt idx="2259">
                  <c:v>44608</c:v>
                </c:pt>
                <c:pt idx="2260">
                  <c:v>44609</c:v>
                </c:pt>
                <c:pt idx="2261">
                  <c:v>44610</c:v>
                </c:pt>
                <c:pt idx="2262">
                  <c:v>44614</c:v>
                </c:pt>
                <c:pt idx="2263">
                  <c:v>44615</c:v>
                </c:pt>
                <c:pt idx="2264">
                  <c:v>44616</c:v>
                </c:pt>
                <c:pt idx="2265">
                  <c:v>44617</c:v>
                </c:pt>
                <c:pt idx="2266">
                  <c:v>44620</c:v>
                </c:pt>
                <c:pt idx="2267">
                  <c:v>44621</c:v>
                </c:pt>
                <c:pt idx="2268">
                  <c:v>44622</c:v>
                </c:pt>
                <c:pt idx="2269">
                  <c:v>44623</c:v>
                </c:pt>
                <c:pt idx="2270">
                  <c:v>44624</c:v>
                </c:pt>
                <c:pt idx="2271">
                  <c:v>44627</c:v>
                </c:pt>
                <c:pt idx="2272">
                  <c:v>44628</c:v>
                </c:pt>
                <c:pt idx="2273">
                  <c:v>44629</c:v>
                </c:pt>
                <c:pt idx="2274">
                  <c:v>44630</c:v>
                </c:pt>
                <c:pt idx="2275">
                  <c:v>44631</c:v>
                </c:pt>
                <c:pt idx="2276">
                  <c:v>44634</c:v>
                </c:pt>
                <c:pt idx="2277">
                  <c:v>44635</c:v>
                </c:pt>
                <c:pt idx="2278">
                  <c:v>44636</c:v>
                </c:pt>
                <c:pt idx="2279">
                  <c:v>44637</c:v>
                </c:pt>
                <c:pt idx="2280">
                  <c:v>44638</c:v>
                </c:pt>
                <c:pt idx="2281">
                  <c:v>44641</c:v>
                </c:pt>
                <c:pt idx="2282">
                  <c:v>44642</c:v>
                </c:pt>
                <c:pt idx="2283">
                  <c:v>44643</c:v>
                </c:pt>
                <c:pt idx="2284">
                  <c:v>44644</c:v>
                </c:pt>
                <c:pt idx="2285">
                  <c:v>44645</c:v>
                </c:pt>
                <c:pt idx="2286">
                  <c:v>44648</c:v>
                </c:pt>
                <c:pt idx="2287">
                  <c:v>44649</c:v>
                </c:pt>
                <c:pt idx="2288">
                  <c:v>44650</c:v>
                </c:pt>
                <c:pt idx="2289">
                  <c:v>44651</c:v>
                </c:pt>
                <c:pt idx="2290">
                  <c:v>44652</c:v>
                </c:pt>
                <c:pt idx="2291">
                  <c:v>44655</c:v>
                </c:pt>
                <c:pt idx="2292">
                  <c:v>44656</c:v>
                </c:pt>
                <c:pt idx="2293">
                  <c:v>44657</c:v>
                </c:pt>
                <c:pt idx="2294">
                  <c:v>44658</c:v>
                </c:pt>
                <c:pt idx="2295">
                  <c:v>44659</c:v>
                </c:pt>
                <c:pt idx="2296">
                  <c:v>44662</c:v>
                </c:pt>
                <c:pt idx="2297">
                  <c:v>44663</c:v>
                </c:pt>
                <c:pt idx="2298">
                  <c:v>44664</c:v>
                </c:pt>
                <c:pt idx="2299">
                  <c:v>44665</c:v>
                </c:pt>
                <c:pt idx="2300">
                  <c:v>44669</c:v>
                </c:pt>
                <c:pt idx="2301">
                  <c:v>44670</c:v>
                </c:pt>
                <c:pt idx="2302">
                  <c:v>44671</c:v>
                </c:pt>
                <c:pt idx="2303">
                  <c:v>44672</c:v>
                </c:pt>
                <c:pt idx="2304">
                  <c:v>44673</c:v>
                </c:pt>
                <c:pt idx="2305">
                  <c:v>44676</c:v>
                </c:pt>
                <c:pt idx="2306">
                  <c:v>44677</c:v>
                </c:pt>
                <c:pt idx="2307">
                  <c:v>44678</c:v>
                </c:pt>
                <c:pt idx="2308">
                  <c:v>44679</c:v>
                </c:pt>
                <c:pt idx="2309">
                  <c:v>44680</c:v>
                </c:pt>
                <c:pt idx="2310">
                  <c:v>44683</c:v>
                </c:pt>
                <c:pt idx="2311">
                  <c:v>44684</c:v>
                </c:pt>
                <c:pt idx="2312">
                  <c:v>44685</c:v>
                </c:pt>
                <c:pt idx="2313">
                  <c:v>44686</c:v>
                </c:pt>
                <c:pt idx="2314">
                  <c:v>44687</c:v>
                </c:pt>
                <c:pt idx="2315">
                  <c:v>44690</c:v>
                </c:pt>
                <c:pt idx="2316">
                  <c:v>44691</c:v>
                </c:pt>
                <c:pt idx="2317">
                  <c:v>44692</c:v>
                </c:pt>
                <c:pt idx="2318">
                  <c:v>44693</c:v>
                </c:pt>
                <c:pt idx="2319">
                  <c:v>44694</c:v>
                </c:pt>
                <c:pt idx="2320">
                  <c:v>44697</c:v>
                </c:pt>
                <c:pt idx="2321">
                  <c:v>44698</c:v>
                </c:pt>
                <c:pt idx="2322">
                  <c:v>44699</c:v>
                </c:pt>
                <c:pt idx="2323">
                  <c:v>44700</c:v>
                </c:pt>
                <c:pt idx="2324">
                  <c:v>44701</c:v>
                </c:pt>
                <c:pt idx="2325">
                  <c:v>44704</c:v>
                </c:pt>
                <c:pt idx="2326">
                  <c:v>44705</c:v>
                </c:pt>
                <c:pt idx="2327">
                  <c:v>44706</c:v>
                </c:pt>
                <c:pt idx="2328">
                  <c:v>44707</c:v>
                </c:pt>
                <c:pt idx="2329">
                  <c:v>44708</c:v>
                </c:pt>
                <c:pt idx="2330">
                  <c:v>44712</c:v>
                </c:pt>
                <c:pt idx="2331">
                  <c:v>44713</c:v>
                </c:pt>
                <c:pt idx="2332">
                  <c:v>44714</c:v>
                </c:pt>
                <c:pt idx="2333">
                  <c:v>44715</c:v>
                </c:pt>
                <c:pt idx="2334">
                  <c:v>44718</c:v>
                </c:pt>
                <c:pt idx="2335">
                  <c:v>44719</c:v>
                </c:pt>
                <c:pt idx="2336">
                  <c:v>44720</c:v>
                </c:pt>
                <c:pt idx="2337">
                  <c:v>44721</c:v>
                </c:pt>
                <c:pt idx="2338">
                  <c:v>44722</c:v>
                </c:pt>
                <c:pt idx="2339">
                  <c:v>44725</c:v>
                </c:pt>
                <c:pt idx="2340">
                  <c:v>44726</c:v>
                </c:pt>
                <c:pt idx="2341">
                  <c:v>44727</c:v>
                </c:pt>
                <c:pt idx="2342">
                  <c:v>44728</c:v>
                </c:pt>
                <c:pt idx="2343">
                  <c:v>44729</c:v>
                </c:pt>
                <c:pt idx="2344">
                  <c:v>44733</c:v>
                </c:pt>
                <c:pt idx="2345">
                  <c:v>44734</c:v>
                </c:pt>
                <c:pt idx="2346">
                  <c:v>44735</c:v>
                </c:pt>
                <c:pt idx="2347">
                  <c:v>44736</c:v>
                </c:pt>
                <c:pt idx="2348">
                  <c:v>44739</c:v>
                </c:pt>
                <c:pt idx="2349">
                  <c:v>44740</c:v>
                </c:pt>
                <c:pt idx="2350">
                  <c:v>44741</c:v>
                </c:pt>
                <c:pt idx="2351">
                  <c:v>44742</c:v>
                </c:pt>
                <c:pt idx="2352">
                  <c:v>44743</c:v>
                </c:pt>
                <c:pt idx="2353">
                  <c:v>44747</c:v>
                </c:pt>
                <c:pt idx="2354">
                  <c:v>44748</c:v>
                </c:pt>
                <c:pt idx="2355">
                  <c:v>44749</c:v>
                </c:pt>
                <c:pt idx="2356">
                  <c:v>44750</c:v>
                </c:pt>
                <c:pt idx="2357">
                  <c:v>44753</c:v>
                </c:pt>
                <c:pt idx="2358">
                  <c:v>44754</c:v>
                </c:pt>
                <c:pt idx="2359">
                  <c:v>44755</c:v>
                </c:pt>
                <c:pt idx="2360">
                  <c:v>44756</c:v>
                </c:pt>
                <c:pt idx="2361">
                  <c:v>44757</c:v>
                </c:pt>
                <c:pt idx="2362">
                  <c:v>44760</c:v>
                </c:pt>
                <c:pt idx="2363">
                  <c:v>44761</c:v>
                </c:pt>
                <c:pt idx="2364">
                  <c:v>44762</c:v>
                </c:pt>
                <c:pt idx="2365">
                  <c:v>44763</c:v>
                </c:pt>
                <c:pt idx="2366">
                  <c:v>44764</c:v>
                </c:pt>
                <c:pt idx="2367">
                  <c:v>44767</c:v>
                </c:pt>
                <c:pt idx="2368">
                  <c:v>44768</c:v>
                </c:pt>
                <c:pt idx="2369">
                  <c:v>44769</c:v>
                </c:pt>
                <c:pt idx="2370">
                  <c:v>44770</c:v>
                </c:pt>
                <c:pt idx="2371">
                  <c:v>44771</c:v>
                </c:pt>
                <c:pt idx="2372">
                  <c:v>44774</c:v>
                </c:pt>
                <c:pt idx="2373">
                  <c:v>44775</c:v>
                </c:pt>
                <c:pt idx="2374">
                  <c:v>44776</c:v>
                </c:pt>
                <c:pt idx="2375">
                  <c:v>44777</c:v>
                </c:pt>
                <c:pt idx="2376">
                  <c:v>44778</c:v>
                </c:pt>
                <c:pt idx="2377">
                  <c:v>44781</c:v>
                </c:pt>
                <c:pt idx="2378">
                  <c:v>44782</c:v>
                </c:pt>
                <c:pt idx="2379">
                  <c:v>44783</c:v>
                </c:pt>
                <c:pt idx="2380">
                  <c:v>44784</c:v>
                </c:pt>
                <c:pt idx="2381">
                  <c:v>44785</c:v>
                </c:pt>
                <c:pt idx="2382">
                  <c:v>44788</c:v>
                </c:pt>
                <c:pt idx="2383">
                  <c:v>44789</c:v>
                </c:pt>
                <c:pt idx="2384">
                  <c:v>44790</c:v>
                </c:pt>
                <c:pt idx="2385">
                  <c:v>44791</c:v>
                </c:pt>
                <c:pt idx="2386">
                  <c:v>44792</c:v>
                </c:pt>
                <c:pt idx="2387">
                  <c:v>44795</c:v>
                </c:pt>
                <c:pt idx="2388">
                  <c:v>44796</c:v>
                </c:pt>
                <c:pt idx="2389">
                  <c:v>44797</c:v>
                </c:pt>
                <c:pt idx="2390">
                  <c:v>44798</c:v>
                </c:pt>
                <c:pt idx="2391">
                  <c:v>44799</c:v>
                </c:pt>
                <c:pt idx="2392">
                  <c:v>44802</c:v>
                </c:pt>
                <c:pt idx="2393">
                  <c:v>44803</c:v>
                </c:pt>
                <c:pt idx="2394">
                  <c:v>44804</c:v>
                </c:pt>
                <c:pt idx="2395">
                  <c:v>44805</c:v>
                </c:pt>
                <c:pt idx="2396">
                  <c:v>44806</c:v>
                </c:pt>
                <c:pt idx="2397">
                  <c:v>44810</c:v>
                </c:pt>
                <c:pt idx="2398">
                  <c:v>44811</c:v>
                </c:pt>
                <c:pt idx="2399">
                  <c:v>44812</c:v>
                </c:pt>
                <c:pt idx="2400">
                  <c:v>44813</c:v>
                </c:pt>
                <c:pt idx="2401">
                  <c:v>44816</c:v>
                </c:pt>
                <c:pt idx="2402">
                  <c:v>44817</c:v>
                </c:pt>
                <c:pt idx="2403">
                  <c:v>44818</c:v>
                </c:pt>
                <c:pt idx="2404">
                  <c:v>44819</c:v>
                </c:pt>
                <c:pt idx="2405">
                  <c:v>44820</c:v>
                </c:pt>
                <c:pt idx="2406">
                  <c:v>44823</c:v>
                </c:pt>
                <c:pt idx="2407">
                  <c:v>44824</c:v>
                </c:pt>
                <c:pt idx="2408">
                  <c:v>44825</c:v>
                </c:pt>
                <c:pt idx="2409">
                  <c:v>44826</c:v>
                </c:pt>
                <c:pt idx="2410">
                  <c:v>44827</c:v>
                </c:pt>
                <c:pt idx="2411">
                  <c:v>44830</c:v>
                </c:pt>
                <c:pt idx="2412">
                  <c:v>44831</c:v>
                </c:pt>
                <c:pt idx="2413">
                  <c:v>44832</c:v>
                </c:pt>
                <c:pt idx="2414">
                  <c:v>44833</c:v>
                </c:pt>
                <c:pt idx="2415">
                  <c:v>44834</c:v>
                </c:pt>
                <c:pt idx="2416">
                  <c:v>44837</c:v>
                </c:pt>
                <c:pt idx="2417">
                  <c:v>44838</c:v>
                </c:pt>
                <c:pt idx="2418">
                  <c:v>44839</c:v>
                </c:pt>
                <c:pt idx="2419">
                  <c:v>44840</c:v>
                </c:pt>
                <c:pt idx="2420">
                  <c:v>44841</c:v>
                </c:pt>
                <c:pt idx="2421">
                  <c:v>44844</c:v>
                </c:pt>
                <c:pt idx="2422">
                  <c:v>44845</c:v>
                </c:pt>
                <c:pt idx="2423">
                  <c:v>44846</c:v>
                </c:pt>
                <c:pt idx="2424">
                  <c:v>44847</c:v>
                </c:pt>
                <c:pt idx="2425">
                  <c:v>44848</c:v>
                </c:pt>
                <c:pt idx="2426">
                  <c:v>44851</c:v>
                </c:pt>
                <c:pt idx="2427">
                  <c:v>44852</c:v>
                </c:pt>
                <c:pt idx="2428">
                  <c:v>44853</c:v>
                </c:pt>
                <c:pt idx="2429">
                  <c:v>44854</c:v>
                </c:pt>
                <c:pt idx="2430">
                  <c:v>44855</c:v>
                </c:pt>
                <c:pt idx="2431">
                  <c:v>44858</c:v>
                </c:pt>
                <c:pt idx="2432">
                  <c:v>44859</c:v>
                </c:pt>
                <c:pt idx="2433">
                  <c:v>44860</c:v>
                </c:pt>
                <c:pt idx="2434">
                  <c:v>44861</c:v>
                </c:pt>
                <c:pt idx="2435">
                  <c:v>44862</c:v>
                </c:pt>
                <c:pt idx="2436">
                  <c:v>44865</c:v>
                </c:pt>
                <c:pt idx="2437">
                  <c:v>44866</c:v>
                </c:pt>
                <c:pt idx="2438">
                  <c:v>44867</c:v>
                </c:pt>
                <c:pt idx="2439">
                  <c:v>44868</c:v>
                </c:pt>
                <c:pt idx="2440">
                  <c:v>44869</c:v>
                </c:pt>
                <c:pt idx="2441">
                  <c:v>44872</c:v>
                </c:pt>
                <c:pt idx="2442">
                  <c:v>44873</c:v>
                </c:pt>
                <c:pt idx="2443">
                  <c:v>44874</c:v>
                </c:pt>
                <c:pt idx="2444">
                  <c:v>44875</c:v>
                </c:pt>
                <c:pt idx="2445">
                  <c:v>44876</c:v>
                </c:pt>
                <c:pt idx="2446">
                  <c:v>44879</c:v>
                </c:pt>
                <c:pt idx="2447">
                  <c:v>44880</c:v>
                </c:pt>
                <c:pt idx="2448">
                  <c:v>44881</c:v>
                </c:pt>
                <c:pt idx="2449">
                  <c:v>44882</c:v>
                </c:pt>
                <c:pt idx="2450">
                  <c:v>44883</c:v>
                </c:pt>
                <c:pt idx="2451">
                  <c:v>44886</c:v>
                </c:pt>
                <c:pt idx="2452">
                  <c:v>44887</c:v>
                </c:pt>
                <c:pt idx="2453">
                  <c:v>44888</c:v>
                </c:pt>
                <c:pt idx="2454">
                  <c:v>44890</c:v>
                </c:pt>
                <c:pt idx="2455">
                  <c:v>44893</c:v>
                </c:pt>
                <c:pt idx="2456">
                  <c:v>44894</c:v>
                </c:pt>
                <c:pt idx="2457">
                  <c:v>44895</c:v>
                </c:pt>
                <c:pt idx="2458">
                  <c:v>44896</c:v>
                </c:pt>
                <c:pt idx="2459">
                  <c:v>44897</c:v>
                </c:pt>
                <c:pt idx="2460">
                  <c:v>44900</c:v>
                </c:pt>
                <c:pt idx="2461">
                  <c:v>44901</c:v>
                </c:pt>
                <c:pt idx="2462">
                  <c:v>44902</c:v>
                </c:pt>
                <c:pt idx="2463">
                  <c:v>44903</c:v>
                </c:pt>
                <c:pt idx="2464">
                  <c:v>44904</c:v>
                </c:pt>
                <c:pt idx="2465">
                  <c:v>44907</c:v>
                </c:pt>
                <c:pt idx="2466">
                  <c:v>44908</c:v>
                </c:pt>
                <c:pt idx="2467">
                  <c:v>44909</c:v>
                </c:pt>
                <c:pt idx="2468">
                  <c:v>44910</c:v>
                </c:pt>
                <c:pt idx="2469">
                  <c:v>44911</c:v>
                </c:pt>
                <c:pt idx="2470">
                  <c:v>44914</c:v>
                </c:pt>
                <c:pt idx="2471">
                  <c:v>44915</c:v>
                </c:pt>
                <c:pt idx="2472">
                  <c:v>44916</c:v>
                </c:pt>
                <c:pt idx="2473">
                  <c:v>44917</c:v>
                </c:pt>
                <c:pt idx="2474">
                  <c:v>44918</c:v>
                </c:pt>
                <c:pt idx="2475">
                  <c:v>44922</c:v>
                </c:pt>
                <c:pt idx="2476">
                  <c:v>44923</c:v>
                </c:pt>
                <c:pt idx="2477">
                  <c:v>44924</c:v>
                </c:pt>
                <c:pt idx="2478">
                  <c:v>44925</c:v>
                </c:pt>
                <c:pt idx="2479">
                  <c:v>44929</c:v>
                </c:pt>
                <c:pt idx="2480">
                  <c:v>44930</c:v>
                </c:pt>
                <c:pt idx="2481">
                  <c:v>44931</c:v>
                </c:pt>
                <c:pt idx="2482">
                  <c:v>44932</c:v>
                </c:pt>
                <c:pt idx="2483">
                  <c:v>44935</c:v>
                </c:pt>
                <c:pt idx="2484">
                  <c:v>44936</c:v>
                </c:pt>
                <c:pt idx="2485">
                  <c:v>44937</c:v>
                </c:pt>
                <c:pt idx="2486">
                  <c:v>44938</c:v>
                </c:pt>
                <c:pt idx="2487">
                  <c:v>44939</c:v>
                </c:pt>
                <c:pt idx="2488">
                  <c:v>44943</c:v>
                </c:pt>
                <c:pt idx="2489">
                  <c:v>44944</c:v>
                </c:pt>
                <c:pt idx="2490">
                  <c:v>44945</c:v>
                </c:pt>
                <c:pt idx="2491">
                  <c:v>44946</c:v>
                </c:pt>
                <c:pt idx="2492">
                  <c:v>44949</c:v>
                </c:pt>
                <c:pt idx="2493">
                  <c:v>44950</c:v>
                </c:pt>
                <c:pt idx="2494">
                  <c:v>44951</c:v>
                </c:pt>
                <c:pt idx="2495">
                  <c:v>44952</c:v>
                </c:pt>
                <c:pt idx="2496">
                  <c:v>44953</c:v>
                </c:pt>
                <c:pt idx="2497">
                  <c:v>44956</c:v>
                </c:pt>
                <c:pt idx="2498">
                  <c:v>44957</c:v>
                </c:pt>
                <c:pt idx="2499">
                  <c:v>44958</c:v>
                </c:pt>
                <c:pt idx="2500">
                  <c:v>44959</c:v>
                </c:pt>
                <c:pt idx="2501">
                  <c:v>44960</c:v>
                </c:pt>
                <c:pt idx="2502">
                  <c:v>44963</c:v>
                </c:pt>
                <c:pt idx="2503">
                  <c:v>44964</c:v>
                </c:pt>
                <c:pt idx="2504">
                  <c:v>44965</c:v>
                </c:pt>
                <c:pt idx="2505">
                  <c:v>44966</c:v>
                </c:pt>
                <c:pt idx="2506">
                  <c:v>44967</c:v>
                </c:pt>
                <c:pt idx="2507">
                  <c:v>44970</c:v>
                </c:pt>
                <c:pt idx="2508">
                  <c:v>44971</c:v>
                </c:pt>
                <c:pt idx="2509">
                  <c:v>44972</c:v>
                </c:pt>
                <c:pt idx="2510">
                  <c:v>44973</c:v>
                </c:pt>
                <c:pt idx="2511">
                  <c:v>44974</c:v>
                </c:pt>
                <c:pt idx="2512">
                  <c:v>44978</c:v>
                </c:pt>
                <c:pt idx="2513">
                  <c:v>44979</c:v>
                </c:pt>
                <c:pt idx="2514">
                  <c:v>44980</c:v>
                </c:pt>
                <c:pt idx="2515">
                  <c:v>44981</c:v>
                </c:pt>
                <c:pt idx="2516">
                  <c:v>44984</c:v>
                </c:pt>
                <c:pt idx="2517">
                  <c:v>44985</c:v>
                </c:pt>
                <c:pt idx="2518">
                  <c:v>44986</c:v>
                </c:pt>
                <c:pt idx="2519">
                  <c:v>44987</c:v>
                </c:pt>
              </c:numCache>
            </c:numRef>
          </c:cat>
          <c:val>
            <c:numRef>
              <c:f>'[Chart in Microsoft PowerPoint]Performance Graph'!$B$8:$B$2527</c:f>
              <c:numCache>
                <c:formatCode>General</c:formatCode>
                <c:ptCount val="2520"/>
                <c:pt idx="0">
                  <c:v>573.39</c:v>
                </c:pt>
                <c:pt idx="1">
                  <c:v>572.13</c:v>
                </c:pt>
                <c:pt idx="2">
                  <c:v>570.75</c:v>
                </c:pt>
                <c:pt idx="3">
                  <c:v>574.87</c:v>
                </c:pt>
                <c:pt idx="4">
                  <c:v>575.16</c:v>
                </c:pt>
                <c:pt idx="5">
                  <c:v>576.61</c:v>
                </c:pt>
                <c:pt idx="6">
                  <c:v>579.21</c:v>
                </c:pt>
                <c:pt idx="7">
                  <c:v>579.41999999999996</c:v>
                </c:pt>
                <c:pt idx="8">
                  <c:v>580.15</c:v>
                </c:pt>
                <c:pt idx="9">
                  <c:v>579.07000000000005</c:v>
                </c:pt>
                <c:pt idx="10">
                  <c:v>586.61</c:v>
                </c:pt>
                <c:pt idx="11">
                  <c:v>585.73</c:v>
                </c:pt>
                <c:pt idx="12">
                  <c:v>580.57000000000005</c:v>
                </c:pt>
                <c:pt idx="13">
                  <c:v>575.11</c:v>
                </c:pt>
                <c:pt idx="14">
                  <c:v>578.44000000000005</c:v>
                </c:pt>
                <c:pt idx="15">
                  <c:v>575.41</c:v>
                </c:pt>
                <c:pt idx="16">
                  <c:v>580.13</c:v>
                </c:pt>
                <c:pt idx="17">
                  <c:v>577.92999999999995</c:v>
                </c:pt>
                <c:pt idx="18">
                  <c:v>584.09</c:v>
                </c:pt>
                <c:pt idx="19">
                  <c:v>585.80999999999995</c:v>
                </c:pt>
                <c:pt idx="20">
                  <c:v>583.98</c:v>
                </c:pt>
                <c:pt idx="21">
                  <c:v>583.88</c:v>
                </c:pt>
                <c:pt idx="22">
                  <c:v>581.14</c:v>
                </c:pt>
                <c:pt idx="23">
                  <c:v>571.78</c:v>
                </c:pt>
                <c:pt idx="24">
                  <c:v>571.12</c:v>
                </c:pt>
                <c:pt idx="25">
                  <c:v>571.16</c:v>
                </c:pt>
                <c:pt idx="26">
                  <c:v>574</c:v>
                </c:pt>
                <c:pt idx="27">
                  <c:v>578.30999999999995</c:v>
                </c:pt>
                <c:pt idx="28">
                  <c:v>581.22</c:v>
                </c:pt>
                <c:pt idx="29">
                  <c:v>583.87</c:v>
                </c:pt>
                <c:pt idx="30">
                  <c:v>576.11</c:v>
                </c:pt>
                <c:pt idx="31">
                  <c:v>553.79</c:v>
                </c:pt>
                <c:pt idx="32">
                  <c:v>559.74</c:v>
                </c:pt>
                <c:pt idx="33">
                  <c:v>548.87</c:v>
                </c:pt>
                <c:pt idx="34">
                  <c:v>552.73</c:v>
                </c:pt>
                <c:pt idx="35">
                  <c:v>552.55999999999995</c:v>
                </c:pt>
                <c:pt idx="36">
                  <c:v>558.32000000000005</c:v>
                </c:pt>
                <c:pt idx="37">
                  <c:v>564.69000000000005</c:v>
                </c:pt>
                <c:pt idx="38">
                  <c:v>571.29999999999995</c:v>
                </c:pt>
                <c:pt idx="39">
                  <c:v>570.45000000000005</c:v>
                </c:pt>
                <c:pt idx="40">
                  <c:v>570.34</c:v>
                </c:pt>
                <c:pt idx="41">
                  <c:v>575.94000000000005</c:v>
                </c:pt>
                <c:pt idx="42">
                  <c:v>578.84</c:v>
                </c:pt>
                <c:pt idx="43">
                  <c:v>569.36</c:v>
                </c:pt>
                <c:pt idx="44">
                  <c:v>576.67999999999995</c:v>
                </c:pt>
                <c:pt idx="45">
                  <c:v>587.07000000000005</c:v>
                </c:pt>
                <c:pt idx="46">
                  <c:v>590.35</c:v>
                </c:pt>
                <c:pt idx="47">
                  <c:v>594.33000000000004</c:v>
                </c:pt>
                <c:pt idx="48">
                  <c:v>595.6</c:v>
                </c:pt>
                <c:pt idx="49">
                  <c:v>593.95000000000005</c:v>
                </c:pt>
                <c:pt idx="50">
                  <c:v>591.20000000000005</c:v>
                </c:pt>
                <c:pt idx="51">
                  <c:v>591.05999999999995</c:v>
                </c:pt>
                <c:pt idx="52">
                  <c:v>598.66999999999996</c:v>
                </c:pt>
                <c:pt idx="53">
                  <c:v>596.44000000000005</c:v>
                </c:pt>
                <c:pt idx="54">
                  <c:v>593.27</c:v>
                </c:pt>
                <c:pt idx="55">
                  <c:v>602.63</c:v>
                </c:pt>
                <c:pt idx="56">
                  <c:v>610.38</c:v>
                </c:pt>
                <c:pt idx="57">
                  <c:v>610.14</c:v>
                </c:pt>
                <c:pt idx="58">
                  <c:v>602.63</c:v>
                </c:pt>
                <c:pt idx="59">
                  <c:v>601.42999999999995</c:v>
                </c:pt>
                <c:pt idx="60">
                  <c:v>599.35</c:v>
                </c:pt>
                <c:pt idx="61">
                  <c:v>605.39</c:v>
                </c:pt>
                <c:pt idx="62">
                  <c:v>604.25</c:v>
                </c:pt>
                <c:pt idx="63">
                  <c:v>602.87</c:v>
                </c:pt>
                <c:pt idx="64">
                  <c:v>590.86</c:v>
                </c:pt>
                <c:pt idx="65">
                  <c:v>596.79</c:v>
                </c:pt>
                <c:pt idx="66">
                  <c:v>592.09</c:v>
                </c:pt>
                <c:pt idx="67">
                  <c:v>585.45000000000005</c:v>
                </c:pt>
                <c:pt idx="68">
                  <c:v>589.28</c:v>
                </c:pt>
                <c:pt idx="69">
                  <c:v>596.22</c:v>
                </c:pt>
                <c:pt idx="70">
                  <c:v>594.6</c:v>
                </c:pt>
                <c:pt idx="71">
                  <c:v>586.23</c:v>
                </c:pt>
                <c:pt idx="72">
                  <c:v>581.85</c:v>
                </c:pt>
                <c:pt idx="73">
                  <c:v>591.98</c:v>
                </c:pt>
                <c:pt idx="74">
                  <c:v>586.24</c:v>
                </c:pt>
                <c:pt idx="75">
                  <c:v>593.84</c:v>
                </c:pt>
                <c:pt idx="76">
                  <c:v>597.23</c:v>
                </c:pt>
                <c:pt idx="77">
                  <c:v>591.24</c:v>
                </c:pt>
                <c:pt idx="78">
                  <c:v>575.13</c:v>
                </c:pt>
                <c:pt idx="79">
                  <c:v>576.99</c:v>
                </c:pt>
                <c:pt idx="80">
                  <c:v>568.17999999999995</c:v>
                </c:pt>
                <c:pt idx="81">
                  <c:v>574.49</c:v>
                </c:pt>
                <c:pt idx="82">
                  <c:v>578.5</c:v>
                </c:pt>
                <c:pt idx="83">
                  <c:v>579.78</c:v>
                </c:pt>
                <c:pt idx="84">
                  <c:v>578.54</c:v>
                </c:pt>
                <c:pt idx="85">
                  <c:v>581.76</c:v>
                </c:pt>
                <c:pt idx="86">
                  <c:v>583.05999999999995</c:v>
                </c:pt>
                <c:pt idx="87">
                  <c:v>583.21</c:v>
                </c:pt>
                <c:pt idx="88">
                  <c:v>589.59</c:v>
                </c:pt>
                <c:pt idx="89">
                  <c:v>593.72</c:v>
                </c:pt>
                <c:pt idx="90">
                  <c:v>600.04999999999995</c:v>
                </c:pt>
                <c:pt idx="91">
                  <c:v>596.55999999999995</c:v>
                </c:pt>
                <c:pt idx="92">
                  <c:v>602.11</c:v>
                </c:pt>
                <c:pt idx="93">
                  <c:v>604.48</c:v>
                </c:pt>
                <c:pt idx="94">
                  <c:v>604.04999999999995</c:v>
                </c:pt>
                <c:pt idx="95">
                  <c:v>600.66999999999996</c:v>
                </c:pt>
                <c:pt idx="96">
                  <c:v>603.36</c:v>
                </c:pt>
                <c:pt idx="97">
                  <c:v>609.03</c:v>
                </c:pt>
                <c:pt idx="98">
                  <c:v>617.28</c:v>
                </c:pt>
                <c:pt idx="99">
                  <c:v>615.76</c:v>
                </c:pt>
                <c:pt idx="100">
                  <c:v>616.96</c:v>
                </c:pt>
                <c:pt idx="101">
                  <c:v>611.05999999999995</c:v>
                </c:pt>
                <c:pt idx="102">
                  <c:v>614.24</c:v>
                </c:pt>
                <c:pt idx="103">
                  <c:v>612.54999999999995</c:v>
                </c:pt>
                <c:pt idx="104">
                  <c:v>607.37</c:v>
                </c:pt>
                <c:pt idx="105">
                  <c:v>605.65</c:v>
                </c:pt>
                <c:pt idx="106">
                  <c:v>607.46</c:v>
                </c:pt>
                <c:pt idx="107">
                  <c:v>614.55999999999995</c:v>
                </c:pt>
                <c:pt idx="108">
                  <c:v>610.96</c:v>
                </c:pt>
                <c:pt idx="109">
                  <c:v>609.26</c:v>
                </c:pt>
                <c:pt idx="110">
                  <c:v>606.25</c:v>
                </c:pt>
                <c:pt idx="111">
                  <c:v>604.15</c:v>
                </c:pt>
                <c:pt idx="112">
                  <c:v>607.54</c:v>
                </c:pt>
                <c:pt idx="113">
                  <c:v>604.55999999999995</c:v>
                </c:pt>
                <c:pt idx="114">
                  <c:v>601.33000000000004</c:v>
                </c:pt>
                <c:pt idx="115">
                  <c:v>602.34</c:v>
                </c:pt>
                <c:pt idx="116">
                  <c:v>599.91999999999996</c:v>
                </c:pt>
                <c:pt idx="117">
                  <c:v>595.94000000000005</c:v>
                </c:pt>
                <c:pt idx="118">
                  <c:v>593.49</c:v>
                </c:pt>
                <c:pt idx="119">
                  <c:v>584.37</c:v>
                </c:pt>
                <c:pt idx="120">
                  <c:v>587.04</c:v>
                </c:pt>
                <c:pt idx="121">
                  <c:v>583.87</c:v>
                </c:pt>
                <c:pt idx="122">
                  <c:v>591.73</c:v>
                </c:pt>
                <c:pt idx="123">
                  <c:v>596.12</c:v>
                </c:pt>
                <c:pt idx="124">
                  <c:v>594.64</c:v>
                </c:pt>
                <c:pt idx="125">
                  <c:v>591.04999999999995</c:v>
                </c:pt>
                <c:pt idx="126">
                  <c:v>601.53</c:v>
                </c:pt>
                <c:pt idx="127">
                  <c:v>594.99</c:v>
                </c:pt>
                <c:pt idx="128">
                  <c:v>594.84</c:v>
                </c:pt>
                <c:pt idx="129">
                  <c:v>598.33000000000004</c:v>
                </c:pt>
                <c:pt idx="130">
                  <c:v>601.48</c:v>
                </c:pt>
                <c:pt idx="131">
                  <c:v>602.98</c:v>
                </c:pt>
                <c:pt idx="132">
                  <c:v>603.11</c:v>
                </c:pt>
                <c:pt idx="133">
                  <c:v>609.27</c:v>
                </c:pt>
                <c:pt idx="134">
                  <c:v>609.37</c:v>
                </c:pt>
                <c:pt idx="135">
                  <c:v>613.98</c:v>
                </c:pt>
                <c:pt idx="136">
                  <c:v>610.33000000000004</c:v>
                </c:pt>
                <c:pt idx="137">
                  <c:v>610.62</c:v>
                </c:pt>
                <c:pt idx="138">
                  <c:v>610.72</c:v>
                </c:pt>
                <c:pt idx="139">
                  <c:v>613.30999999999995</c:v>
                </c:pt>
                <c:pt idx="140">
                  <c:v>620.75</c:v>
                </c:pt>
                <c:pt idx="141">
                  <c:v>619.41999999999996</c:v>
                </c:pt>
                <c:pt idx="142">
                  <c:v>614.58000000000004</c:v>
                </c:pt>
                <c:pt idx="143">
                  <c:v>611.53</c:v>
                </c:pt>
                <c:pt idx="144">
                  <c:v>611.76</c:v>
                </c:pt>
                <c:pt idx="145">
                  <c:v>611.45000000000005</c:v>
                </c:pt>
                <c:pt idx="146">
                  <c:v>611.83000000000004</c:v>
                </c:pt>
                <c:pt idx="147">
                  <c:v>609.94000000000005</c:v>
                </c:pt>
                <c:pt idx="148">
                  <c:v>604.86</c:v>
                </c:pt>
                <c:pt idx="149">
                  <c:v>608.14</c:v>
                </c:pt>
                <c:pt idx="150">
                  <c:v>609.72</c:v>
                </c:pt>
                <c:pt idx="151">
                  <c:v>604.6</c:v>
                </c:pt>
                <c:pt idx="152">
                  <c:v>609.76</c:v>
                </c:pt>
                <c:pt idx="153">
                  <c:v>605.45000000000005</c:v>
                </c:pt>
                <c:pt idx="154">
                  <c:v>599.32000000000005</c:v>
                </c:pt>
                <c:pt idx="155">
                  <c:v>597.37</c:v>
                </c:pt>
                <c:pt idx="156">
                  <c:v>607.65</c:v>
                </c:pt>
                <c:pt idx="157">
                  <c:v>613.91999999999996</c:v>
                </c:pt>
                <c:pt idx="158">
                  <c:v>617.74</c:v>
                </c:pt>
                <c:pt idx="159">
                  <c:v>615.08000000000004</c:v>
                </c:pt>
                <c:pt idx="160">
                  <c:v>623.49</c:v>
                </c:pt>
                <c:pt idx="161">
                  <c:v>624.83000000000004</c:v>
                </c:pt>
                <c:pt idx="162">
                  <c:v>630.27</c:v>
                </c:pt>
                <c:pt idx="163">
                  <c:v>627.86</c:v>
                </c:pt>
                <c:pt idx="164">
                  <c:v>632.11</c:v>
                </c:pt>
                <c:pt idx="165">
                  <c:v>623.6</c:v>
                </c:pt>
                <c:pt idx="166">
                  <c:v>627.24</c:v>
                </c:pt>
                <c:pt idx="167">
                  <c:v>629.82000000000005</c:v>
                </c:pt>
                <c:pt idx="168">
                  <c:v>630.71</c:v>
                </c:pt>
                <c:pt idx="169">
                  <c:v>634.86</c:v>
                </c:pt>
                <c:pt idx="170">
                  <c:v>630.89</c:v>
                </c:pt>
                <c:pt idx="171">
                  <c:v>629.49</c:v>
                </c:pt>
                <c:pt idx="172">
                  <c:v>627.54999999999995</c:v>
                </c:pt>
                <c:pt idx="173">
                  <c:v>635.79</c:v>
                </c:pt>
                <c:pt idx="174">
                  <c:v>630.9</c:v>
                </c:pt>
                <c:pt idx="175">
                  <c:v>634.64</c:v>
                </c:pt>
                <c:pt idx="176">
                  <c:v>625.19000000000005</c:v>
                </c:pt>
                <c:pt idx="177">
                  <c:v>634.08000000000004</c:v>
                </c:pt>
                <c:pt idx="178">
                  <c:v>635.12</c:v>
                </c:pt>
                <c:pt idx="179">
                  <c:v>629.63</c:v>
                </c:pt>
                <c:pt idx="180">
                  <c:v>633.70000000000005</c:v>
                </c:pt>
                <c:pt idx="181">
                  <c:v>637.11</c:v>
                </c:pt>
                <c:pt idx="182">
                  <c:v>641.55999999999995</c:v>
                </c:pt>
                <c:pt idx="183">
                  <c:v>637.59</c:v>
                </c:pt>
                <c:pt idx="184">
                  <c:v>638.71</c:v>
                </c:pt>
                <c:pt idx="185">
                  <c:v>636.82000000000005</c:v>
                </c:pt>
                <c:pt idx="186">
                  <c:v>642.13</c:v>
                </c:pt>
                <c:pt idx="187">
                  <c:v>645.71</c:v>
                </c:pt>
                <c:pt idx="188">
                  <c:v>640.37</c:v>
                </c:pt>
                <c:pt idx="189">
                  <c:v>638.16999999999996</c:v>
                </c:pt>
                <c:pt idx="190">
                  <c:v>633.66999999999996</c:v>
                </c:pt>
                <c:pt idx="191">
                  <c:v>632.66</c:v>
                </c:pt>
                <c:pt idx="192">
                  <c:v>632.96</c:v>
                </c:pt>
                <c:pt idx="193">
                  <c:v>635.04999999999995</c:v>
                </c:pt>
                <c:pt idx="194">
                  <c:v>632.34</c:v>
                </c:pt>
                <c:pt idx="195">
                  <c:v>629.61</c:v>
                </c:pt>
                <c:pt idx="196">
                  <c:v>632.92999999999995</c:v>
                </c:pt>
                <c:pt idx="197">
                  <c:v>633.49</c:v>
                </c:pt>
                <c:pt idx="198">
                  <c:v>631.75</c:v>
                </c:pt>
                <c:pt idx="199">
                  <c:v>622.73</c:v>
                </c:pt>
                <c:pt idx="200">
                  <c:v>625.69000000000005</c:v>
                </c:pt>
                <c:pt idx="201">
                  <c:v>623.29999999999995</c:v>
                </c:pt>
                <c:pt idx="202">
                  <c:v>629.28</c:v>
                </c:pt>
                <c:pt idx="203">
                  <c:v>625.48</c:v>
                </c:pt>
                <c:pt idx="204">
                  <c:v>635.80999999999995</c:v>
                </c:pt>
                <c:pt idx="205">
                  <c:v>637.23</c:v>
                </c:pt>
                <c:pt idx="206">
                  <c:v>638.04</c:v>
                </c:pt>
                <c:pt idx="207">
                  <c:v>638.26</c:v>
                </c:pt>
                <c:pt idx="208">
                  <c:v>642.32000000000005</c:v>
                </c:pt>
                <c:pt idx="209">
                  <c:v>647.83000000000004</c:v>
                </c:pt>
                <c:pt idx="210">
                  <c:v>650.97</c:v>
                </c:pt>
                <c:pt idx="211">
                  <c:v>645.77</c:v>
                </c:pt>
                <c:pt idx="212">
                  <c:v>651.66999999999996</c:v>
                </c:pt>
                <c:pt idx="213">
                  <c:v>643.16</c:v>
                </c:pt>
                <c:pt idx="214">
                  <c:v>641.53</c:v>
                </c:pt>
                <c:pt idx="215">
                  <c:v>641.92999999999995</c:v>
                </c:pt>
                <c:pt idx="216">
                  <c:v>647.66</c:v>
                </c:pt>
                <c:pt idx="217">
                  <c:v>643.24</c:v>
                </c:pt>
                <c:pt idx="218">
                  <c:v>640.88</c:v>
                </c:pt>
                <c:pt idx="219">
                  <c:v>641.83000000000004</c:v>
                </c:pt>
                <c:pt idx="220">
                  <c:v>629.63</c:v>
                </c:pt>
                <c:pt idx="221">
                  <c:v>636.5</c:v>
                </c:pt>
                <c:pt idx="222">
                  <c:v>634.47</c:v>
                </c:pt>
                <c:pt idx="223">
                  <c:v>634.96</c:v>
                </c:pt>
                <c:pt idx="224">
                  <c:v>634.62</c:v>
                </c:pt>
                <c:pt idx="225">
                  <c:v>637.84</c:v>
                </c:pt>
                <c:pt idx="226">
                  <c:v>639.89</c:v>
                </c:pt>
                <c:pt idx="227">
                  <c:v>632.71</c:v>
                </c:pt>
                <c:pt idx="228">
                  <c:v>619.65</c:v>
                </c:pt>
                <c:pt idx="229">
                  <c:v>617.54</c:v>
                </c:pt>
                <c:pt idx="230">
                  <c:v>622.35</c:v>
                </c:pt>
                <c:pt idx="231">
                  <c:v>618.66</c:v>
                </c:pt>
                <c:pt idx="232">
                  <c:v>619.63</c:v>
                </c:pt>
                <c:pt idx="233">
                  <c:v>610.44000000000005</c:v>
                </c:pt>
                <c:pt idx="234">
                  <c:v>599.58000000000004</c:v>
                </c:pt>
                <c:pt idx="235">
                  <c:v>603.98</c:v>
                </c:pt>
                <c:pt idx="236">
                  <c:v>598.77</c:v>
                </c:pt>
                <c:pt idx="237">
                  <c:v>606.57000000000005</c:v>
                </c:pt>
                <c:pt idx="238">
                  <c:v>613.21</c:v>
                </c:pt>
                <c:pt idx="239">
                  <c:v>609.35</c:v>
                </c:pt>
                <c:pt idx="240">
                  <c:v>618.04</c:v>
                </c:pt>
                <c:pt idx="241">
                  <c:v>615.76</c:v>
                </c:pt>
                <c:pt idx="242">
                  <c:v>618.12</c:v>
                </c:pt>
                <c:pt idx="243">
                  <c:v>627.11</c:v>
                </c:pt>
                <c:pt idx="244">
                  <c:v>629.11</c:v>
                </c:pt>
                <c:pt idx="245">
                  <c:v>629.41999999999996</c:v>
                </c:pt>
                <c:pt idx="246">
                  <c:v>634.22</c:v>
                </c:pt>
                <c:pt idx="247">
                  <c:v>629.80999999999995</c:v>
                </c:pt>
                <c:pt idx="248">
                  <c:v>639.36</c:v>
                </c:pt>
                <c:pt idx="249">
                  <c:v>639.27</c:v>
                </c:pt>
                <c:pt idx="250">
                  <c:v>635.36</c:v>
                </c:pt>
                <c:pt idx="251">
                  <c:v>635.29</c:v>
                </c:pt>
                <c:pt idx="252">
                  <c:v>638.36</c:v>
                </c:pt>
                <c:pt idx="253">
                  <c:v>634.51</c:v>
                </c:pt>
                <c:pt idx="254">
                  <c:v>640.96</c:v>
                </c:pt>
                <c:pt idx="255">
                  <c:v>634.07000000000005</c:v>
                </c:pt>
                <c:pt idx="256">
                  <c:v>637.61</c:v>
                </c:pt>
                <c:pt idx="257">
                  <c:v>640.16</c:v>
                </c:pt>
                <c:pt idx="258">
                  <c:v>641.48</c:v>
                </c:pt>
                <c:pt idx="259">
                  <c:v>633.99</c:v>
                </c:pt>
                <c:pt idx="260">
                  <c:v>634.28</c:v>
                </c:pt>
                <c:pt idx="261">
                  <c:v>628.11</c:v>
                </c:pt>
                <c:pt idx="262">
                  <c:v>628.98</c:v>
                </c:pt>
                <c:pt idx="263">
                  <c:v>633.01</c:v>
                </c:pt>
                <c:pt idx="264">
                  <c:v>637.94000000000005</c:v>
                </c:pt>
                <c:pt idx="265">
                  <c:v>632.13</c:v>
                </c:pt>
                <c:pt idx="266">
                  <c:v>635.32000000000005</c:v>
                </c:pt>
                <c:pt idx="267">
                  <c:v>636.96</c:v>
                </c:pt>
                <c:pt idx="268">
                  <c:v>636.21</c:v>
                </c:pt>
                <c:pt idx="269">
                  <c:v>641.54999999999995</c:v>
                </c:pt>
                <c:pt idx="270">
                  <c:v>639.49</c:v>
                </c:pt>
                <c:pt idx="271">
                  <c:v>645</c:v>
                </c:pt>
                <c:pt idx="272">
                  <c:v>652.98</c:v>
                </c:pt>
                <c:pt idx="273">
                  <c:v>652.9</c:v>
                </c:pt>
                <c:pt idx="274">
                  <c:v>656.38</c:v>
                </c:pt>
                <c:pt idx="275">
                  <c:v>658.47</c:v>
                </c:pt>
                <c:pt idx="276">
                  <c:v>662.19</c:v>
                </c:pt>
                <c:pt idx="277">
                  <c:v>659.5</c:v>
                </c:pt>
                <c:pt idx="278">
                  <c:v>649.98</c:v>
                </c:pt>
                <c:pt idx="279">
                  <c:v>655.87</c:v>
                </c:pt>
                <c:pt idx="280">
                  <c:v>659.03</c:v>
                </c:pt>
                <c:pt idx="281">
                  <c:v>650.25</c:v>
                </c:pt>
                <c:pt idx="282">
                  <c:v>648.79999999999995</c:v>
                </c:pt>
                <c:pt idx="283">
                  <c:v>657.31</c:v>
                </c:pt>
                <c:pt idx="284">
                  <c:v>665.55</c:v>
                </c:pt>
                <c:pt idx="285">
                  <c:v>673.58</c:v>
                </c:pt>
                <c:pt idx="286">
                  <c:v>679.12</c:v>
                </c:pt>
                <c:pt idx="287">
                  <c:v>683.56</c:v>
                </c:pt>
                <c:pt idx="288">
                  <c:v>682.05</c:v>
                </c:pt>
                <c:pt idx="289">
                  <c:v>685.28</c:v>
                </c:pt>
                <c:pt idx="290">
                  <c:v>684.62</c:v>
                </c:pt>
                <c:pt idx="291">
                  <c:v>681.62</c:v>
                </c:pt>
                <c:pt idx="292">
                  <c:v>683.45</c:v>
                </c:pt>
                <c:pt idx="293">
                  <c:v>686.34</c:v>
                </c:pt>
                <c:pt idx="294">
                  <c:v>686.29</c:v>
                </c:pt>
                <c:pt idx="295">
                  <c:v>683.84</c:v>
                </c:pt>
                <c:pt idx="296">
                  <c:v>686.03</c:v>
                </c:pt>
                <c:pt idx="297">
                  <c:v>689.2</c:v>
                </c:pt>
                <c:pt idx="298">
                  <c:v>690.2</c:v>
                </c:pt>
                <c:pt idx="299">
                  <c:v>695.51</c:v>
                </c:pt>
                <c:pt idx="300">
                  <c:v>686.57</c:v>
                </c:pt>
                <c:pt idx="301">
                  <c:v>685.35</c:v>
                </c:pt>
                <c:pt idx="302">
                  <c:v>689.56</c:v>
                </c:pt>
                <c:pt idx="303">
                  <c:v>691.8</c:v>
                </c:pt>
                <c:pt idx="304">
                  <c:v>692.09</c:v>
                </c:pt>
                <c:pt idx="305">
                  <c:v>683.03</c:v>
                </c:pt>
                <c:pt idx="306">
                  <c:v>681.13</c:v>
                </c:pt>
                <c:pt idx="307">
                  <c:v>683.14</c:v>
                </c:pt>
                <c:pt idx="308">
                  <c:v>681.49</c:v>
                </c:pt>
                <c:pt idx="309">
                  <c:v>688.88</c:v>
                </c:pt>
                <c:pt idx="310">
                  <c:v>687.75</c:v>
                </c:pt>
                <c:pt idx="311">
                  <c:v>686.9</c:v>
                </c:pt>
                <c:pt idx="312">
                  <c:v>688.47</c:v>
                </c:pt>
                <c:pt idx="313">
                  <c:v>689.28</c:v>
                </c:pt>
                <c:pt idx="314">
                  <c:v>694.26</c:v>
                </c:pt>
                <c:pt idx="315">
                  <c:v>693.46</c:v>
                </c:pt>
                <c:pt idx="316">
                  <c:v>691.8</c:v>
                </c:pt>
                <c:pt idx="317">
                  <c:v>694.1</c:v>
                </c:pt>
                <c:pt idx="318">
                  <c:v>693.16</c:v>
                </c:pt>
                <c:pt idx="319">
                  <c:v>697.36</c:v>
                </c:pt>
                <c:pt idx="320">
                  <c:v>703.13</c:v>
                </c:pt>
                <c:pt idx="321">
                  <c:v>703.85</c:v>
                </c:pt>
                <c:pt idx="322">
                  <c:v>703.14</c:v>
                </c:pt>
                <c:pt idx="323">
                  <c:v>705.42</c:v>
                </c:pt>
                <c:pt idx="324">
                  <c:v>707.69</c:v>
                </c:pt>
                <c:pt idx="325">
                  <c:v>714.83</c:v>
                </c:pt>
                <c:pt idx="326">
                  <c:v>718.56</c:v>
                </c:pt>
                <c:pt idx="327">
                  <c:v>717.34</c:v>
                </c:pt>
                <c:pt idx="328">
                  <c:v>722.75</c:v>
                </c:pt>
                <c:pt idx="329">
                  <c:v>727.23</c:v>
                </c:pt>
                <c:pt idx="330">
                  <c:v>734.16</c:v>
                </c:pt>
                <c:pt idx="331">
                  <c:v>737.09</c:v>
                </c:pt>
                <c:pt idx="332">
                  <c:v>722.5</c:v>
                </c:pt>
                <c:pt idx="333">
                  <c:v>727.3</c:v>
                </c:pt>
                <c:pt idx="334">
                  <c:v>727.87</c:v>
                </c:pt>
                <c:pt idx="335">
                  <c:v>727.52</c:v>
                </c:pt>
                <c:pt idx="336">
                  <c:v>727.63</c:v>
                </c:pt>
                <c:pt idx="337">
                  <c:v>728.34</c:v>
                </c:pt>
                <c:pt idx="338">
                  <c:v>727.53</c:v>
                </c:pt>
                <c:pt idx="339">
                  <c:v>730.37</c:v>
                </c:pt>
                <c:pt idx="340">
                  <c:v>726.23</c:v>
                </c:pt>
                <c:pt idx="341">
                  <c:v>725.08</c:v>
                </c:pt>
                <c:pt idx="342">
                  <c:v>729.69</c:v>
                </c:pt>
                <c:pt idx="343">
                  <c:v>722.76</c:v>
                </c:pt>
                <c:pt idx="344">
                  <c:v>717.24</c:v>
                </c:pt>
                <c:pt idx="345">
                  <c:v>723.51</c:v>
                </c:pt>
                <c:pt idx="346">
                  <c:v>720.34</c:v>
                </c:pt>
                <c:pt idx="347">
                  <c:v>731.59</c:v>
                </c:pt>
                <c:pt idx="348">
                  <c:v>719.87</c:v>
                </c:pt>
                <c:pt idx="349">
                  <c:v>721.91</c:v>
                </c:pt>
                <c:pt idx="350">
                  <c:v>723.03</c:v>
                </c:pt>
                <c:pt idx="351">
                  <c:v>728.55</c:v>
                </c:pt>
                <c:pt idx="352">
                  <c:v>732.62</c:v>
                </c:pt>
                <c:pt idx="353">
                  <c:v>733.44</c:v>
                </c:pt>
                <c:pt idx="354">
                  <c:v>727.81</c:v>
                </c:pt>
                <c:pt idx="355">
                  <c:v>726.97</c:v>
                </c:pt>
                <c:pt idx="356">
                  <c:v>724.07</c:v>
                </c:pt>
                <c:pt idx="357">
                  <c:v>720.33</c:v>
                </c:pt>
                <c:pt idx="358">
                  <c:v>702.87</c:v>
                </c:pt>
                <c:pt idx="359">
                  <c:v>697.87</c:v>
                </c:pt>
                <c:pt idx="360">
                  <c:v>709.1</c:v>
                </c:pt>
                <c:pt idx="361">
                  <c:v>693.94</c:v>
                </c:pt>
                <c:pt idx="362">
                  <c:v>696.66</c:v>
                </c:pt>
                <c:pt idx="363">
                  <c:v>691.9</c:v>
                </c:pt>
                <c:pt idx="364">
                  <c:v>703.5</c:v>
                </c:pt>
                <c:pt idx="365">
                  <c:v>702.45</c:v>
                </c:pt>
                <c:pt idx="366">
                  <c:v>697.78</c:v>
                </c:pt>
                <c:pt idx="367">
                  <c:v>700.1</c:v>
                </c:pt>
                <c:pt idx="368">
                  <c:v>696.58</c:v>
                </c:pt>
                <c:pt idx="369">
                  <c:v>700.15</c:v>
                </c:pt>
                <c:pt idx="370">
                  <c:v>702.12</c:v>
                </c:pt>
                <c:pt idx="371">
                  <c:v>707.23</c:v>
                </c:pt>
                <c:pt idx="372">
                  <c:v>708.65</c:v>
                </c:pt>
                <c:pt idx="373">
                  <c:v>708.67</c:v>
                </c:pt>
                <c:pt idx="374">
                  <c:v>704.06</c:v>
                </c:pt>
                <c:pt idx="375">
                  <c:v>709.61</c:v>
                </c:pt>
                <c:pt idx="376">
                  <c:v>713.29</c:v>
                </c:pt>
                <c:pt idx="377">
                  <c:v>712.59</c:v>
                </c:pt>
                <c:pt idx="378">
                  <c:v>712.27</c:v>
                </c:pt>
                <c:pt idx="379">
                  <c:v>715.72</c:v>
                </c:pt>
                <c:pt idx="380">
                  <c:v>706.8</c:v>
                </c:pt>
                <c:pt idx="381">
                  <c:v>709</c:v>
                </c:pt>
                <c:pt idx="382">
                  <c:v>699.83</c:v>
                </c:pt>
                <c:pt idx="383">
                  <c:v>704.64</c:v>
                </c:pt>
                <c:pt idx="384">
                  <c:v>693.47</c:v>
                </c:pt>
                <c:pt idx="385">
                  <c:v>690.18</c:v>
                </c:pt>
                <c:pt idx="386">
                  <c:v>688.1</c:v>
                </c:pt>
                <c:pt idx="387">
                  <c:v>688.7</c:v>
                </c:pt>
                <c:pt idx="388">
                  <c:v>678.33</c:v>
                </c:pt>
                <c:pt idx="389">
                  <c:v>683.29</c:v>
                </c:pt>
                <c:pt idx="390">
                  <c:v>691.39</c:v>
                </c:pt>
                <c:pt idx="391">
                  <c:v>688.08</c:v>
                </c:pt>
                <c:pt idx="392">
                  <c:v>684.8</c:v>
                </c:pt>
                <c:pt idx="393">
                  <c:v>684.82</c:v>
                </c:pt>
                <c:pt idx="394">
                  <c:v>675.52</c:v>
                </c:pt>
                <c:pt idx="395">
                  <c:v>673.39</c:v>
                </c:pt>
                <c:pt idx="396">
                  <c:v>673.63</c:v>
                </c:pt>
                <c:pt idx="397">
                  <c:v>663.29</c:v>
                </c:pt>
                <c:pt idx="398">
                  <c:v>671.95</c:v>
                </c:pt>
                <c:pt idx="399">
                  <c:v>669.11</c:v>
                </c:pt>
                <c:pt idx="400">
                  <c:v>661.05</c:v>
                </c:pt>
                <c:pt idx="401">
                  <c:v>648.71</c:v>
                </c:pt>
                <c:pt idx="402">
                  <c:v>646.25</c:v>
                </c:pt>
                <c:pt idx="403">
                  <c:v>646.26</c:v>
                </c:pt>
                <c:pt idx="404">
                  <c:v>647.09</c:v>
                </c:pt>
                <c:pt idx="405">
                  <c:v>638.48</c:v>
                </c:pt>
                <c:pt idx="406">
                  <c:v>644.91</c:v>
                </c:pt>
                <c:pt idx="407">
                  <c:v>621.04</c:v>
                </c:pt>
                <c:pt idx="408">
                  <c:v>613.73</c:v>
                </c:pt>
                <c:pt idx="409">
                  <c:v>596.21</c:v>
                </c:pt>
                <c:pt idx="410">
                  <c:v>588.9</c:v>
                </c:pt>
                <c:pt idx="411">
                  <c:v>591.41999999999996</c:v>
                </c:pt>
                <c:pt idx="412">
                  <c:v>601.39</c:v>
                </c:pt>
                <c:pt idx="413">
                  <c:v>606.9</c:v>
                </c:pt>
                <c:pt idx="414">
                  <c:v>611.51</c:v>
                </c:pt>
                <c:pt idx="415">
                  <c:v>629.4</c:v>
                </c:pt>
                <c:pt idx="416">
                  <c:v>618.97</c:v>
                </c:pt>
                <c:pt idx="417">
                  <c:v>630.02</c:v>
                </c:pt>
                <c:pt idx="418">
                  <c:v>628.23</c:v>
                </c:pt>
                <c:pt idx="419">
                  <c:v>615.48</c:v>
                </c:pt>
                <c:pt idx="420">
                  <c:v>629.44000000000005</c:v>
                </c:pt>
                <c:pt idx="421">
                  <c:v>630.45000000000005</c:v>
                </c:pt>
                <c:pt idx="422">
                  <c:v>628.5</c:v>
                </c:pt>
                <c:pt idx="423">
                  <c:v>641.32000000000005</c:v>
                </c:pt>
                <c:pt idx="424">
                  <c:v>630.16</c:v>
                </c:pt>
                <c:pt idx="425">
                  <c:v>617.99</c:v>
                </c:pt>
                <c:pt idx="426">
                  <c:v>628.79</c:v>
                </c:pt>
                <c:pt idx="427">
                  <c:v>636.84</c:v>
                </c:pt>
                <c:pt idx="428">
                  <c:v>642.79999999999995</c:v>
                </c:pt>
                <c:pt idx="429">
                  <c:v>637.45000000000005</c:v>
                </c:pt>
                <c:pt idx="430">
                  <c:v>639.12</c:v>
                </c:pt>
                <c:pt idx="431">
                  <c:v>633.21</c:v>
                </c:pt>
                <c:pt idx="432">
                  <c:v>624.69000000000005</c:v>
                </c:pt>
                <c:pt idx="433">
                  <c:v>629.88</c:v>
                </c:pt>
                <c:pt idx="434">
                  <c:v>627.15</c:v>
                </c:pt>
                <c:pt idx="435">
                  <c:v>627.41999999999996</c:v>
                </c:pt>
                <c:pt idx="436">
                  <c:v>630.92999999999995</c:v>
                </c:pt>
                <c:pt idx="437">
                  <c:v>637.82000000000005</c:v>
                </c:pt>
                <c:pt idx="438">
                  <c:v>645.6</c:v>
                </c:pt>
                <c:pt idx="439">
                  <c:v>640.88</c:v>
                </c:pt>
                <c:pt idx="440">
                  <c:v>630.62</c:v>
                </c:pt>
                <c:pt idx="441">
                  <c:v>623.65</c:v>
                </c:pt>
                <c:pt idx="442">
                  <c:v>584.58000000000004</c:v>
                </c:pt>
                <c:pt idx="443">
                  <c:v>588.74</c:v>
                </c:pt>
                <c:pt idx="444">
                  <c:v>596.58000000000004</c:v>
                </c:pt>
                <c:pt idx="445">
                  <c:v>603.53</c:v>
                </c:pt>
                <c:pt idx="446">
                  <c:v>598.66999999999996</c:v>
                </c:pt>
                <c:pt idx="447">
                  <c:v>591.53</c:v>
                </c:pt>
                <c:pt idx="448">
                  <c:v>568.42999999999995</c:v>
                </c:pt>
                <c:pt idx="449">
                  <c:v>573.29</c:v>
                </c:pt>
                <c:pt idx="450">
                  <c:v>555.63</c:v>
                </c:pt>
                <c:pt idx="451">
                  <c:v>555.82000000000005</c:v>
                </c:pt>
                <c:pt idx="452">
                  <c:v>543.9</c:v>
                </c:pt>
                <c:pt idx="453">
                  <c:v>540.03</c:v>
                </c:pt>
                <c:pt idx="454">
                  <c:v>543.79</c:v>
                </c:pt>
                <c:pt idx="455">
                  <c:v>566.75</c:v>
                </c:pt>
                <c:pt idx="456">
                  <c:v>578.79</c:v>
                </c:pt>
                <c:pt idx="457">
                  <c:v>596.85</c:v>
                </c:pt>
                <c:pt idx="458">
                  <c:v>591.01</c:v>
                </c:pt>
                <c:pt idx="459">
                  <c:v>598.44000000000005</c:v>
                </c:pt>
                <c:pt idx="460">
                  <c:v>593.6</c:v>
                </c:pt>
                <c:pt idx="461">
                  <c:v>593.19000000000005</c:v>
                </c:pt>
                <c:pt idx="462">
                  <c:v>594.76</c:v>
                </c:pt>
                <c:pt idx="463">
                  <c:v>591.04999999999995</c:v>
                </c:pt>
                <c:pt idx="464">
                  <c:v>586.59</c:v>
                </c:pt>
                <c:pt idx="465">
                  <c:v>589.12</c:v>
                </c:pt>
                <c:pt idx="466">
                  <c:v>565.6</c:v>
                </c:pt>
                <c:pt idx="467">
                  <c:v>558.19000000000005</c:v>
                </c:pt>
                <c:pt idx="468">
                  <c:v>560.09</c:v>
                </c:pt>
                <c:pt idx="469">
                  <c:v>572.44000000000005</c:v>
                </c:pt>
                <c:pt idx="470">
                  <c:v>567.91999999999996</c:v>
                </c:pt>
                <c:pt idx="471">
                  <c:v>552</c:v>
                </c:pt>
                <c:pt idx="472">
                  <c:v>547.99</c:v>
                </c:pt>
                <c:pt idx="473">
                  <c:v>548.67999999999995</c:v>
                </c:pt>
                <c:pt idx="474">
                  <c:v>542.05999999999995</c:v>
                </c:pt>
                <c:pt idx="475">
                  <c:v>559.36</c:v>
                </c:pt>
                <c:pt idx="476">
                  <c:v>559.9</c:v>
                </c:pt>
                <c:pt idx="477">
                  <c:v>570.15</c:v>
                </c:pt>
                <c:pt idx="478">
                  <c:v>573.44000000000005</c:v>
                </c:pt>
                <c:pt idx="479">
                  <c:v>568.28</c:v>
                </c:pt>
                <c:pt idx="480">
                  <c:v>576.17999999999995</c:v>
                </c:pt>
                <c:pt idx="481">
                  <c:v>575.17999999999995</c:v>
                </c:pt>
                <c:pt idx="482">
                  <c:v>552.91</c:v>
                </c:pt>
                <c:pt idx="483">
                  <c:v>553.86</c:v>
                </c:pt>
                <c:pt idx="484">
                  <c:v>557.95000000000005</c:v>
                </c:pt>
                <c:pt idx="485">
                  <c:v>574.67999999999995</c:v>
                </c:pt>
                <c:pt idx="486">
                  <c:v>590.64</c:v>
                </c:pt>
                <c:pt idx="487">
                  <c:v>581.12</c:v>
                </c:pt>
                <c:pt idx="488">
                  <c:v>589.53</c:v>
                </c:pt>
                <c:pt idx="489">
                  <c:v>587.98</c:v>
                </c:pt>
                <c:pt idx="490">
                  <c:v>589.03</c:v>
                </c:pt>
                <c:pt idx="491">
                  <c:v>587.89</c:v>
                </c:pt>
                <c:pt idx="492">
                  <c:v>584.03</c:v>
                </c:pt>
                <c:pt idx="493">
                  <c:v>591.84</c:v>
                </c:pt>
                <c:pt idx="494">
                  <c:v>603.4</c:v>
                </c:pt>
                <c:pt idx="495">
                  <c:v>604.28</c:v>
                </c:pt>
                <c:pt idx="496">
                  <c:v>595.48</c:v>
                </c:pt>
                <c:pt idx="497">
                  <c:v>590.83000000000004</c:v>
                </c:pt>
                <c:pt idx="498">
                  <c:v>589.07000000000005</c:v>
                </c:pt>
                <c:pt idx="499">
                  <c:v>586.6</c:v>
                </c:pt>
                <c:pt idx="500">
                  <c:v>587.73</c:v>
                </c:pt>
                <c:pt idx="501">
                  <c:v>590.17999999999995</c:v>
                </c:pt>
                <c:pt idx="502">
                  <c:v>579.76</c:v>
                </c:pt>
                <c:pt idx="503">
                  <c:v>577.51</c:v>
                </c:pt>
                <c:pt idx="504">
                  <c:v>573.51</c:v>
                </c:pt>
                <c:pt idx="505">
                  <c:v>574.80999999999995</c:v>
                </c:pt>
                <c:pt idx="506">
                  <c:v>573.63</c:v>
                </c:pt>
                <c:pt idx="507">
                  <c:v>570.08000000000004</c:v>
                </c:pt>
                <c:pt idx="508">
                  <c:v>560.66</c:v>
                </c:pt>
                <c:pt idx="509">
                  <c:v>556.79</c:v>
                </c:pt>
                <c:pt idx="510">
                  <c:v>548.87</c:v>
                </c:pt>
                <c:pt idx="511">
                  <c:v>549.97</c:v>
                </c:pt>
                <c:pt idx="512">
                  <c:v>547.41999999999996</c:v>
                </c:pt>
                <c:pt idx="513">
                  <c:v>544.87</c:v>
                </c:pt>
                <c:pt idx="514">
                  <c:v>552.20000000000005</c:v>
                </c:pt>
                <c:pt idx="515">
                  <c:v>549.32000000000005</c:v>
                </c:pt>
                <c:pt idx="516">
                  <c:v>565.25</c:v>
                </c:pt>
                <c:pt idx="517">
                  <c:v>555.67999999999995</c:v>
                </c:pt>
                <c:pt idx="518">
                  <c:v>563.29999999999995</c:v>
                </c:pt>
                <c:pt idx="519">
                  <c:v>562.29999999999995</c:v>
                </c:pt>
                <c:pt idx="520">
                  <c:v>557.75</c:v>
                </c:pt>
                <c:pt idx="521">
                  <c:v>564.54999999999995</c:v>
                </c:pt>
                <c:pt idx="522">
                  <c:v>563.41</c:v>
                </c:pt>
                <c:pt idx="523">
                  <c:v>559.23</c:v>
                </c:pt>
                <c:pt idx="524">
                  <c:v>571</c:v>
                </c:pt>
                <c:pt idx="525">
                  <c:v>565.76</c:v>
                </c:pt>
                <c:pt idx="526">
                  <c:v>566.79999999999995</c:v>
                </c:pt>
                <c:pt idx="527">
                  <c:v>567.79</c:v>
                </c:pt>
                <c:pt idx="528">
                  <c:v>577.84</c:v>
                </c:pt>
                <c:pt idx="529">
                  <c:v>579.62</c:v>
                </c:pt>
                <c:pt idx="530">
                  <c:v>573.65</c:v>
                </c:pt>
                <c:pt idx="531">
                  <c:v>582.42999999999995</c:v>
                </c:pt>
                <c:pt idx="532">
                  <c:v>585.36</c:v>
                </c:pt>
                <c:pt idx="533">
                  <c:v>580.42999999999995</c:v>
                </c:pt>
                <c:pt idx="534">
                  <c:v>590.73</c:v>
                </c:pt>
                <c:pt idx="535">
                  <c:v>604.34</c:v>
                </c:pt>
                <c:pt idx="536">
                  <c:v>602.66999999999996</c:v>
                </c:pt>
                <c:pt idx="537">
                  <c:v>597.80999999999995</c:v>
                </c:pt>
                <c:pt idx="538">
                  <c:v>600.48</c:v>
                </c:pt>
                <c:pt idx="539">
                  <c:v>594.4</c:v>
                </c:pt>
                <c:pt idx="540">
                  <c:v>598.16999999999996</c:v>
                </c:pt>
                <c:pt idx="541">
                  <c:v>601.86</c:v>
                </c:pt>
                <c:pt idx="542">
                  <c:v>597.98</c:v>
                </c:pt>
                <c:pt idx="543">
                  <c:v>597.61</c:v>
                </c:pt>
                <c:pt idx="544">
                  <c:v>600.79</c:v>
                </c:pt>
                <c:pt idx="545">
                  <c:v>605.07000000000005</c:v>
                </c:pt>
                <c:pt idx="546">
                  <c:v>602.89</c:v>
                </c:pt>
                <c:pt idx="547">
                  <c:v>604.75</c:v>
                </c:pt>
                <c:pt idx="548">
                  <c:v>603.36</c:v>
                </c:pt>
                <c:pt idx="549">
                  <c:v>596.72</c:v>
                </c:pt>
                <c:pt idx="550">
                  <c:v>594.92999999999995</c:v>
                </c:pt>
                <c:pt idx="551">
                  <c:v>588.39</c:v>
                </c:pt>
                <c:pt idx="552">
                  <c:v>597.80999999999995</c:v>
                </c:pt>
                <c:pt idx="553">
                  <c:v>585.57000000000005</c:v>
                </c:pt>
                <c:pt idx="554">
                  <c:v>588.13</c:v>
                </c:pt>
                <c:pt idx="555">
                  <c:v>586.32000000000005</c:v>
                </c:pt>
                <c:pt idx="556">
                  <c:v>586.6</c:v>
                </c:pt>
                <c:pt idx="557">
                  <c:v>587.92999999999995</c:v>
                </c:pt>
                <c:pt idx="558">
                  <c:v>587.44000000000005</c:v>
                </c:pt>
                <c:pt idx="559">
                  <c:v>580.21</c:v>
                </c:pt>
                <c:pt idx="560">
                  <c:v>581.13</c:v>
                </c:pt>
                <c:pt idx="561">
                  <c:v>586.02</c:v>
                </c:pt>
                <c:pt idx="562">
                  <c:v>583.44000000000005</c:v>
                </c:pt>
                <c:pt idx="563">
                  <c:v>574.21</c:v>
                </c:pt>
                <c:pt idx="564">
                  <c:v>573.6</c:v>
                </c:pt>
                <c:pt idx="565">
                  <c:v>571.77</c:v>
                </c:pt>
                <c:pt idx="566">
                  <c:v>571.41</c:v>
                </c:pt>
                <c:pt idx="567">
                  <c:v>570.14</c:v>
                </c:pt>
                <c:pt idx="568">
                  <c:v>573</c:v>
                </c:pt>
                <c:pt idx="569">
                  <c:v>569.26</c:v>
                </c:pt>
                <c:pt idx="570">
                  <c:v>562.17999999999995</c:v>
                </c:pt>
                <c:pt idx="571">
                  <c:v>565.88</c:v>
                </c:pt>
                <c:pt idx="572">
                  <c:v>563.1</c:v>
                </c:pt>
                <c:pt idx="573">
                  <c:v>562.82000000000005</c:v>
                </c:pt>
                <c:pt idx="574">
                  <c:v>569.45000000000005</c:v>
                </c:pt>
                <c:pt idx="575">
                  <c:v>567.19000000000005</c:v>
                </c:pt>
                <c:pt idx="576">
                  <c:v>560.6</c:v>
                </c:pt>
                <c:pt idx="577">
                  <c:v>558.88</c:v>
                </c:pt>
                <c:pt idx="578">
                  <c:v>563.42999999999995</c:v>
                </c:pt>
                <c:pt idx="579">
                  <c:v>562.62</c:v>
                </c:pt>
                <c:pt idx="580">
                  <c:v>563</c:v>
                </c:pt>
                <c:pt idx="581">
                  <c:v>558.01</c:v>
                </c:pt>
                <c:pt idx="582">
                  <c:v>563.5</c:v>
                </c:pt>
                <c:pt idx="583">
                  <c:v>565.27</c:v>
                </c:pt>
                <c:pt idx="584">
                  <c:v>561.72</c:v>
                </c:pt>
                <c:pt idx="585">
                  <c:v>555.98</c:v>
                </c:pt>
                <c:pt idx="586">
                  <c:v>557.32000000000005</c:v>
                </c:pt>
                <c:pt idx="587">
                  <c:v>547.54</c:v>
                </c:pt>
                <c:pt idx="588">
                  <c:v>551.11</c:v>
                </c:pt>
                <c:pt idx="589">
                  <c:v>543.91</c:v>
                </c:pt>
                <c:pt idx="590">
                  <c:v>546.28</c:v>
                </c:pt>
                <c:pt idx="591">
                  <c:v>539.38</c:v>
                </c:pt>
                <c:pt idx="592">
                  <c:v>544.14</c:v>
                </c:pt>
                <c:pt idx="593">
                  <c:v>533.49</c:v>
                </c:pt>
                <c:pt idx="594">
                  <c:v>535.53</c:v>
                </c:pt>
                <c:pt idx="595">
                  <c:v>538.25</c:v>
                </c:pt>
                <c:pt idx="596">
                  <c:v>541.64</c:v>
                </c:pt>
                <c:pt idx="597">
                  <c:v>546.16</c:v>
                </c:pt>
                <c:pt idx="598">
                  <c:v>537.33000000000004</c:v>
                </c:pt>
                <c:pt idx="599">
                  <c:v>537.62</c:v>
                </c:pt>
                <c:pt idx="600">
                  <c:v>531.86</c:v>
                </c:pt>
                <c:pt idx="601">
                  <c:v>525.01</c:v>
                </c:pt>
                <c:pt idx="602">
                  <c:v>525.51</c:v>
                </c:pt>
                <c:pt idx="603">
                  <c:v>522.13</c:v>
                </c:pt>
                <c:pt idx="604">
                  <c:v>520.55999999999995</c:v>
                </c:pt>
                <c:pt idx="605">
                  <c:v>510.24</c:v>
                </c:pt>
                <c:pt idx="606">
                  <c:v>503.33</c:v>
                </c:pt>
                <c:pt idx="607">
                  <c:v>518.36</c:v>
                </c:pt>
                <c:pt idx="608">
                  <c:v>525</c:v>
                </c:pt>
                <c:pt idx="609">
                  <c:v>521.6</c:v>
                </c:pt>
                <c:pt idx="610">
                  <c:v>508.05</c:v>
                </c:pt>
                <c:pt idx="611">
                  <c:v>497.85</c:v>
                </c:pt>
                <c:pt idx="612">
                  <c:v>495.55</c:v>
                </c:pt>
                <c:pt idx="613">
                  <c:v>491.84</c:v>
                </c:pt>
                <c:pt idx="614">
                  <c:v>499.63</c:v>
                </c:pt>
                <c:pt idx="615">
                  <c:v>490.35</c:v>
                </c:pt>
                <c:pt idx="616">
                  <c:v>505.61</c:v>
                </c:pt>
                <c:pt idx="617">
                  <c:v>504.66</c:v>
                </c:pt>
                <c:pt idx="618">
                  <c:v>514.03</c:v>
                </c:pt>
                <c:pt idx="619">
                  <c:v>507.11</c:v>
                </c:pt>
                <c:pt idx="620">
                  <c:v>506.05</c:v>
                </c:pt>
                <c:pt idx="621">
                  <c:v>505.81</c:v>
                </c:pt>
                <c:pt idx="622">
                  <c:v>503.79</c:v>
                </c:pt>
                <c:pt idx="623">
                  <c:v>489.75</c:v>
                </c:pt>
                <c:pt idx="624">
                  <c:v>478.94</c:v>
                </c:pt>
                <c:pt idx="625">
                  <c:v>462.29</c:v>
                </c:pt>
                <c:pt idx="626">
                  <c:v>438.36</c:v>
                </c:pt>
                <c:pt idx="627">
                  <c:v>432.4</c:v>
                </c:pt>
                <c:pt idx="628">
                  <c:v>447.55</c:v>
                </c:pt>
                <c:pt idx="629">
                  <c:v>469.53</c:v>
                </c:pt>
                <c:pt idx="630">
                  <c:v>479.16</c:v>
                </c:pt>
                <c:pt idx="631">
                  <c:v>484.21</c:v>
                </c:pt>
                <c:pt idx="632">
                  <c:v>466.5</c:v>
                </c:pt>
                <c:pt idx="633">
                  <c:v>470.8</c:v>
                </c:pt>
                <c:pt idx="634">
                  <c:v>472.35</c:v>
                </c:pt>
                <c:pt idx="635">
                  <c:v>464.18</c:v>
                </c:pt>
                <c:pt idx="636">
                  <c:v>471.03</c:v>
                </c:pt>
                <c:pt idx="637">
                  <c:v>461.89</c:v>
                </c:pt>
                <c:pt idx="638">
                  <c:v>464.39</c:v>
                </c:pt>
                <c:pt idx="639">
                  <c:v>460.95</c:v>
                </c:pt>
                <c:pt idx="640">
                  <c:v>457.24</c:v>
                </c:pt>
                <c:pt idx="641">
                  <c:v>462.23</c:v>
                </c:pt>
                <c:pt idx="642">
                  <c:v>475.03</c:v>
                </c:pt>
                <c:pt idx="643">
                  <c:v>474.86</c:v>
                </c:pt>
                <c:pt idx="644">
                  <c:v>462.41</c:v>
                </c:pt>
                <c:pt idx="645">
                  <c:v>465.06</c:v>
                </c:pt>
                <c:pt idx="646">
                  <c:v>460.02</c:v>
                </c:pt>
                <c:pt idx="647">
                  <c:v>453.71</c:v>
                </c:pt>
                <c:pt idx="648">
                  <c:v>455.58</c:v>
                </c:pt>
                <c:pt idx="649">
                  <c:v>456.85</c:v>
                </c:pt>
                <c:pt idx="650">
                  <c:v>440.49</c:v>
                </c:pt>
                <c:pt idx="651">
                  <c:v>440.55</c:v>
                </c:pt>
                <c:pt idx="652">
                  <c:v>451.33</c:v>
                </c:pt>
                <c:pt idx="653">
                  <c:v>451.58</c:v>
                </c:pt>
                <c:pt idx="654">
                  <c:v>469.69</c:v>
                </c:pt>
                <c:pt idx="655">
                  <c:v>483.09</c:v>
                </c:pt>
                <c:pt idx="656">
                  <c:v>493.86</c:v>
                </c:pt>
                <c:pt idx="657">
                  <c:v>500.41</c:v>
                </c:pt>
                <c:pt idx="658">
                  <c:v>509.88</c:v>
                </c:pt>
                <c:pt idx="659">
                  <c:v>506.18</c:v>
                </c:pt>
                <c:pt idx="660">
                  <c:v>500.69</c:v>
                </c:pt>
                <c:pt idx="661">
                  <c:v>496.2</c:v>
                </c:pt>
                <c:pt idx="662">
                  <c:v>500.9</c:v>
                </c:pt>
                <c:pt idx="663">
                  <c:v>509.05</c:v>
                </c:pt>
                <c:pt idx="664">
                  <c:v>509.95</c:v>
                </c:pt>
                <c:pt idx="665">
                  <c:v>500.12</c:v>
                </c:pt>
                <c:pt idx="666">
                  <c:v>500.96</c:v>
                </c:pt>
                <c:pt idx="667">
                  <c:v>495.77</c:v>
                </c:pt>
                <c:pt idx="668">
                  <c:v>505.85</c:v>
                </c:pt>
                <c:pt idx="669">
                  <c:v>504.85</c:v>
                </c:pt>
                <c:pt idx="670">
                  <c:v>492.13</c:v>
                </c:pt>
                <c:pt idx="671">
                  <c:v>486.44</c:v>
                </c:pt>
                <c:pt idx="672">
                  <c:v>497.23</c:v>
                </c:pt>
                <c:pt idx="673">
                  <c:v>498.71</c:v>
                </c:pt>
                <c:pt idx="674">
                  <c:v>502.11</c:v>
                </c:pt>
                <c:pt idx="675">
                  <c:v>514.36</c:v>
                </c:pt>
                <c:pt idx="676">
                  <c:v>527.38</c:v>
                </c:pt>
                <c:pt idx="677">
                  <c:v>521.87</c:v>
                </c:pt>
                <c:pt idx="678">
                  <c:v>516.42999999999995</c:v>
                </c:pt>
                <c:pt idx="679">
                  <c:v>514.21</c:v>
                </c:pt>
                <c:pt idx="680">
                  <c:v>506.73</c:v>
                </c:pt>
                <c:pt idx="681">
                  <c:v>508.03</c:v>
                </c:pt>
                <c:pt idx="682">
                  <c:v>498.34</c:v>
                </c:pt>
                <c:pt idx="683">
                  <c:v>486.41</c:v>
                </c:pt>
                <c:pt idx="684">
                  <c:v>483.52</c:v>
                </c:pt>
                <c:pt idx="685">
                  <c:v>499.26</c:v>
                </c:pt>
                <c:pt idx="686">
                  <c:v>493.49</c:v>
                </c:pt>
                <c:pt idx="687">
                  <c:v>501.42</c:v>
                </c:pt>
                <c:pt idx="688">
                  <c:v>495</c:v>
                </c:pt>
                <c:pt idx="689">
                  <c:v>489.86</c:v>
                </c:pt>
                <c:pt idx="690">
                  <c:v>493.11</c:v>
                </c:pt>
                <c:pt idx="691">
                  <c:v>503.9</c:v>
                </c:pt>
                <c:pt idx="692">
                  <c:v>499.73</c:v>
                </c:pt>
                <c:pt idx="693">
                  <c:v>496.34</c:v>
                </c:pt>
                <c:pt idx="694">
                  <c:v>498.26</c:v>
                </c:pt>
                <c:pt idx="695">
                  <c:v>501.81</c:v>
                </c:pt>
                <c:pt idx="696">
                  <c:v>486.21</c:v>
                </c:pt>
                <c:pt idx="697">
                  <c:v>476.43</c:v>
                </c:pt>
                <c:pt idx="698">
                  <c:v>473.94</c:v>
                </c:pt>
                <c:pt idx="699">
                  <c:v>456.56</c:v>
                </c:pt>
                <c:pt idx="700">
                  <c:v>449.75</c:v>
                </c:pt>
                <c:pt idx="701">
                  <c:v>455.74</c:v>
                </c:pt>
                <c:pt idx="702">
                  <c:v>458.55</c:v>
                </c:pt>
                <c:pt idx="703">
                  <c:v>443.14</c:v>
                </c:pt>
                <c:pt idx="704">
                  <c:v>446.73</c:v>
                </c:pt>
                <c:pt idx="705">
                  <c:v>459.45</c:v>
                </c:pt>
                <c:pt idx="706">
                  <c:v>457.09</c:v>
                </c:pt>
                <c:pt idx="707">
                  <c:v>445.74</c:v>
                </c:pt>
                <c:pt idx="708">
                  <c:v>438.48</c:v>
                </c:pt>
                <c:pt idx="709">
                  <c:v>438.68</c:v>
                </c:pt>
                <c:pt idx="710">
                  <c:v>444.03</c:v>
                </c:pt>
                <c:pt idx="711">
                  <c:v>462.88</c:v>
                </c:pt>
                <c:pt idx="712">
                  <c:v>458.67</c:v>
                </c:pt>
                <c:pt idx="713">
                  <c:v>450.45</c:v>
                </c:pt>
                <c:pt idx="714">
                  <c:v>453.58</c:v>
                </c:pt>
                <c:pt idx="715">
                  <c:v>446.93</c:v>
                </c:pt>
                <c:pt idx="716">
                  <c:v>448.44</c:v>
                </c:pt>
                <c:pt idx="717">
                  <c:v>447.75</c:v>
                </c:pt>
                <c:pt idx="718">
                  <c:v>450.01</c:v>
                </c:pt>
                <c:pt idx="719">
                  <c:v>433.71</c:v>
                </c:pt>
                <c:pt idx="720">
                  <c:v>423.45</c:v>
                </c:pt>
                <c:pt idx="721">
                  <c:v>417.77</c:v>
                </c:pt>
                <c:pt idx="722">
                  <c:v>409.02</c:v>
                </c:pt>
                <c:pt idx="723">
                  <c:v>410.55</c:v>
                </c:pt>
                <c:pt idx="724">
                  <c:v>403.26</c:v>
                </c:pt>
                <c:pt idx="725">
                  <c:v>421.3</c:v>
                </c:pt>
                <c:pt idx="726">
                  <c:v>409.2</c:v>
                </c:pt>
                <c:pt idx="727">
                  <c:v>400.32</c:v>
                </c:pt>
                <c:pt idx="728">
                  <c:v>388.58</c:v>
                </c:pt>
                <c:pt idx="729">
                  <c:v>399.79</c:v>
                </c:pt>
                <c:pt idx="730">
                  <c:v>417.03</c:v>
                </c:pt>
                <c:pt idx="731">
                  <c:v>398.19</c:v>
                </c:pt>
                <c:pt idx="732">
                  <c:v>413.24</c:v>
                </c:pt>
                <c:pt idx="733">
                  <c:v>410.61</c:v>
                </c:pt>
                <c:pt idx="734">
                  <c:v>423.56</c:v>
                </c:pt>
                <c:pt idx="735">
                  <c:v>434.67</c:v>
                </c:pt>
                <c:pt idx="736">
                  <c:v>426.53</c:v>
                </c:pt>
                <c:pt idx="737">
                  <c:v>412.63</c:v>
                </c:pt>
                <c:pt idx="738">
                  <c:v>428.99</c:v>
                </c:pt>
                <c:pt idx="739">
                  <c:v>428.83</c:v>
                </c:pt>
                <c:pt idx="740">
                  <c:v>420.11</c:v>
                </c:pt>
                <c:pt idx="741">
                  <c:v>420.39</c:v>
                </c:pt>
                <c:pt idx="742">
                  <c:v>410</c:v>
                </c:pt>
                <c:pt idx="743">
                  <c:v>407.95</c:v>
                </c:pt>
                <c:pt idx="744">
                  <c:v>406.22</c:v>
                </c:pt>
                <c:pt idx="745">
                  <c:v>416.7</c:v>
                </c:pt>
                <c:pt idx="746">
                  <c:v>420.04</c:v>
                </c:pt>
                <c:pt idx="747">
                  <c:v>432.3</c:v>
                </c:pt>
                <c:pt idx="748">
                  <c:v>428.26</c:v>
                </c:pt>
                <c:pt idx="749">
                  <c:v>426.77</c:v>
                </c:pt>
                <c:pt idx="750">
                  <c:v>436.31</c:v>
                </c:pt>
                <c:pt idx="751">
                  <c:v>422.28</c:v>
                </c:pt>
                <c:pt idx="752">
                  <c:v>426.08</c:v>
                </c:pt>
                <c:pt idx="753">
                  <c:v>426.87</c:v>
                </c:pt>
                <c:pt idx="754">
                  <c:v>428.49</c:v>
                </c:pt>
                <c:pt idx="755">
                  <c:v>423.54</c:v>
                </c:pt>
                <c:pt idx="756">
                  <c:v>432.95</c:v>
                </c:pt>
                <c:pt idx="757">
                  <c:v>443.56</c:v>
                </c:pt>
                <c:pt idx="758">
                  <c:v>449.24</c:v>
                </c:pt>
                <c:pt idx="759">
                  <c:v>453.31</c:v>
                </c:pt>
                <c:pt idx="760">
                  <c:v>464.02</c:v>
                </c:pt>
                <c:pt idx="761">
                  <c:v>444.86</c:v>
                </c:pt>
                <c:pt idx="762">
                  <c:v>451.7</c:v>
                </c:pt>
                <c:pt idx="763">
                  <c:v>451.81</c:v>
                </c:pt>
                <c:pt idx="764">
                  <c:v>461.9</c:v>
                </c:pt>
                <c:pt idx="765">
                  <c:v>459.05</c:v>
                </c:pt>
                <c:pt idx="766">
                  <c:v>458.39</c:v>
                </c:pt>
                <c:pt idx="767">
                  <c:v>465.75</c:v>
                </c:pt>
                <c:pt idx="768">
                  <c:v>472.43</c:v>
                </c:pt>
                <c:pt idx="769">
                  <c:v>473.35</c:v>
                </c:pt>
                <c:pt idx="770">
                  <c:v>470.98</c:v>
                </c:pt>
                <c:pt idx="771">
                  <c:v>469.44</c:v>
                </c:pt>
                <c:pt idx="772">
                  <c:v>459.58</c:v>
                </c:pt>
                <c:pt idx="773">
                  <c:v>461.84</c:v>
                </c:pt>
                <c:pt idx="774">
                  <c:v>460.26</c:v>
                </c:pt>
                <c:pt idx="775">
                  <c:v>461.87</c:v>
                </c:pt>
                <c:pt idx="776">
                  <c:v>463.14</c:v>
                </c:pt>
                <c:pt idx="777">
                  <c:v>462.41</c:v>
                </c:pt>
                <c:pt idx="778">
                  <c:v>456</c:v>
                </c:pt>
                <c:pt idx="779">
                  <c:v>453.67</c:v>
                </c:pt>
                <c:pt idx="780">
                  <c:v>450.16</c:v>
                </c:pt>
                <c:pt idx="781">
                  <c:v>459.62</c:v>
                </c:pt>
                <c:pt idx="782">
                  <c:v>456.8</c:v>
                </c:pt>
                <c:pt idx="783">
                  <c:v>466.03</c:v>
                </c:pt>
                <c:pt idx="784">
                  <c:v>464.17</c:v>
                </c:pt>
                <c:pt idx="785">
                  <c:v>477.34</c:v>
                </c:pt>
                <c:pt idx="786">
                  <c:v>479.3</c:v>
                </c:pt>
                <c:pt idx="787">
                  <c:v>481.31</c:v>
                </c:pt>
                <c:pt idx="788">
                  <c:v>475.25</c:v>
                </c:pt>
                <c:pt idx="789">
                  <c:v>482.79</c:v>
                </c:pt>
                <c:pt idx="790">
                  <c:v>491.88</c:v>
                </c:pt>
                <c:pt idx="791">
                  <c:v>495.84</c:v>
                </c:pt>
                <c:pt idx="792">
                  <c:v>493.4</c:v>
                </c:pt>
                <c:pt idx="793">
                  <c:v>499.96</c:v>
                </c:pt>
                <c:pt idx="794">
                  <c:v>494.56</c:v>
                </c:pt>
                <c:pt idx="795">
                  <c:v>501.47</c:v>
                </c:pt>
                <c:pt idx="796">
                  <c:v>509.79</c:v>
                </c:pt>
                <c:pt idx="797">
                  <c:v>502.92</c:v>
                </c:pt>
                <c:pt idx="798">
                  <c:v>502.42</c:v>
                </c:pt>
                <c:pt idx="799">
                  <c:v>502.57</c:v>
                </c:pt>
                <c:pt idx="800">
                  <c:v>491.33</c:v>
                </c:pt>
                <c:pt idx="801">
                  <c:v>484.94</c:v>
                </c:pt>
                <c:pt idx="802">
                  <c:v>488.53</c:v>
                </c:pt>
                <c:pt idx="803">
                  <c:v>487.59</c:v>
                </c:pt>
                <c:pt idx="804">
                  <c:v>481.52</c:v>
                </c:pt>
                <c:pt idx="805">
                  <c:v>489.96</c:v>
                </c:pt>
                <c:pt idx="806">
                  <c:v>489.3</c:v>
                </c:pt>
                <c:pt idx="807">
                  <c:v>491.27</c:v>
                </c:pt>
                <c:pt idx="808">
                  <c:v>485.15</c:v>
                </c:pt>
                <c:pt idx="809">
                  <c:v>492.84</c:v>
                </c:pt>
                <c:pt idx="810">
                  <c:v>493.96</c:v>
                </c:pt>
                <c:pt idx="811">
                  <c:v>489.21</c:v>
                </c:pt>
                <c:pt idx="812">
                  <c:v>490.43</c:v>
                </c:pt>
                <c:pt idx="813">
                  <c:v>492.5</c:v>
                </c:pt>
                <c:pt idx="814">
                  <c:v>491.28</c:v>
                </c:pt>
                <c:pt idx="815">
                  <c:v>493.74</c:v>
                </c:pt>
                <c:pt idx="816">
                  <c:v>501.19</c:v>
                </c:pt>
                <c:pt idx="817">
                  <c:v>499.14</c:v>
                </c:pt>
                <c:pt idx="818">
                  <c:v>499.38</c:v>
                </c:pt>
                <c:pt idx="819">
                  <c:v>496.54</c:v>
                </c:pt>
                <c:pt idx="820">
                  <c:v>497.3</c:v>
                </c:pt>
                <c:pt idx="821">
                  <c:v>495.71</c:v>
                </c:pt>
                <c:pt idx="822">
                  <c:v>494.31</c:v>
                </c:pt>
                <c:pt idx="823">
                  <c:v>504.16</c:v>
                </c:pt>
                <c:pt idx="824">
                  <c:v>514.92999999999995</c:v>
                </c:pt>
                <c:pt idx="825">
                  <c:v>513.89</c:v>
                </c:pt>
                <c:pt idx="826">
                  <c:v>511.3</c:v>
                </c:pt>
                <c:pt idx="827">
                  <c:v>501.15</c:v>
                </c:pt>
                <c:pt idx="828">
                  <c:v>499.63</c:v>
                </c:pt>
                <c:pt idx="829">
                  <c:v>499.38</c:v>
                </c:pt>
                <c:pt idx="830">
                  <c:v>497.71</c:v>
                </c:pt>
                <c:pt idx="831">
                  <c:v>496.65</c:v>
                </c:pt>
                <c:pt idx="832">
                  <c:v>500.82</c:v>
                </c:pt>
                <c:pt idx="833">
                  <c:v>505.1</c:v>
                </c:pt>
                <c:pt idx="834">
                  <c:v>510.44</c:v>
                </c:pt>
                <c:pt idx="835">
                  <c:v>507.41</c:v>
                </c:pt>
                <c:pt idx="836">
                  <c:v>515.84</c:v>
                </c:pt>
                <c:pt idx="837">
                  <c:v>497.72</c:v>
                </c:pt>
                <c:pt idx="838">
                  <c:v>485.07</c:v>
                </c:pt>
                <c:pt idx="839">
                  <c:v>497.86</c:v>
                </c:pt>
                <c:pt idx="840">
                  <c:v>507.93</c:v>
                </c:pt>
                <c:pt idx="841">
                  <c:v>512.39</c:v>
                </c:pt>
                <c:pt idx="842">
                  <c:v>514.79</c:v>
                </c:pt>
                <c:pt idx="843">
                  <c:v>505.04</c:v>
                </c:pt>
                <c:pt idx="844">
                  <c:v>507.85</c:v>
                </c:pt>
                <c:pt idx="845">
                  <c:v>502.53</c:v>
                </c:pt>
                <c:pt idx="846">
                  <c:v>509.01</c:v>
                </c:pt>
                <c:pt idx="847">
                  <c:v>509.84</c:v>
                </c:pt>
                <c:pt idx="848">
                  <c:v>521.33000000000004</c:v>
                </c:pt>
                <c:pt idx="849">
                  <c:v>517.63</c:v>
                </c:pt>
                <c:pt idx="850">
                  <c:v>519.75</c:v>
                </c:pt>
                <c:pt idx="851">
                  <c:v>519.62</c:v>
                </c:pt>
                <c:pt idx="852">
                  <c:v>519.33000000000004</c:v>
                </c:pt>
                <c:pt idx="853">
                  <c:v>516.63</c:v>
                </c:pt>
                <c:pt idx="854">
                  <c:v>515.76</c:v>
                </c:pt>
                <c:pt idx="855">
                  <c:v>511.11</c:v>
                </c:pt>
                <c:pt idx="856">
                  <c:v>512.82000000000005</c:v>
                </c:pt>
                <c:pt idx="857">
                  <c:v>502.6</c:v>
                </c:pt>
                <c:pt idx="858">
                  <c:v>504.65</c:v>
                </c:pt>
                <c:pt idx="859">
                  <c:v>499.44</c:v>
                </c:pt>
                <c:pt idx="860">
                  <c:v>498.63</c:v>
                </c:pt>
                <c:pt idx="861">
                  <c:v>502.23</c:v>
                </c:pt>
                <c:pt idx="862">
                  <c:v>485.5</c:v>
                </c:pt>
                <c:pt idx="863">
                  <c:v>489.84</c:v>
                </c:pt>
                <c:pt idx="864">
                  <c:v>498.47</c:v>
                </c:pt>
                <c:pt idx="865">
                  <c:v>497.71</c:v>
                </c:pt>
                <c:pt idx="866">
                  <c:v>501.92</c:v>
                </c:pt>
                <c:pt idx="867">
                  <c:v>508.05</c:v>
                </c:pt>
                <c:pt idx="868">
                  <c:v>505.52</c:v>
                </c:pt>
                <c:pt idx="869">
                  <c:v>498.38</c:v>
                </c:pt>
                <c:pt idx="870">
                  <c:v>504.87</c:v>
                </c:pt>
                <c:pt idx="871">
                  <c:v>508.16</c:v>
                </c:pt>
                <c:pt idx="872">
                  <c:v>511.14</c:v>
                </c:pt>
                <c:pt idx="873">
                  <c:v>512.22</c:v>
                </c:pt>
                <c:pt idx="874">
                  <c:v>513.29</c:v>
                </c:pt>
                <c:pt idx="875">
                  <c:v>522.44000000000005</c:v>
                </c:pt>
                <c:pt idx="876">
                  <c:v>518.15</c:v>
                </c:pt>
                <c:pt idx="877">
                  <c:v>513.59</c:v>
                </c:pt>
                <c:pt idx="878">
                  <c:v>515.85</c:v>
                </c:pt>
                <c:pt idx="879">
                  <c:v>514.46</c:v>
                </c:pt>
                <c:pt idx="880">
                  <c:v>512.96</c:v>
                </c:pt>
                <c:pt idx="881">
                  <c:v>511.22</c:v>
                </c:pt>
                <c:pt idx="882">
                  <c:v>514.62</c:v>
                </c:pt>
                <c:pt idx="883">
                  <c:v>512.47</c:v>
                </c:pt>
                <c:pt idx="884">
                  <c:v>505.45</c:v>
                </c:pt>
                <c:pt idx="885">
                  <c:v>504.11</c:v>
                </c:pt>
                <c:pt idx="886">
                  <c:v>508.35</c:v>
                </c:pt>
                <c:pt idx="887">
                  <c:v>516.07000000000005</c:v>
                </c:pt>
                <c:pt idx="888">
                  <c:v>517.78</c:v>
                </c:pt>
                <c:pt idx="889">
                  <c:v>526.41999999999996</c:v>
                </c:pt>
                <c:pt idx="890">
                  <c:v>511.68</c:v>
                </c:pt>
                <c:pt idx="891">
                  <c:v>516.17999999999995</c:v>
                </c:pt>
                <c:pt idx="892">
                  <c:v>501.41</c:v>
                </c:pt>
                <c:pt idx="893">
                  <c:v>495.65</c:v>
                </c:pt>
                <c:pt idx="894">
                  <c:v>501.07</c:v>
                </c:pt>
                <c:pt idx="895">
                  <c:v>496.79</c:v>
                </c:pt>
                <c:pt idx="896">
                  <c:v>496.19</c:v>
                </c:pt>
                <c:pt idx="897">
                  <c:v>492.1</c:v>
                </c:pt>
                <c:pt idx="898">
                  <c:v>502.53</c:v>
                </c:pt>
                <c:pt idx="899">
                  <c:v>503.62</c:v>
                </c:pt>
                <c:pt idx="900">
                  <c:v>497.27</c:v>
                </c:pt>
                <c:pt idx="901">
                  <c:v>495</c:v>
                </c:pt>
                <c:pt idx="902">
                  <c:v>492.72</c:v>
                </c:pt>
                <c:pt idx="903">
                  <c:v>514.12</c:v>
                </c:pt>
                <c:pt idx="904">
                  <c:v>513.67999999999995</c:v>
                </c:pt>
                <c:pt idx="905">
                  <c:v>520.35</c:v>
                </c:pt>
                <c:pt idx="906">
                  <c:v>519.53</c:v>
                </c:pt>
                <c:pt idx="907">
                  <c:v>514.54999999999995</c:v>
                </c:pt>
                <c:pt idx="908">
                  <c:v>521.79</c:v>
                </c:pt>
                <c:pt idx="909">
                  <c:v>522.66999999999996</c:v>
                </c:pt>
                <c:pt idx="910">
                  <c:v>520.28</c:v>
                </c:pt>
                <c:pt idx="911">
                  <c:v>528.11</c:v>
                </c:pt>
                <c:pt idx="912">
                  <c:v>521.96</c:v>
                </c:pt>
                <c:pt idx="913">
                  <c:v>519.82000000000005</c:v>
                </c:pt>
                <c:pt idx="914">
                  <c:v>516.39</c:v>
                </c:pt>
                <c:pt idx="915">
                  <c:v>514.27</c:v>
                </c:pt>
                <c:pt idx="916">
                  <c:v>512</c:v>
                </c:pt>
                <c:pt idx="917">
                  <c:v>513.9</c:v>
                </c:pt>
                <c:pt idx="918">
                  <c:v>520.89</c:v>
                </c:pt>
                <c:pt idx="919">
                  <c:v>520.41</c:v>
                </c:pt>
                <c:pt idx="920">
                  <c:v>516.84</c:v>
                </c:pt>
                <c:pt idx="921">
                  <c:v>516.01</c:v>
                </c:pt>
                <c:pt idx="922">
                  <c:v>513.29</c:v>
                </c:pt>
                <c:pt idx="923">
                  <c:v>514.75</c:v>
                </c:pt>
                <c:pt idx="924">
                  <c:v>513.04999999999995</c:v>
                </c:pt>
                <c:pt idx="925">
                  <c:v>510.77</c:v>
                </c:pt>
                <c:pt idx="926">
                  <c:v>504.89</c:v>
                </c:pt>
                <c:pt idx="927">
                  <c:v>505.37</c:v>
                </c:pt>
                <c:pt idx="928">
                  <c:v>500.26</c:v>
                </c:pt>
                <c:pt idx="929">
                  <c:v>502.11</c:v>
                </c:pt>
                <c:pt idx="930">
                  <c:v>499.68</c:v>
                </c:pt>
                <c:pt idx="931">
                  <c:v>510.58</c:v>
                </c:pt>
                <c:pt idx="932">
                  <c:v>510.49</c:v>
                </c:pt>
                <c:pt idx="933">
                  <c:v>518.23</c:v>
                </c:pt>
                <c:pt idx="934">
                  <c:v>519.83000000000004</c:v>
                </c:pt>
                <c:pt idx="935">
                  <c:v>511.21</c:v>
                </c:pt>
                <c:pt idx="936">
                  <c:v>513</c:v>
                </c:pt>
                <c:pt idx="937">
                  <c:v>526.77</c:v>
                </c:pt>
                <c:pt idx="938">
                  <c:v>522.16</c:v>
                </c:pt>
                <c:pt idx="939">
                  <c:v>518.63</c:v>
                </c:pt>
                <c:pt idx="940">
                  <c:v>521.02</c:v>
                </c:pt>
                <c:pt idx="941">
                  <c:v>532.48</c:v>
                </c:pt>
                <c:pt idx="942">
                  <c:v>532.41</c:v>
                </c:pt>
                <c:pt idx="943">
                  <c:v>534.79</c:v>
                </c:pt>
                <c:pt idx="944">
                  <c:v>532.69000000000005</c:v>
                </c:pt>
                <c:pt idx="945">
                  <c:v>525.71</c:v>
                </c:pt>
                <c:pt idx="946">
                  <c:v>519.64</c:v>
                </c:pt>
                <c:pt idx="947">
                  <c:v>544.66999999999996</c:v>
                </c:pt>
                <c:pt idx="948">
                  <c:v>546.15</c:v>
                </c:pt>
                <c:pt idx="949">
                  <c:v>546.74</c:v>
                </c:pt>
                <c:pt idx="950">
                  <c:v>550.66999999999996</c:v>
                </c:pt>
                <c:pt idx="951">
                  <c:v>550.11</c:v>
                </c:pt>
                <c:pt idx="952">
                  <c:v>553.78</c:v>
                </c:pt>
                <c:pt idx="953">
                  <c:v>556.41999999999996</c:v>
                </c:pt>
                <c:pt idx="954">
                  <c:v>558.71</c:v>
                </c:pt>
                <c:pt idx="955">
                  <c:v>562.73</c:v>
                </c:pt>
                <c:pt idx="956">
                  <c:v>569.85</c:v>
                </c:pt>
                <c:pt idx="957">
                  <c:v>557.75</c:v>
                </c:pt>
                <c:pt idx="958">
                  <c:v>560.03</c:v>
                </c:pt>
                <c:pt idx="959">
                  <c:v>563.17999999999995</c:v>
                </c:pt>
                <c:pt idx="960">
                  <c:v>560.41999999999996</c:v>
                </c:pt>
                <c:pt idx="961">
                  <c:v>559.24</c:v>
                </c:pt>
                <c:pt idx="962">
                  <c:v>560.15</c:v>
                </c:pt>
                <c:pt idx="963">
                  <c:v>562.67999999999995</c:v>
                </c:pt>
                <c:pt idx="964">
                  <c:v>561.55999999999995</c:v>
                </c:pt>
                <c:pt idx="965">
                  <c:v>562.88</c:v>
                </c:pt>
                <c:pt idx="966">
                  <c:v>557.38</c:v>
                </c:pt>
                <c:pt idx="967">
                  <c:v>556.03</c:v>
                </c:pt>
                <c:pt idx="968">
                  <c:v>554.5</c:v>
                </c:pt>
                <c:pt idx="969">
                  <c:v>560.9</c:v>
                </c:pt>
                <c:pt idx="970">
                  <c:v>559.29999999999995</c:v>
                </c:pt>
                <c:pt idx="971">
                  <c:v>557.48</c:v>
                </c:pt>
                <c:pt idx="972">
                  <c:v>557.57000000000005</c:v>
                </c:pt>
                <c:pt idx="973">
                  <c:v>549.33000000000004</c:v>
                </c:pt>
                <c:pt idx="974">
                  <c:v>544.11</c:v>
                </c:pt>
                <c:pt idx="975">
                  <c:v>550.65</c:v>
                </c:pt>
                <c:pt idx="976">
                  <c:v>548</c:v>
                </c:pt>
                <c:pt idx="977">
                  <c:v>546.96</c:v>
                </c:pt>
                <c:pt idx="978">
                  <c:v>550.39</c:v>
                </c:pt>
                <c:pt idx="979">
                  <c:v>548.53</c:v>
                </c:pt>
                <c:pt idx="980">
                  <c:v>544.54999999999995</c:v>
                </c:pt>
                <c:pt idx="981">
                  <c:v>547.41</c:v>
                </c:pt>
                <c:pt idx="982">
                  <c:v>541.29</c:v>
                </c:pt>
                <c:pt idx="983">
                  <c:v>546.61</c:v>
                </c:pt>
                <c:pt idx="984">
                  <c:v>549.67999999999995</c:v>
                </c:pt>
                <c:pt idx="985">
                  <c:v>549.61</c:v>
                </c:pt>
                <c:pt idx="986">
                  <c:v>544.41999999999996</c:v>
                </c:pt>
                <c:pt idx="987">
                  <c:v>534.86</c:v>
                </c:pt>
                <c:pt idx="988">
                  <c:v>534.34</c:v>
                </c:pt>
                <c:pt idx="989">
                  <c:v>530.33000000000004</c:v>
                </c:pt>
                <c:pt idx="990">
                  <c:v>533.45000000000005</c:v>
                </c:pt>
                <c:pt idx="991">
                  <c:v>538.04</c:v>
                </c:pt>
                <c:pt idx="992">
                  <c:v>533.27</c:v>
                </c:pt>
                <c:pt idx="993">
                  <c:v>525.95000000000005</c:v>
                </c:pt>
                <c:pt idx="994">
                  <c:v>525.58000000000004</c:v>
                </c:pt>
                <c:pt idx="995">
                  <c:v>530.46</c:v>
                </c:pt>
                <c:pt idx="996">
                  <c:v>534.41999999999996</c:v>
                </c:pt>
                <c:pt idx="997">
                  <c:v>534.57000000000005</c:v>
                </c:pt>
                <c:pt idx="998">
                  <c:v>535.25</c:v>
                </c:pt>
                <c:pt idx="999">
                  <c:v>533.36</c:v>
                </c:pt>
                <c:pt idx="1000">
                  <c:v>526.07000000000005</c:v>
                </c:pt>
                <c:pt idx="1001">
                  <c:v>523.29999999999995</c:v>
                </c:pt>
                <c:pt idx="1002">
                  <c:v>526.88</c:v>
                </c:pt>
                <c:pt idx="1003">
                  <c:v>518.54999999999995</c:v>
                </c:pt>
                <c:pt idx="1004">
                  <c:v>521.16999999999996</c:v>
                </c:pt>
                <c:pt idx="1005">
                  <c:v>516.53</c:v>
                </c:pt>
                <c:pt idx="1006">
                  <c:v>521.01</c:v>
                </c:pt>
                <c:pt idx="1007">
                  <c:v>519.74</c:v>
                </c:pt>
                <c:pt idx="1008">
                  <c:v>530.4</c:v>
                </c:pt>
                <c:pt idx="1009">
                  <c:v>525.9</c:v>
                </c:pt>
                <c:pt idx="1010">
                  <c:v>523.98</c:v>
                </c:pt>
                <c:pt idx="1011">
                  <c:v>525.53</c:v>
                </c:pt>
                <c:pt idx="1012">
                  <c:v>520.78</c:v>
                </c:pt>
                <c:pt idx="1013">
                  <c:v>507.54</c:v>
                </c:pt>
                <c:pt idx="1014">
                  <c:v>510.54</c:v>
                </c:pt>
                <c:pt idx="1015">
                  <c:v>510.15</c:v>
                </c:pt>
                <c:pt idx="1016">
                  <c:v>510.37</c:v>
                </c:pt>
                <c:pt idx="1017">
                  <c:v>504.73</c:v>
                </c:pt>
                <c:pt idx="1018">
                  <c:v>515.23</c:v>
                </c:pt>
                <c:pt idx="1019">
                  <c:v>512.24</c:v>
                </c:pt>
                <c:pt idx="1020">
                  <c:v>511.82</c:v>
                </c:pt>
                <c:pt idx="1021">
                  <c:v>511.18</c:v>
                </c:pt>
                <c:pt idx="1022">
                  <c:v>507.58</c:v>
                </c:pt>
                <c:pt idx="1023">
                  <c:v>507.05</c:v>
                </c:pt>
                <c:pt idx="1024">
                  <c:v>505.24</c:v>
                </c:pt>
                <c:pt idx="1025">
                  <c:v>502.92</c:v>
                </c:pt>
                <c:pt idx="1026">
                  <c:v>500.87</c:v>
                </c:pt>
                <c:pt idx="1027">
                  <c:v>507.32</c:v>
                </c:pt>
                <c:pt idx="1028">
                  <c:v>513.51</c:v>
                </c:pt>
                <c:pt idx="1029">
                  <c:v>515.91999999999996</c:v>
                </c:pt>
                <c:pt idx="1030">
                  <c:v>514.01</c:v>
                </c:pt>
                <c:pt idx="1031">
                  <c:v>513.13</c:v>
                </c:pt>
                <c:pt idx="1032">
                  <c:v>516.78</c:v>
                </c:pt>
                <c:pt idx="1033">
                  <c:v>515.04</c:v>
                </c:pt>
                <c:pt idx="1034">
                  <c:v>519.14</c:v>
                </c:pt>
                <c:pt idx="1035">
                  <c:v>517.13</c:v>
                </c:pt>
                <c:pt idx="1036">
                  <c:v>521.12</c:v>
                </c:pt>
                <c:pt idx="1037">
                  <c:v>520.67999999999995</c:v>
                </c:pt>
                <c:pt idx="1038">
                  <c:v>518.9</c:v>
                </c:pt>
                <c:pt idx="1039">
                  <c:v>509.4</c:v>
                </c:pt>
                <c:pt idx="1040">
                  <c:v>510.38</c:v>
                </c:pt>
                <c:pt idx="1041">
                  <c:v>505.94</c:v>
                </c:pt>
                <c:pt idx="1042">
                  <c:v>498.72</c:v>
                </c:pt>
                <c:pt idx="1043">
                  <c:v>500.67</c:v>
                </c:pt>
                <c:pt idx="1044">
                  <c:v>498.53</c:v>
                </c:pt>
                <c:pt idx="1045">
                  <c:v>501.23</c:v>
                </c:pt>
                <c:pt idx="1046">
                  <c:v>505.94</c:v>
                </c:pt>
                <c:pt idx="1047">
                  <c:v>503.91</c:v>
                </c:pt>
                <c:pt idx="1048">
                  <c:v>498.31</c:v>
                </c:pt>
                <c:pt idx="1049">
                  <c:v>498.95</c:v>
                </c:pt>
                <c:pt idx="1050">
                  <c:v>497.84</c:v>
                </c:pt>
                <c:pt idx="1051">
                  <c:v>495.37</c:v>
                </c:pt>
                <c:pt idx="1052">
                  <c:v>496.99</c:v>
                </c:pt>
                <c:pt idx="1053">
                  <c:v>487.54</c:v>
                </c:pt>
                <c:pt idx="1054">
                  <c:v>495.45</c:v>
                </c:pt>
                <c:pt idx="1055">
                  <c:v>498.95</c:v>
                </c:pt>
                <c:pt idx="1056">
                  <c:v>494.67</c:v>
                </c:pt>
                <c:pt idx="1057">
                  <c:v>499.94</c:v>
                </c:pt>
                <c:pt idx="1058">
                  <c:v>498.94</c:v>
                </c:pt>
                <c:pt idx="1059">
                  <c:v>497.35</c:v>
                </c:pt>
                <c:pt idx="1060">
                  <c:v>500.45</c:v>
                </c:pt>
                <c:pt idx="1061">
                  <c:v>498.24</c:v>
                </c:pt>
                <c:pt idx="1062">
                  <c:v>492.61</c:v>
                </c:pt>
                <c:pt idx="1063">
                  <c:v>492.05</c:v>
                </c:pt>
                <c:pt idx="1064">
                  <c:v>498.15</c:v>
                </c:pt>
                <c:pt idx="1065">
                  <c:v>497.31</c:v>
                </c:pt>
                <c:pt idx="1066">
                  <c:v>498.13</c:v>
                </c:pt>
                <c:pt idx="1067">
                  <c:v>495.96</c:v>
                </c:pt>
                <c:pt idx="1068">
                  <c:v>487.09</c:v>
                </c:pt>
                <c:pt idx="1069">
                  <c:v>487.49</c:v>
                </c:pt>
                <c:pt idx="1070">
                  <c:v>481.11</c:v>
                </c:pt>
                <c:pt idx="1071">
                  <c:v>479.19</c:v>
                </c:pt>
                <c:pt idx="1072">
                  <c:v>482.37</c:v>
                </c:pt>
                <c:pt idx="1073">
                  <c:v>476.67</c:v>
                </c:pt>
                <c:pt idx="1074">
                  <c:v>477.46</c:v>
                </c:pt>
                <c:pt idx="1075">
                  <c:v>483.2</c:v>
                </c:pt>
                <c:pt idx="1076">
                  <c:v>476.05</c:v>
                </c:pt>
                <c:pt idx="1077">
                  <c:v>474.73</c:v>
                </c:pt>
                <c:pt idx="1078">
                  <c:v>486.49</c:v>
                </c:pt>
                <c:pt idx="1079">
                  <c:v>489.77</c:v>
                </c:pt>
                <c:pt idx="1080">
                  <c:v>493.02</c:v>
                </c:pt>
                <c:pt idx="1081">
                  <c:v>483.99</c:v>
                </c:pt>
                <c:pt idx="1082">
                  <c:v>480.7</c:v>
                </c:pt>
                <c:pt idx="1083">
                  <c:v>488.95</c:v>
                </c:pt>
                <c:pt idx="1084">
                  <c:v>485.6</c:v>
                </c:pt>
                <c:pt idx="1085">
                  <c:v>479.55</c:v>
                </c:pt>
                <c:pt idx="1086">
                  <c:v>471.88</c:v>
                </c:pt>
                <c:pt idx="1087">
                  <c:v>471.28</c:v>
                </c:pt>
                <c:pt idx="1088">
                  <c:v>474.83</c:v>
                </c:pt>
                <c:pt idx="1089">
                  <c:v>473.69</c:v>
                </c:pt>
                <c:pt idx="1090">
                  <c:v>472.88</c:v>
                </c:pt>
                <c:pt idx="1091">
                  <c:v>475.57</c:v>
                </c:pt>
                <c:pt idx="1092">
                  <c:v>476.16</c:v>
                </c:pt>
                <c:pt idx="1093">
                  <c:v>477.91</c:v>
                </c:pt>
                <c:pt idx="1094">
                  <c:v>487.49</c:v>
                </c:pt>
                <c:pt idx="1095">
                  <c:v>477.67</c:v>
                </c:pt>
                <c:pt idx="1096">
                  <c:v>472.4</c:v>
                </c:pt>
                <c:pt idx="1097">
                  <c:v>471.95</c:v>
                </c:pt>
                <c:pt idx="1098">
                  <c:v>473.2</c:v>
                </c:pt>
                <c:pt idx="1099">
                  <c:v>475.69</c:v>
                </c:pt>
                <c:pt idx="1100">
                  <c:v>477.09</c:v>
                </c:pt>
                <c:pt idx="1101">
                  <c:v>479.19</c:v>
                </c:pt>
                <c:pt idx="1102">
                  <c:v>481.78</c:v>
                </c:pt>
                <c:pt idx="1103">
                  <c:v>481.13</c:v>
                </c:pt>
                <c:pt idx="1104">
                  <c:v>478.78</c:v>
                </c:pt>
                <c:pt idx="1105">
                  <c:v>485.46</c:v>
                </c:pt>
                <c:pt idx="1106">
                  <c:v>483.72</c:v>
                </c:pt>
                <c:pt idx="1107">
                  <c:v>479.45</c:v>
                </c:pt>
                <c:pt idx="1108">
                  <c:v>478.03</c:v>
                </c:pt>
                <c:pt idx="1109">
                  <c:v>484.07</c:v>
                </c:pt>
                <c:pt idx="1110">
                  <c:v>484.56</c:v>
                </c:pt>
                <c:pt idx="1111">
                  <c:v>489.38</c:v>
                </c:pt>
                <c:pt idx="1112">
                  <c:v>488.44</c:v>
                </c:pt>
                <c:pt idx="1113">
                  <c:v>489.57</c:v>
                </c:pt>
                <c:pt idx="1114">
                  <c:v>489.87</c:v>
                </c:pt>
                <c:pt idx="1115">
                  <c:v>488.33</c:v>
                </c:pt>
                <c:pt idx="1116">
                  <c:v>481.77</c:v>
                </c:pt>
                <c:pt idx="1117">
                  <c:v>483.44</c:v>
                </c:pt>
                <c:pt idx="1118">
                  <c:v>479.27</c:v>
                </c:pt>
                <c:pt idx="1119">
                  <c:v>478.67</c:v>
                </c:pt>
                <c:pt idx="1120">
                  <c:v>479.23</c:v>
                </c:pt>
                <c:pt idx="1121">
                  <c:v>472.82</c:v>
                </c:pt>
                <c:pt idx="1122">
                  <c:v>469.55</c:v>
                </c:pt>
                <c:pt idx="1123">
                  <c:v>468.29</c:v>
                </c:pt>
                <c:pt idx="1124">
                  <c:v>466.44</c:v>
                </c:pt>
                <c:pt idx="1125">
                  <c:v>461.18</c:v>
                </c:pt>
                <c:pt idx="1126">
                  <c:v>454.52</c:v>
                </c:pt>
                <c:pt idx="1127">
                  <c:v>457.09</c:v>
                </c:pt>
                <c:pt idx="1128">
                  <c:v>454.57</c:v>
                </c:pt>
                <c:pt idx="1129">
                  <c:v>457.72</c:v>
                </c:pt>
                <c:pt idx="1130">
                  <c:v>459.47</c:v>
                </c:pt>
                <c:pt idx="1131">
                  <c:v>459.39</c:v>
                </c:pt>
                <c:pt idx="1132">
                  <c:v>461.78</c:v>
                </c:pt>
                <c:pt idx="1133">
                  <c:v>459.61</c:v>
                </c:pt>
                <c:pt idx="1134">
                  <c:v>459.06</c:v>
                </c:pt>
                <c:pt idx="1135">
                  <c:v>459.21</c:v>
                </c:pt>
                <c:pt idx="1136">
                  <c:v>461.61</c:v>
                </c:pt>
                <c:pt idx="1137">
                  <c:v>465.36</c:v>
                </c:pt>
                <c:pt idx="1138">
                  <c:v>467.98</c:v>
                </c:pt>
                <c:pt idx="1139">
                  <c:v>475.65</c:v>
                </c:pt>
                <c:pt idx="1140">
                  <c:v>476.48</c:v>
                </c:pt>
                <c:pt idx="1141">
                  <c:v>471.43</c:v>
                </c:pt>
                <c:pt idx="1142">
                  <c:v>476.23</c:v>
                </c:pt>
                <c:pt idx="1143">
                  <c:v>478.7</c:v>
                </c:pt>
                <c:pt idx="1144">
                  <c:v>484.63</c:v>
                </c:pt>
                <c:pt idx="1145">
                  <c:v>486.5</c:v>
                </c:pt>
                <c:pt idx="1146">
                  <c:v>487.76</c:v>
                </c:pt>
                <c:pt idx="1147">
                  <c:v>489.89</c:v>
                </c:pt>
                <c:pt idx="1148">
                  <c:v>491.73</c:v>
                </c:pt>
                <c:pt idx="1149">
                  <c:v>495.11</c:v>
                </c:pt>
                <c:pt idx="1150">
                  <c:v>494.78</c:v>
                </c:pt>
                <c:pt idx="1151">
                  <c:v>497.41</c:v>
                </c:pt>
                <c:pt idx="1152">
                  <c:v>504.74</c:v>
                </c:pt>
                <c:pt idx="1153">
                  <c:v>503.77</c:v>
                </c:pt>
                <c:pt idx="1154">
                  <c:v>506.17</c:v>
                </c:pt>
                <c:pt idx="1155">
                  <c:v>506.93</c:v>
                </c:pt>
                <c:pt idx="1156">
                  <c:v>506.72</c:v>
                </c:pt>
                <c:pt idx="1157">
                  <c:v>506.63</c:v>
                </c:pt>
                <c:pt idx="1158">
                  <c:v>506.21</c:v>
                </c:pt>
                <c:pt idx="1159">
                  <c:v>505.89</c:v>
                </c:pt>
                <c:pt idx="1160">
                  <c:v>507.94</c:v>
                </c:pt>
                <c:pt idx="1161">
                  <c:v>503.79</c:v>
                </c:pt>
                <c:pt idx="1162">
                  <c:v>505.05</c:v>
                </c:pt>
                <c:pt idx="1163">
                  <c:v>505.57</c:v>
                </c:pt>
                <c:pt idx="1164">
                  <c:v>506.78</c:v>
                </c:pt>
                <c:pt idx="1165">
                  <c:v>504.87</c:v>
                </c:pt>
                <c:pt idx="1166">
                  <c:v>504.51</c:v>
                </c:pt>
                <c:pt idx="1167">
                  <c:v>505.61</c:v>
                </c:pt>
                <c:pt idx="1168">
                  <c:v>506.03</c:v>
                </c:pt>
                <c:pt idx="1169">
                  <c:v>502.5</c:v>
                </c:pt>
                <c:pt idx="1170">
                  <c:v>500.93</c:v>
                </c:pt>
                <c:pt idx="1171">
                  <c:v>502.26</c:v>
                </c:pt>
                <c:pt idx="1172">
                  <c:v>499.32</c:v>
                </c:pt>
                <c:pt idx="1173">
                  <c:v>500.67</c:v>
                </c:pt>
                <c:pt idx="1174">
                  <c:v>497.25</c:v>
                </c:pt>
                <c:pt idx="1175">
                  <c:v>498.46</c:v>
                </c:pt>
                <c:pt idx="1176">
                  <c:v>499.45</c:v>
                </c:pt>
                <c:pt idx="1177">
                  <c:v>501.26</c:v>
                </c:pt>
                <c:pt idx="1178">
                  <c:v>503.07</c:v>
                </c:pt>
                <c:pt idx="1179">
                  <c:v>508.54</c:v>
                </c:pt>
                <c:pt idx="1180">
                  <c:v>506.96</c:v>
                </c:pt>
                <c:pt idx="1181">
                  <c:v>508.14</c:v>
                </c:pt>
                <c:pt idx="1182">
                  <c:v>519.33000000000004</c:v>
                </c:pt>
                <c:pt idx="1183">
                  <c:v>518.41</c:v>
                </c:pt>
                <c:pt idx="1184">
                  <c:v>516.35</c:v>
                </c:pt>
                <c:pt idx="1185">
                  <c:v>517.84</c:v>
                </c:pt>
                <c:pt idx="1186">
                  <c:v>513.66999999999996</c:v>
                </c:pt>
                <c:pt idx="1187">
                  <c:v>510.88</c:v>
                </c:pt>
                <c:pt idx="1188">
                  <c:v>503</c:v>
                </c:pt>
                <c:pt idx="1189">
                  <c:v>497.09</c:v>
                </c:pt>
                <c:pt idx="1190">
                  <c:v>494.2</c:v>
                </c:pt>
                <c:pt idx="1191">
                  <c:v>496.33</c:v>
                </c:pt>
                <c:pt idx="1192">
                  <c:v>495.3</c:v>
                </c:pt>
                <c:pt idx="1193">
                  <c:v>496.41</c:v>
                </c:pt>
                <c:pt idx="1194">
                  <c:v>498.58</c:v>
                </c:pt>
                <c:pt idx="1195">
                  <c:v>499.94</c:v>
                </c:pt>
                <c:pt idx="1196">
                  <c:v>494.8</c:v>
                </c:pt>
                <c:pt idx="1197">
                  <c:v>498.87</c:v>
                </c:pt>
                <c:pt idx="1198">
                  <c:v>501.51</c:v>
                </c:pt>
                <c:pt idx="1199">
                  <c:v>509.28</c:v>
                </c:pt>
                <c:pt idx="1200">
                  <c:v>513.33000000000004</c:v>
                </c:pt>
                <c:pt idx="1201">
                  <c:v>513.17999999999995</c:v>
                </c:pt>
                <c:pt idx="1202">
                  <c:v>510.46</c:v>
                </c:pt>
                <c:pt idx="1203">
                  <c:v>503.88</c:v>
                </c:pt>
                <c:pt idx="1204">
                  <c:v>505.47</c:v>
                </c:pt>
                <c:pt idx="1205">
                  <c:v>509.77</c:v>
                </c:pt>
                <c:pt idx="1206">
                  <c:v>513.4</c:v>
                </c:pt>
                <c:pt idx="1207">
                  <c:v>511.74</c:v>
                </c:pt>
                <c:pt idx="1208">
                  <c:v>511.04</c:v>
                </c:pt>
                <c:pt idx="1209">
                  <c:v>509.38</c:v>
                </c:pt>
                <c:pt idx="1210">
                  <c:v>509.24</c:v>
                </c:pt>
                <c:pt idx="1211">
                  <c:v>512.76</c:v>
                </c:pt>
                <c:pt idx="1212">
                  <c:v>513.32000000000005</c:v>
                </c:pt>
                <c:pt idx="1213">
                  <c:v>520.38</c:v>
                </c:pt>
                <c:pt idx="1214">
                  <c:v>531.21</c:v>
                </c:pt>
                <c:pt idx="1215">
                  <c:v>532.36</c:v>
                </c:pt>
                <c:pt idx="1216">
                  <c:v>536.75</c:v>
                </c:pt>
                <c:pt idx="1217">
                  <c:v>535.03</c:v>
                </c:pt>
                <c:pt idx="1218">
                  <c:v>535.52</c:v>
                </c:pt>
                <c:pt idx="1219">
                  <c:v>533.41</c:v>
                </c:pt>
                <c:pt idx="1220">
                  <c:v>542.92999999999995</c:v>
                </c:pt>
                <c:pt idx="1221">
                  <c:v>551.22</c:v>
                </c:pt>
                <c:pt idx="1222">
                  <c:v>554.51</c:v>
                </c:pt>
                <c:pt idx="1223">
                  <c:v>554.41</c:v>
                </c:pt>
                <c:pt idx="1224">
                  <c:v>557.64</c:v>
                </c:pt>
                <c:pt idx="1225">
                  <c:v>555.87</c:v>
                </c:pt>
                <c:pt idx="1226">
                  <c:v>555.32000000000005</c:v>
                </c:pt>
                <c:pt idx="1227">
                  <c:v>566.55999999999995</c:v>
                </c:pt>
                <c:pt idx="1228">
                  <c:v>572.02</c:v>
                </c:pt>
                <c:pt idx="1229">
                  <c:v>564.96</c:v>
                </c:pt>
                <c:pt idx="1230">
                  <c:v>569.78</c:v>
                </c:pt>
                <c:pt idx="1231">
                  <c:v>565.24</c:v>
                </c:pt>
                <c:pt idx="1232">
                  <c:v>564.66</c:v>
                </c:pt>
                <c:pt idx="1233">
                  <c:v>576.52</c:v>
                </c:pt>
                <c:pt idx="1234">
                  <c:v>575.64</c:v>
                </c:pt>
                <c:pt idx="1235">
                  <c:v>574.21</c:v>
                </c:pt>
                <c:pt idx="1236">
                  <c:v>569.76</c:v>
                </c:pt>
                <c:pt idx="1237">
                  <c:v>573.24</c:v>
                </c:pt>
                <c:pt idx="1238">
                  <c:v>564.37</c:v>
                </c:pt>
                <c:pt idx="1239">
                  <c:v>552.97</c:v>
                </c:pt>
                <c:pt idx="1240">
                  <c:v>553.45000000000005</c:v>
                </c:pt>
                <c:pt idx="1241">
                  <c:v>559.54</c:v>
                </c:pt>
                <c:pt idx="1242">
                  <c:v>536.42999999999995</c:v>
                </c:pt>
                <c:pt idx="1243">
                  <c:v>513.07000000000005</c:v>
                </c:pt>
                <c:pt idx="1244">
                  <c:v>516.52</c:v>
                </c:pt>
                <c:pt idx="1245">
                  <c:v>507.9</c:v>
                </c:pt>
                <c:pt idx="1246">
                  <c:v>492.78</c:v>
                </c:pt>
                <c:pt idx="1247">
                  <c:v>491.04</c:v>
                </c:pt>
                <c:pt idx="1248">
                  <c:v>499.15</c:v>
                </c:pt>
                <c:pt idx="1249">
                  <c:v>496.92</c:v>
                </c:pt>
                <c:pt idx="1250">
                  <c:v>503.89</c:v>
                </c:pt>
                <c:pt idx="1251">
                  <c:v>501.76</c:v>
                </c:pt>
                <c:pt idx="1252">
                  <c:v>500.52</c:v>
                </c:pt>
                <c:pt idx="1253">
                  <c:v>497.69</c:v>
                </c:pt>
                <c:pt idx="1254">
                  <c:v>489.44</c:v>
                </c:pt>
                <c:pt idx="1255">
                  <c:v>494.73</c:v>
                </c:pt>
                <c:pt idx="1256">
                  <c:v>505.59</c:v>
                </c:pt>
                <c:pt idx="1257">
                  <c:v>508.91</c:v>
                </c:pt>
                <c:pt idx="1258">
                  <c:v>502.15</c:v>
                </c:pt>
                <c:pt idx="1259">
                  <c:v>490.67</c:v>
                </c:pt>
                <c:pt idx="1260">
                  <c:v>489.87</c:v>
                </c:pt>
                <c:pt idx="1261">
                  <c:v>491.86</c:v>
                </c:pt>
                <c:pt idx="1262">
                  <c:v>497.11</c:v>
                </c:pt>
                <c:pt idx="1263">
                  <c:v>497.31</c:v>
                </c:pt>
                <c:pt idx="1264">
                  <c:v>493.18</c:v>
                </c:pt>
                <c:pt idx="1265">
                  <c:v>492.6</c:v>
                </c:pt>
                <c:pt idx="1266">
                  <c:v>502.18</c:v>
                </c:pt>
                <c:pt idx="1267">
                  <c:v>501.89</c:v>
                </c:pt>
                <c:pt idx="1268">
                  <c:v>498.27</c:v>
                </c:pt>
                <c:pt idx="1269">
                  <c:v>495.04</c:v>
                </c:pt>
                <c:pt idx="1270">
                  <c:v>492.95</c:v>
                </c:pt>
                <c:pt idx="1271">
                  <c:v>497.93</c:v>
                </c:pt>
                <c:pt idx="1272">
                  <c:v>489.5</c:v>
                </c:pt>
                <c:pt idx="1273">
                  <c:v>493.61</c:v>
                </c:pt>
                <c:pt idx="1274">
                  <c:v>506.58</c:v>
                </c:pt>
                <c:pt idx="1275">
                  <c:v>496.27</c:v>
                </c:pt>
                <c:pt idx="1276">
                  <c:v>493.31</c:v>
                </c:pt>
                <c:pt idx="1277">
                  <c:v>502.07</c:v>
                </c:pt>
                <c:pt idx="1278">
                  <c:v>497.67</c:v>
                </c:pt>
                <c:pt idx="1279">
                  <c:v>487.78</c:v>
                </c:pt>
                <c:pt idx="1280">
                  <c:v>498.29</c:v>
                </c:pt>
                <c:pt idx="1281">
                  <c:v>488.35</c:v>
                </c:pt>
                <c:pt idx="1282">
                  <c:v>498.79</c:v>
                </c:pt>
                <c:pt idx="1283">
                  <c:v>498.1</c:v>
                </c:pt>
                <c:pt idx="1284">
                  <c:v>507.14</c:v>
                </c:pt>
                <c:pt idx="1285">
                  <c:v>497.8</c:v>
                </c:pt>
                <c:pt idx="1286">
                  <c:v>500.13</c:v>
                </c:pt>
                <c:pt idx="1287">
                  <c:v>516.73</c:v>
                </c:pt>
                <c:pt idx="1288">
                  <c:v>522.11</c:v>
                </c:pt>
                <c:pt idx="1289">
                  <c:v>522.08000000000004</c:v>
                </c:pt>
                <c:pt idx="1290">
                  <c:v>527.75</c:v>
                </c:pt>
                <c:pt idx="1291">
                  <c:v>533.1</c:v>
                </c:pt>
                <c:pt idx="1292">
                  <c:v>535.23</c:v>
                </c:pt>
                <c:pt idx="1293">
                  <c:v>543.5</c:v>
                </c:pt>
                <c:pt idx="1294">
                  <c:v>544.26</c:v>
                </c:pt>
                <c:pt idx="1295">
                  <c:v>541.48</c:v>
                </c:pt>
                <c:pt idx="1296">
                  <c:v>544.78</c:v>
                </c:pt>
                <c:pt idx="1297">
                  <c:v>538.92999999999995</c:v>
                </c:pt>
                <c:pt idx="1298">
                  <c:v>543.32000000000005</c:v>
                </c:pt>
                <c:pt idx="1299">
                  <c:v>551.49</c:v>
                </c:pt>
                <c:pt idx="1300">
                  <c:v>544.78</c:v>
                </c:pt>
                <c:pt idx="1301">
                  <c:v>544.55999999999995</c:v>
                </c:pt>
                <c:pt idx="1302">
                  <c:v>541.54</c:v>
                </c:pt>
                <c:pt idx="1303">
                  <c:v>543.67999999999995</c:v>
                </c:pt>
                <c:pt idx="1304">
                  <c:v>542.41</c:v>
                </c:pt>
                <c:pt idx="1305">
                  <c:v>544.84</c:v>
                </c:pt>
                <c:pt idx="1306">
                  <c:v>545.84</c:v>
                </c:pt>
                <c:pt idx="1307">
                  <c:v>550.1</c:v>
                </c:pt>
                <c:pt idx="1308">
                  <c:v>561.29</c:v>
                </c:pt>
                <c:pt idx="1309">
                  <c:v>565.87</c:v>
                </c:pt>
                <c:pt idx="1310">
                  <c:v>565.28</c:v>
                </c:pt>
                <c:pt idx="1311">
                  <c:v>568.85</c:v>
                </c:pt>
                <c:pt idx="1312">
                  <c:v>568.91999999999996</c:v>
                </c:pt>
                <c:pt idx="1313">
                  <c:v>571.02</c:v>
                </c:pt>
                <c:pt idx="1314">
                  <c:v>578.51</c:v>
                </c:pt>
                <c:pt idx="1315">
                  <c:v>573.85</c:v>
                </c:pt>
                <c:pt idx="1316">
                  <c:v>579.4</c:v>
                </c:pt>
                <c:pt idx="1317">
                  <c:v>571.99</c:v>
                </c:pt>
                <c:pt idx="1318">
                  <c:v>571.98</c:v>
                </c:pt>
                <c:pt idx="1319">
                  <c:v>562.44000000000005</c:v>
                </c:pt>
                <c:pt idx="1320">
                  <c:v>547.77</c:v>
                </c:pt>
                <c:pt idx="1321">
                  <c:v>546.01</c:v>
                </c:pt>
                <c:pt idx="1322">
                  <c:v>563.01</c:v>
                </c:pt>
                <c:pt idx="1323">
                  <c:v>558.35</c:v>
                </c:pt>
                <c:pt idx="1324">
                  <c:v>561.37</c:v>
                </c:pt>
                <c:pt idx="1325">
                  <c:v>556.21</c:v>
                </c:pt>
                <c:pt idx="1326">
                  <c:v>554.29999999999995</c:v>
                </c:pt>
                <c:pt idx="1327">
                  <c:v>557.42999999999995</c:v>
                </c:pt>
                <c:pt idx="1328">
                  <c:v>566.26</c:v>
                </c:pt>
                <c:pt idx="1329">
                  <c:v>565.02</c:v>
                </c:pt>
                <c:pt idx="1330">
                  <c:v>567.04999999999995</c:v>
                </c:pt>
                <c:pt idx="1331">
                  <c:v>562.79</c:v>
                </c:pt>
                <c:pt idx="1332">
                  <c:v>560.5</c:v>
                </c:pt>
                <c:pt idx="1333">
                  <c:v>559.29999999999995</c:v>
                </c:pt>
                <c:pt idx="1334">
                  <c:v>547.51</c:v>
                </c:pt>
                <c:pt idx="1335">
                  <c:v>553.66</c:v>
                </c:pt>
                <c:pt idx="1336">
                  <c:v>552.16999999999996</c:v>
                </c:pt>
                <c:pt idx="1337">
                  <c:v>554.52</c:v>
                </c:pt>
                <c:pt idx="1338">
                  <c:v>543.84</c:v>
                </c:pt>
                <c:pt idx="1339">
                  <c:v>555.82000000000005</c:v>
                </c:pt>
                <c:pt idx="1340">
                  <c:v>543.6</c:v>
                </c:pt>
                <c:pt idx="1341">
                  <c:v>551.20000000000005</c:v>
                </c:pt>
                <c:pt idx="1342">
                  <c:v>558.58000000000004</c:v>
                </c:pt>
                <c:pt idx="1343">
                  <c:v>557.92999999999995</c:v>
                </c:pt>
                <c:pt idx="1344">
                  <c:v>561.54</c:v>
                </c:pt>
                <c:pt idx="1345">
                  <c:v>552.86</c:v>
                </c:pt>
                <c:pt idx="1346">
                  <c:v>556.84</c:v>
                </c:pt>
                <c:pt idx="1347">
                  <c:v>555.97</c:v>
                </c:pt>
                <c:pt idx="1348">
                  <c:v>559.66999999999996</c:v>
                </c:pt>
                <c:pt idx="1349">
                  <c:v>567.92999999999995</c:v>
                </c:pt>
                <c:pt idx="1350">
                  <c:v>572.13</c:v>
                </c:pt>
                <c:pt idx="1351">
                  <c:v>559.84</c:v>
                </c:pt>
                <c:pt idx="1352">
                  <c:v>560.96</c:v>
                </c:pt>
                <c:pt idx="1353">
                  <c:v>564.08000000000004</c:v>
                </c:pt>
                <c:pt idx="1354">
                  <c:v>557.41999999999996</c:v>
                </c:pt>
                <c:pt idx="1355">
                  <c:v>555.29999999999995</c:v>
                </c:pt>
                <c:pt idx="1356">
                  <c:v>555.47</c:v>
                </c:pt>
                <c:pt idx="1357">
                  <c:v>555.37</c:v>
                </c:pt>
                <c:pt idx="1358">
                  <c:v>553.41</c:v>
                </c:pt>
                <c:pt idx="1359">
                  <c:v>551.23</c:v>
                </c:pt>
                <c:pt idx="1360">
                  <c:v>558.48</c:v>
                </c:pt>
                <c:pt idx="1361">
                  <c:v>563.52</c:v>
                </c:pt>
                <c:pt idx="1362">
                  <c:v>569.12</c:v>
                </c:pt>
                <c:pt idx="1363">
                  <c:v>566.22</c:v>
                </c:pt>
                <c:pt idx="1364">
                  <c:v>570.98</c:v>
                </c:pt>
                <c:pt idx="1365">
                  <c:v>569.16</c:v>
                </c:pt>
                <c:pt idx="1366">
                  <c:v>561.58000000000004</c:v>
                </c:pt>
                <c:pt idx="1367">
                  <c:v>558.66</c:v>
                </c:pt>
                <c:pt idx="1368">
                  <c:v>556.05999999999995</c:v>
                </c:pt>
                <c:pt idx="1369">
                  <c:v>557.92999999999995</c:v>
                </c:pt>
                <c:pt idx="1370">
                  <c:v>561.92999999999995</c:v>
                </c:pt>
                <c:pt idx="1371">
                  <c:v>557.65</c:v>
                </c:pt>
                <c:pt idx="1372">
                  <c:v>552.70000000000005</c:v>
                </c:pt>
                <c:pt idx="1373">
                  <c:v>554.17999999999995</c:v>
                </c:pt>
                <c:pt idx="1374">
                  <c:v>547.44000000000005</c:v>
                </c:pt>
                <c:pt idx="1375">
                  <c:v>548.87</c:v>
                </c:pt>
                <c:pt idx="1376">
                  <c:v>529.59</c:v>
                </c:pt>
                <c:pt idx="1377">
                  <c:v>532.85</c:v>
                </c:pt>
                <c:pt idx="1378">
                  <c:v>534.27</c:v>
                </c:pt>
                <c:pt idx="1379">
                  <c:v>537.79999999999995</c:v>
                </c:pt>
                <c:pt idx="1380">
                  <c:v>540.46</c:v>
                </c:pt>
                <c:pt idx="1381">
                  <c:v>546.92999999999995</c:v>
                </c:pt>
                <c:pt idx="1382">
                  <c:v>544.07000000000005</c:v>
                </c:pt>
                <c:pt idx="1383">
                  <c:v>548.4</c:v>
                </c:pt>
                <c:pt idx="1384">
                  <c:v>552.44000000000005</c:v>
                </c:pt>
                <c:pt idx="1385">
                  <c:v>549.94000000000005</c:v>
                </c:pt>
                <c:pt idx="1386">
                  <c:v>553.39</c:v>
                </c:pt>
                <c:pt idx="1387">
                  <c:v>551.63</c:v>
                </c:pt>
                <c:pt idx="1388">
                  <c:v>547.58000000000004</c:v>
                </c:pt>
                <c:pt idx="1389">
                  <c:v>546.02</c:v>
                </c:pt>
                <c:pt idx="1390">
                  <c:v>545.58000000000004</c:v>
                </c:pt>
                <c:pt idx="1391">
                  <c:v>535.05999999999995</c:v>
                </c:pt>
                <c:pt idx="1392">
                  <c:v>534.92999999999995</c:v>
                </c:pt>
                <c:pt idx="1393">
                  <c:v>534.83000000000004</c:v>
                </c:pt>
                <c:pt idx="1394">
                  <c:v>540.05999999999995</c:v>
                </c:pt>
                <c:pt idx="1395">
                  <c:v>542.82000000000005</c:v>
                </c:pt>
                <c:pt idx="1396">
                  <c:v>542.83000000000004</c:v>
                </c:pt>
                <c:pt idx="1397">
                  <c:v>545.87</c:v>
                </c:pt>
                <c:pt idx="1398">
                  <c:v>546.77</c:v>
                </c:pt>
                <c:pt idx="1399">
                  <c:v>550.58000000000004</c:v>
                </c:pt>
                <c:pt idx="1400">
                  <c:v>552.67999999999995</c:v>
                </c:pt>
                <c:pt idx="1401">
                  <c:v>552.36</c:v>
                </c:pt>
                <c:pt idx="1402">
                  <c:v>556.34</c:v>
                </c:pt>
                <c:pt idx="1403">
                  <c:v>564.51</c:v>
                </c:pt>
                <c:pt idx="1404">
                  <c:v>567.74</c:v>
                </c:pt>
                <c:pt idx="1405">
                  <c:v>562.11</c:v>
                </c:pt>
                <c:pt idx="1406">
                  <c:v>562.37</c:v>
                </c:pt>
                <c:pt idx="1407">
                  <c:v>560.91</c:v>
                </c:pt>
                <c:pt idx="1408">
                  <c:v>569.13</c:v>
                </c:pt>
                <c:pt idx="1409">
                  <c:v>569.86</c:v>
                </c:pt>
                <c:pt idx="1410">
                  <c:v>574.54999999999995</c:v>
                </c:pt>
                <c:pt idx="1411">
                  <c:v>571.61</c:v>
                </c:pt>
                <c:pt idx="1412">
                  <c:v>571.36</c:v>
                </c:pt>
                <c:pt idx="1413">
                  <c:v>571.09</c:v>
                </c:pt>
                <c:pt idx="1414">
                  <c:v>576.72</c:v>
                </c:pt>
                <c:pt idx="1415">
                  <c:v>556.04</c:v>
                </c:pt>
                <c:pt idx="1416">
                  <c:v>538.87</c:v>
                </c:pt>
                <c:pt idx="1417">
                  <c:v>540.51</c:v>
                </c:pt>
                <c:pt idx="1418">
                  <c:v>536.08000000000004</c:v>
                </c:pt>
                <c:pt idx="1419">
                  <c:v>540.77</c:v>
                </c:pt>
                <c:pt idx="1420">
                  <c:v>537.01</c:v>
                </c:pt>
                <c:pt idx="1421">
                  <c:v>534.41</c:v>
                </c:pt>
                <c:pt idx="1422">
                  <c:v>530.02</c:v>
                </c:pt>
                <c:pt idx="1423">
                  <c:v>524.19000000000005</c:v>
                </c:pt>
                <c:pt idx="1424">
                  <c:v>510.17</c:v>
                </c:pt>
                <c:pt idx="1425">
                  <c:v>490.83</c:v>
                </c:pt>
                <c:pt idx="1426">
                  <c:v>496.47</c:v>
                </c:pt>
                <c:pt idx="1427">
                  <c:v>492.59</c:v>
                </c:pt>
                <c:pt idx="1428">
                  <c:v>483.31</c:v>
                </c:pt>
                <c:pt idx="1429">
                  <c:v>494.41</c:v>
                </c:pt>
                <c:pt idx="1430">
                  <c:v>497.37</c:v>
                </c:pt>
                <c:pt idx="1431">
                  <c:v>501.52</c:v>
                </c:pt>
                <c:pt idx="1432">
                  <c:v>500.99</c:v>
                </c:pt>
                <c:pt idx="1433">
                  <c:v>509.06</c:v>
                </c:pt>
                <c:pt idx="1434">
                  <c:v>510.77</c:v>
                </c:pt>
                <c:pt idx="1435">
                  <c:v>519</c:v>
                </c:pt>
                <c:pt idx="1436">
                  <c:v>507.56</c:v>
                </c:pt>
                <c:pt idx="1437">
                  <c:v>505.68</c:v>
                </c:pt>
                <c:pt idx="1438">
                  <c:v>494.86</c:v>
                </c:pt>
                <c:pt idx="1439">
                  <c:v>483.03</c:v>
                </c:pt>
                <c:pt idx="1440">
                  <c:v>482.52</c:v>
                </c:pt>
                <c:pt idx="1441">
                  <c:v>489.65</c:v>
                </c:pt>
                <c:pt idx="1442">
                  <c:v>495.03</c:v>
                </c:pt>
                <c:pt idx="1443">
                  <c:v>494.55</c:v>
                </c:pt>
                <c:pt idx="1444">
                  <c:v>478.27</c:v>
                </c:pt>
                <c:pt idx="1445">
                  <c:v>485.82</c:v>
                </c:pt>
                <c:pt idx="1446">
                  <c:v>469.96</c:v>
                </c:pt>
                <c:pt idx="1447">
                  <c:v>478.03</c:v>
                </c:pt>
                <c:pt idx="1448">
                  <c:v>476.45</c:v>
                </c:pt>
                <c:pt idx="1449">
                  <c:v>484.76</c:v>
                </c:pt>
                <c:pt idx="1450">
                  <c:v>487.6</c:v>
                </c:pt>
                <c:pt idx="1451">
                  <c:v>486.42</c:v>
                </c:pt>
                <c:pt idx="1452">
                  <c:v>497.52</c:v>
                </c:pt>
                <c:pt idx="1453">
                  <c:v>482.93</c:v>
                </c:pt>
                <c:pt idx="1454">
                  <c:v>474.39</c:v>
                </c:pt>
                <c:pt idx="1455">
                  <c:v>471.34</c:v>
                </c:pt>
                <c:pt idx="1456">
                  <c:v>463.72</c:v>
                </c:pt>
                <c:pt idx="1457">
                  <c:v>463.86</c:v>
                </c:pt>
                <c:pt idx="1458">
                  <c:v>465.37</c:v>
                </c:pt>
                <c:pt idx="1459">
                  <c:v>467.05</c:v>
                </c:pt>
                <c:pt idx="1460">
                  <c:v>455.93</c:v>
                </c:pt>
                <c:pt idx="1461">
                  <c:v>447.46</c:v>
                </c:pt>
                <c:pt idx="1462">
                  <c:v>436.96</c:v>
                </c:pt>
                <c:pt idx="1463">
                  <c:v>431.5</c:v>
                </c:pt>
                <c:pt idx="1464">
                  <c:v>419.45</c:v>
                </c:pt>
                <c:pt idx="1465">
                  <c:v>415.06</c:v>
                </c:pt>
                <c:pt idx="1466">
                  <c:v>398.39</c:v>
                </c:pt>
                <c:pt idx="1467">
                  <c:v>423.26</c:v>
                </c:pt>
                <c:pt idx="1468">
                  <c:v>425.97</c:v>
                </c:pt>
                <c:pt idx="1469">
                  <c:v>422.16</c:v>
                </c:pt>
                <c:pt idx="1470">
                  <c:v>424.07</c:v>
                </c:pt>
                <c:pt idx="1471">
                  <c:v>432.85</c:v>
                </c:pt>
                <c:pt idx="1472">
                  <c:v>428.07</c:v>
                </c:pt>
                <c:pt idx="1473">
                  <c:v>443.41</c:v>
                </c:pt>
                <c:pt idx="1474">
                  <c:v>449.14</c:v>
                </c:pt>
                <c:pt idx="1475">
                  <c:v>452.87</c:v>
                </c:pt>
                <c:pt idx="1476">
                  <c:v>459.67</c:v>
                </c:pt>
                <c:pt idx="1477">
                  <c:v>461.17</c:v>
                </c:pt>
                <c:pt idx="1478">
                  <c:v>458.28</c:v>
                </c:pt>
                <c:pt idx="1479">
                  <c:v>457.43</c:v>
                </c:pt>
                <c:pt idx="1480">
                  <c:v>458.8</c:v>
                </c:pt>
                <c:pt idx="1481">
                  <c:v>458.1</c:v>
                </c:pt>
                <c:pt idx="1482">
                  <c:v>462.58</c:v>
                </c:pt>
                <c:pt idx="1483">
                  <c:v>471.53</c:v>
                </c:pt>
                <c:pt idx="1484">
                  <c:v>461.15</c:v>
                </c:pt>
                <c:pt idx="1485">
                  <c:v>456.54</c:v>
                </c:pt>
                <c:pt idx="1486">
                  <c:v>459.26</c:v>
                </c:pt>
                <c:pt idx="1487">
                  <c:v>464.69</c:v>
                </c:pt>
                <c:pt idx="1488">
                  <c:v>459.9</c:v>
                </c:pt>
                <c:pt idx="1489">
                  <c:v>461.36</c:v>
                </c:pt>
                <c:pt idx="1490">
                  <c:v>467.49</c:v>
                </c:pt>
                <c:pt idx="1491">
                  <c:v>470.81</c:v>
                </c:pt>
                <c:pt idx="1492">
                  <c:v>479.44</c:v>
                </c:pt>
                <c:pt idx="1493">
                  <c:v>480.26</c:v>
                </c:pt>
                <c:pt idx="1494">
                  <c:v>481.05</c:v>
                </c:pt>
                <c:pt idx="1495">
                  <c:v>477.37</c:v>
                </c:pt>
                <c:pt idx="1496">
                  <c:v>467.21</c:v>
                </c:pt>
                <c:pt idx="1497">
                  <c:v>463.84</c:v>
                </c:pt>
                <c:pt idx="1498">
                  <c:v>465.97</c:v>
                </c:pt>
                <c:pt idx="1499">
                  <c:v>471.49</c:v>
                </c:pt>
                <c:pt idx="1500">
                  <c:v>477.57</c:v>
                </c:pt>
                <c:pt idx="1501">
                  <c:v>478.3</c:v>
                </c:pt>
                <c:pt idx="1502">
                  <c:v>485.89</c:v>
                </c:pt>
                <c:pt idx="1503">
                  <c:v>487.3</c:v>
                </c:pt>
                <c:pt idx="1504">
                  <c:v>489.38</c:v>
                </c:pt>
                <c:pt idx="1505">
                  <c:v>481.81</c:v>
                </c:pt>
                <c:pt idx="1506">
                  <c:v>483.41</c:v>
                </c:pt>
                <c:pt idx="1507">
                  <c:v>484.13</c:v>
                </c:pt>
                <c:pt idx="1508">
                  <c:v>482.79</c:v>
                </c:pt>
                <c:pt idx="1509">
                  <c:v>484.65</c:v>
                </c:pt>
                <c:pt idx="1510">
                  <c:v>479.94</c:v>
                </c:pt>
                <c:pt idx="1511">
                  <c:v>488.65</c:v>
                </c:pt>
                <c:pt idx="1512">
                  <c:v>489.64</c:v>
                </c:pt>
                <c:pt idx="1513">
                  <c:v>488.11</c:v>
                </c:pt>
                <c:pt idx="1514">
                  <c:v>481.88</c:v>
                </c:pt>
                <c:pt idx="1515">
                  <c:v>479.13</c:v>
                </c:pt>
                <c:pt idx="1516">
                  <c:v>469.77</c:v>
                </c:pt>
                <c:pt idx="1517">
                  <c:v>476.99</c:v>
                </c:pt>
                <c:pt idx="1518">
                  <c:v>479.75</c:v>
                </c:pt>
                <c:pt idx="1519">
                  <c:v>484.96</c:v>
                </c:pt>
                <c:pt idx="1520">
                  <c:v>485.24</c:v>
                </c:pt>
                <c:pt idx="1521">
                  <c:v>484.84</c:v>
                </c:pt>
                <c:pt idx="1522">
                  <c:v>491.57</c:v>
                </c:pt>
                <c:pt idx="1523">
                  <c:v>490.15</c:v>
                </c:pt>
                <c:pt idx="1524">
                  <c:v>494.51</c:v>
                </c:pt>
                <c:pt idx="1525">
                  <c:v>497.92</c:v>
                </c:pt>
                <c:pt idx="1526">
                  <c:v>484.86</c:v>
                </c:pt>
                <c:pt idx="1527">
                  <c:v>484.83</c:v>
                </c:pt>
                <c:pt idx="1528">
                  <c:v>491.84</c:v>
                </c:pt>
                <c:pt idx="1529">
                  <c:v>488.39</c:v>
                </c:pt>
                <c:pt idx="1530">
                  <c:v>490.21</c:v>
                </c:pt>
                <c:pt idx="1531">
                  <c:v>489.45</c:v>
                </c:pt>
                <c:pt idx="1532">
                  <c:v>496.14</c:v>
                </c:pt>
                <c:pt idx="1533">
                  <c:v>492.66</c:v>
                </c:pt>
                <c:pt idx="1534">
                  <c:v>487.93</c:v>
                </c:pt>
                <c:pt idx="1535">
                  <c:v>492.11</c:v>
                </c:pt>
                <c:pt idx="1536">
                  <c:v>500.45</c:v>
                </c:pt>
                <c:pt idx="1537">
                  <c:v>502.9</c:v>
                </c:pt>
                <c:pt idx="1538">
                  <c:v>496.42</c:v>
                </c:pt>
                <c:pt idx="1539">
                  <c:v>498.51</c:v>
                </c:pt>
                <c:pt idx="1540">
                  <c:v>498.68</c:v>
                </c:pt>
                <c:pt idx="1541">
                  <c:v>499.6</c:v>
                </c:pt>
                <c:pt idx="1542">
                  <c:v>496.76</c:v>
                </c:pt>
                <c:pt idx="1543">
                  <c:v>499.94</c:v>
                </c:pt>
                <c:pt idx="1544">
                  <c:v>499.51</c:v>
                </c:pt>
                <c:pt idx="1545">
                  <c:v>496.88</c:v>
                </c:pt>
                <c:pt idx="1546">
                  <c:v>507.08</c:v>
                </c:pt>
                <c:pt idx="1547">
                  <c:v>507.26</c:v>
                </c:pt>
                <c:pt idx="1548">
                  <c:v>497.89</c:v>
                </c:pt>
                <c:pt idx="1549">
                  <c:v>496.5</c:v>
                </c:pt>
                <c:pt idx="1550">
                  <c:v>490.47</c:v>
                </c:pt>
                <c:pt idx="1551">
                  <c:v>489.24</c:v>
                </c:pt>
                <c:pt idx="1552">
                  <c:v>489.38</c:v>
                </c:pt>
                <c:pt idx="1553">
                  <c:v>478.74</c:v>
                </c:pt>
                <c:pt idx="1554">
                  <c:v>470.54</c:v>
                </c:pt>
                <c:pt idx="1555">
                  <c:v>474.5</c:v>
                </c:pt>
                <c:pt idx="1556">
                  <c:v>474.19</c:v>
                </c:pt>
                <c:pt idx="1557">
                  <c:v>471.23</c:v>
                </c:pt>
                <c:pt idx="1558">
                  <c:v>470.95</c:v>
                </c:pt>
                <c:pt idx="1559">
                  <c:v>471.27</c:v>
                </c:pt>
                <c:pt idx="1560">
                  <c:v>471.66</c:v>
                </c:pt>
                <c:pt idx="1561">
                  <c:v>464.19</c:v>
                </c:pt>
                <c:pt idx="1562">
                  <c:v>469.26</c:v>
                </c:pt>
                <c:pt idx="1563">
                  <c:v>471.42</c:v>
                </c:pt>
                <c:pt idx="1564">
                  <c:v>473.19</c:v>
                </c:pt>
                <c:pt idx="1565">
                  <c:v>468.23</c:v>
                </c:pt>
                <c:pt idx="1566">
                  <c:v>468.55</c:v>
                </c:pt>
                <c:pt idx="1567">
                  <c:v>473.58</c:v>
                </c:pt>
                <c:pt idx="1568">
                  <c:v>466.1</c:v>
                </c:pt>
                <c:pt idx="1569">
                  <c:v>451.53</c:v>
                </c:pt>
                <c:pt idx="1570">
                  <c:v>452.22</c:v>
                </c:pt>
                <c:pt idx="1571">
                  <c:v>447.24</c:v>
                </c:pt>
                <c:pt idx="1572">
                  <c:v>444.45</c:v>
                </c:pt>
                <c:pt idx="1573">
                  <c:v>439.19</c:v>
                </c:pt>
                <c:pt idx="1574">
                  <c:v>432.1</c:v>
                </c:pt>
                <c:pt idx="1575">
                  <c:v>438.01</c:v>
                </c:pt>
                <c:pt idx="1576">
                  <c:v>445.06</c:v>
                </c:pt>
                <c:pt idx="1577">
                  <c:v>440.25</c:v>
                </c:pt>
                <c:pt idx="1578">
                  <c:v>447.85</c:v>
                </c:pt>
                <c:pt idx="1579">
                  <c:v>449.69</c:v>
                </c:pt>
                <c:pt idx="1580">
                  <c:v>451.19</c:v>
                </c:pt>
                <c:pt idx="1581">
                  <c:v>451.75</c:v>
                </c:pt>
                <c:pt idx="1582">
                  <c:v>445.26</c:v>
                </c:pt>
                <c:pt idx="1583">
                  <c:v>450.81</c:v>
                </c:pt>
                <c:pt idx="1584">
                  <c:v>447.48</c:v>
                </c:pt>
                <c:pt idx="1585">
                  <c:v>451.55</c:v>
                </c:pt>
                <c:pt idx="1586">
                  <c:v>457.67</c:v>
                </c:pt>
                <c:pt idx="1587">
                  <c:v>456.65</c:v>
                </c:pt>
                <c:pt idx="1588">
                  <c:v>466.74</c:v>
                </c:pt>
                <c:pt idx="1589">
                  <c:v>470.57</c:v>
                </c:pt>
                <c:pt idx="1590">
                  <c:v>466.21</c:v>
                </c:pt>
                <c:pt idx="1591">
                  <c:v>462.36</c:v>
                </c:pt>
                <c:pt idx="1592">
                  <c:v>469.46</c:v>
                </c:pt>
                <c:pt idx="1593">
                  <c:v>465.73</c:v>
                </c:pt>
                <c:pt idx="1594">
                  <c:v>471.28</c:v>
                </c:pt>
                <c:pt idx="1595">
                  <c:v>471.74</c:v>
                </c:pt>
                <c:pt idx="1596">
                  <c:v>463.54</c:v>
                </c:pt>
                <c:pt idx="1597">
                  <c:v>466.33</c:v>
                </c:pt>
                <c:pt idx="1598">
                  <c:v>466.84</c:v>
                </c:pt>
                <c:pt idx="1599">
                  <c:v>467.3</c:v>
                </c:pt>
                <c:pt idx="1600">
                  <c:v>467.7</c:v>
                </c:pt>
                <c:pt idx="1601">
                  <c:v>474.26</c:v>
                </c:pt>
                <c:pt idx="1602">
                  <c:v>475.13</c:v>
                </c:pt>
                <c:pt idx="1603">
                  <c:v>476.89</c:v>
                </c:pt>
                <c:pt idx="1604">
                  <c:v>472.47</c:v>
                </c:pt>
                <c:pt idx="1605">
                  <c:v>467.15</c:v>
                </c:pt>
                <c:pt idx="1606">
                  <c:v>461.79</c:v>
                </c:pt>
                <c:pt idx="1607">
                  <c:v>461.75</c:v>
                </c:pt>
                <c:pt idx="1608">
                  <c:v>464.01</c:v>
                </c:pt>
                <c:pt idx="1609">
                  <c:v>466.07</c:v>
                </c:pt>
                <c:pt idx="1610">
                  <c:v>467.32</c:v>
                </c:pt>
                <c:pt idx="1611">
                  <c:v>469.21</c:v>
                </c:pt>
                <c:pt idx="1612">
                  <c:v>463.77</c:v>
                </c:pt>
                <c:pt idx="1613">
                  <c:v>461.46</c:v>
                </c:pt>
                <c:pt idx="1614">
                  <c:v>459.92</c:v>
                </c:pt>
                <c:pt idx="1615">
                  <c:v>464.95</c:v>
                </c:pt>
                <c:pt idx="1616">
                  <c:v>462.47</c:v>
                </c:pt>
                <c:pt idx="1617">
                  <c:v>451.93</c:v>
                </c:pt>
                <c:pt idx="1618">
                  <c:v>445.85</c:v>
                </c:pt>
                <c:pt idx="1619">
                  <c:v>432.63</c:v>
                </c:pt>
                <c:pt idx="1620">
                  <c:v>432.35</c:v>
                </c:pt>
                <c:pt idx="1621">
                  <c:v>429.08</c:v>
                </c:pt>
                <c:pt idx="1622">
                  <c:v>441.49</c:v>
                </c:pt>
                <c:pt idx="1623">
                  <c:v>435.96</c:v>
                </c:pt>
                <c:pt idx="1624">
                  <c:v>429.79</c:v>
                </c:pt>
                <c:pt idx="1625">
                  <c:v>434.15</c:v>
                </c:pt>
                <c:pt idx="1626">
                  <c:v>416.27</c:v>
                </c:pt>
                <c:pt idx="1627">
                  <c:v>414.12</c:v>
                </c:pt>
                <c:pt idx="1628">
                  <c:v>419.03</c:v>
                </c:pt>
                <c:pt idx="1629">
                  <c:v>428.01</c:v>
                </c:pt>
                <c:pt idx="1630">
                  <c:v>423.89</c:v>
                </c:pt>
                <c:pt idx="1631">
                  <c:v>427.08</c:v>
                </c:pt>
                <c:pt idx="1632">
                  <c:v>425.02</c:v>
                </c:pt>
                <c:pt idx="1633">
                  <c:v>410.68</c:v>
                </c:pt>
                <c:pt idx="1634">
                  <c:v>412.53</c:v>
                </c:pt>
                <c:pt idx="1635">
                  <c:v>409.96</c:v>
                </c:pt>
                <c:pt idx="1636">
                  <c:v>415.71</c:v>
                </c:pt>
                <c:pt idx="1637">
                  <c:v>421.74</c:v>
                </c:pt>
                <c:pt idx="1638">
                  <c:v>422.09</c:v>
                </c:pt>
                <c:pt idx="1639">
                  <c:v>419.76</c:v>
                </c:pt>
                <c:pt idx="1640">
                  <c:v>425.6</c:v>
                </c:pt>
                <c:pt idx="1641">
                  <c:v>431.01</c:v>
                </c:pt>
                <c:pt idx="1642">
                  <c:v>433.24</c:v>
                </c:pt>
                <c:pt idx="1643">
                  <c:v>441.27</c:v>
                </c:pt>
                <c:pt idx="1644">
                  <c:v>446.98</c:v>
                </c:pt>
                <c:pt idx="1645">
                  <c:v>447.08</c:v>
                </c:pt>
                <c:pt idx="1646">
                  <c:v>444.25</c:v>
                </c:pt>
                <c:pt idx="1647">
                  <c:v>447.81</c:v>
                </c:pt>
                <c:pt idx="1648">
                  <c:v>462.55</c:v>
                </c:pt>
                <c:pt idx="1649">
                  <c:v>455.54</c:v>
                </c:pt>
                <c:pt idx="1650">
                  <c:v>453.64</c:v>
                </c:pt>
                <c:pt idx="1651">
                  <c:v>451.89</c:v>
                </c:pt>
                <c:pt idx="1652">
                  <c:v>452.25</c:v>
                </c:pt>
                <c:pt idx="1653">
                  <c:v>452.76</c:v>
                </c:pt>
                <c:pt idx="1654">
                  <c:v>445.38</c:v>
                </c:pt>
                <c:pt idx="1655">
                  <c:v>446.4</c:v>
                </c:pt>
                <c:pt idx="1656">
                  <c:v>440.45</c:v>
                </c:pt>
                <c:pt idx="1657">
                  <c:v>440.45</c:v>
                </c:pt>
                <c:pt idx="1658">
                  <c:v>437.13</c:v>
                </c:pt>
                <c:pt idx="1659">
                  <c:v>427.07</c:v>
                </c:pt>
                <c:pt idx="1660">
                  <c:v>415.93</c:v>
                </c:pt>
                <c:pt idx="1661">
                  <c:v>421.16</c:v>
                </c:pt>
                <c:pt idx="1662">
                  <c:v>423.76</c:v>
                </c:pt>
                <c:pt idx="1663">
                  <c:v>419.86</c:v>
                </c:pt>
                <c:pt idx="1664">
                  <c:v>412.37</c:v>
                </c:pt>
                <c:pt idx="1665">
                  <c:v>416.77</c:v>
                </c:pt>
                <c:pt idx="1666">
                  <c:v>422.11</c:v>
                </c:pt>
                <c:pt idx="1667">
                  <c:v>428.04</c:v>
                </c:pt>
                <c:pt idx="1668">
                  <c:v>427.54</c:v>
                </c:pt>
                <c:pt idx="1669">
                  <c:v>429.22</c:v>
                </c:pt>
                <c:pt idx="1670">
                  <c:v>422.81</c:v>
                </c:pt>
                <c:pt idx="1671">
                  <c:v>422.97</c:v>
                </c:pt>
                <c:pt idx="1672">
                  <c:v>420.67</c:v>
                </c:pt>
                <c:pt idx="1673">
                  <c:v>428.49</c:v>
                </c:pt>
                <c:pt idx="1674">
                  <c:v>434.1</c:v>
                </c:pt>
                <c:pt idx="1675">
                  <c:v>437.36</c:v>
                </c:pt>
                <c:pt idx="1676">
                  <c:v>435.5</c:v>
                </c:pt>
                <c:pt idx="1677">
                  <c:v>438.87</c:v>
                </c:pt>
                <c:pt idx="1678">
                  <c:v>436.14</c:v>
                </c:pt>
                <c:pt idx="1679">
                  <c:v>437.97</c:v>
                </c:pt>
                <c:pt idx="1680">
                  <c:v>428.68</c:v>
                </c:pt>
                <c:pt idx="1681">
                  <c:v>426.66</c:v>
                </c:pt>
                <c:pt idx="1682">
                  <c:v>437.36</c:v>
                </c:pt>
                <c:pt idx="1683">
                  <c:v>451.12</c:v>
                </c:pt>
                <c:pt idx="1684">
                  <c:v>453.17</c:v>
                </c:pt>
                <c:pt idx="1685">
                  <c:v>442.79</c:v>
                </c:pt>
                <c:pt idx="1686">
                  <c:v>449.78</c:v>
                </c:pt>
                <c:pt idx="1687">
                  <c:v>446.13</c:v>
                </c:pt>
                <c:pt idx="1688">
                  <c:v>443.65</c:v>
                </c:pt>
                <c:pt idx="1689">
                  <c:v>441.05</c:v>
                </c:pt>
                <c:pt idx="1690">
                  <c:v>438.79</c:v>
                </c:pt>
                <c:pt idx="1691">
                  <c:v>437.5</c:v>
                </c:pt>
                <c:pt idx="1692">
                  <c:v>440.43</c:v>
                </c:pt>
                <c:pt idx="1693">
                  <c:v>434.57</c:v>
                </c:pt>
                <c:pt idx="1694">
                  <c:v>428.17</c:v>
                </c:pt>
                <c:pt idx="1695">
                  <c:v>432.61</c:v>
                </c:pt>
                <c:pt idx="1696">
                  <c:v>439.68</c:v>
                </c:pt>
                <c:pt idx="1697">
                  <c:v>438.15</c:v>
                </c:pt>
                <c:pt idx="1698">
                  <c:v>438.86</c:v>
                </c:pt>
                <c:pt idx="1699">
                  <c:v>434.42</c:v>
                </c:pt>
                <c:pt idx="1700">
                  <c:v>435.78</c:v>
                </c:pt>
                <c:pt idx="1701">
                  <c:v>431.37</c:v>
                </c:pt>
                <c:pt idx="1702">
                  <c:v>431.49</c:v>
                </c:pt>
                <c:pt idx="1703">
                  <c:v>424.81</c:v>
                </c:pt>
                <c:pt idx="1704">
                  <c:v>431.48</c:v>
                </c:pt>
                <c:pt idx="1705">
                  <c:v>429.34</c:v>
                </c:pt>
                <c:pt idx="1706">
                  <c:v>437.91</c:v>
                </c:pt>
                <c:pt idx="1707">
                  <c:v>436.83</c:v>
                </c:pt>
                <c:pt idx="1708">
                  <c:v>437.49</c:v>
                </c:pt>
                <c:pt idx="1709">
                  <c:v>436.81</c:v>
                </c:pt>
                <c:pt idx="1710">
                  <c:v>445.4</c:v>
                </c:pt>
                <c:pt idx="1711">
                  <c:v>441.35</c:v>
                </c:pt>
                <c:pt idx="1712">
                  <c:v>447.64</c:v>
                </c:pt>
                <c:pt idx="1713">
                  <c:v>447.47</c:v>
                </c:pt>
                <c:pt idx="1714">
                  <c:v>448.83</c:v>
                </c:pt>
                <c:pt idx="1715">
                  <c:v>448.55</c:v>
                </c:pt>
                <c:pt idx="1716">
                  <c:v>452.48</c:v>
                </c:pt>
                <c:pt idx="1717">
                  <c:v>457.28</c:v>
                </c:pt>
                <c:pt idx="1718">
                  <c:v>457.06</c:v>
                </c:pt>
                <c:pt idx="1719">
                  <c:v>457.11</c:v>
                </c:pt>
                <c:pt idx="1720">
                  <c:v>454.96</c:v>
                </c:pt>
                <c:pt idx="1721">
                  <c:v>453.39</c:v>
                </c:pt>
                <c:pt idx="1722">
                  <c:v>456.46</c:v>
                </c:pt>
                <c:pt idx="1723">
                  <c:v>460.34</c:v>
                </c:pt>
                <c:pt idx="1724">
                  <c:v>458.77</c:v>
                </c:pt>
                <c:pt idx="1725">
                  <c:v>462.34</c:v>
                </c:pt>
                <c:pt idx="1726">
                  <c:v>461.39</c:v>
                </c:pt>
                <c:pt idx="1727">
                  <c:v>453.36</c:v>
                </c:pt>
                <c:pt idx="1728">
                  <c:v>456.79</c:v>
                </c:pt>
                <c:pt idx="1729">
                  <c:v>453.87</c:v>
                </c:pt>
                <c:pt idx="1730">
                  <c:v>454.25</c:v>
                </c:pt>
                <c:pt idx="1731">
                  <c:v>454.26</c:v>
                </c:pt>
                <c:pt idx="1732">
                  <c:v>451.21</c:v>
                </c:pt>
                <c:pt idx="1733">
                  <c:v>451.74</c:v>
                </c:pt>
                <c:pt idx="1734">
                  <c:v>448.77</c:v>
                </c:pt>
                <c:pt idx="1735">
                  <c:v>440.32</c:v>
                </c:pt>
                <c:pt idx="1736">
                  <c:v>436.39</c:v>
                </c:pt>
                <c:pt idx="1737">
                  <c:v>434.81</c:v>
                </c:pt>
                <c:pt idx="1738">
                  <c:v>429.71</c:v>
                </c:pt>
                <c:pt idx="1739">
                  <c:v>417.87</c:v>
                </c:pt>
                <c:pt idx="1740">
                  <c:v>419.59</c:v>
                </c:pt>
                <c:pt idx="1741">
                  <c:v>415.12</c:v>
                </c:pt>
                <c:pt idx="1742">
                  <c:v>418.79</c:v>
                </c:pt>
                <c:pt idx="1743">
                  <c:v>405.45</c:v>
                </c:pt>
                <c:pt idx="1744">
                  <c:v>400.02</c:v>
                </c:pt>
                <c:pt idx="1745">
                  <c:v>400.81</c:v>
                </c:pt>
                <c:pt idx="1746">
                  <c:v>415.97</c:v>
                </c:pt>
                <c:pt idx="1747">
                  <c:v>411.64</c:v>
                </c:pt>
                <c:pt idx="1748">
                  <c:v>408.55</c:v>
                </c:pt>
                <c:pt idx="1749">
                  <c:v>405.24</c:v>
                </c:pt>
                <c:pt idx="1750">
                  <c:v>409.47</c:v>
                </c:pt>
                <c:pt idx="1751">
                  <c:v>415.03</c:v>
                </c:pt>
                <c:pt idx="1752">
                  <c:v>413.15</c:v>
                </c:pt>
                <c:pt idx="1753">
                  <c:v>409.82</c:v>
                </c:pt>
                <c:pt idx="1754">
                  <c:v>406.42</c:v>
                </c:pt>
                <c:pt idx="1755">
                  <c:v>411.79</c:v>
                </c:pt>
                <c:pt idx="1756">
                  <c:v>411.11</c:v>
                </c:pt>
                <c:pt idx="1757">
                  <c:v>405.93</c:v>
                </c:pt>
                <c:pt idx="1758">
                  <c:v>386.7</c:v>
                </c:pt>
                <c:pt idx="1759">
                  <c:v>369.92</c:v>
                </c:pt>
                <c:pt idx="1760">
                  <c:v>358.94</c:v>
                </c:pt>
                <c:pt idx="1761">
                  <c:v>339.3</c:v>
                </c:pt>
                <c:pt idx="1762">
                  <c:v>343.53</c:v>
                </c:pt>
                <c:pt idx="1763">
                  <c:v>353.68</c:v>
                </c:pt>
                <c:pt idx="1764">
                  <c:v>342.64</c:v>
                </c:pt>
                <c:pt idx="1765">
                  <c:v>350.25</c:v>
                </c:pt>
                <c:pt idx="1766">
                  <c:v>337.59</c:v>
                </c:pt>
                <c:pt idx="1767">
                  <c:v>318.64</c:v>
                </c:pt>
                <c:pt idx="1768">
                  <c:v>254.65</c:v>
                </c:pt>
                <c:pt idx="1769">
                  <c:v>267.37</c:v>
                </c:pt>
                <c:pt idx="1770">
                  <c:v>252.77</c:v>
                </c:pt>
                <c:pt idx="1771">
                  <c:v>221.69</c:v>
                </c:pt>
                <c:pt idx="1772">
                  <c:v>241.29</c:v>
                </c:pt>
                <c:pt idx="1773">
                  <c:v>208.41</c:v>
                </c:pt>
                <c:pt idx="1774">
                  <c:v>209.92</c:v>
                </c:pt>
                <c:pt idx="1775">
                  <c:v>179.94</c:v>
                </c:pt>
                <c:pt idx="1776">
                  <c:v>192.08</c:v>
                </c:pt>
                <c:pt idx="1777">
                  <c:v>193.93</c:v>
                </c:pt>
                <c:pt idx="1778">
                  <c:v>181.03</c:v>
                </c:pt>
                <c:pt idx="1779">
                  <c:v>210.56</c:v>
                </c:pt>
                <c:pt idx="1780">
                  <c:v>220.02</c:v>
                </c:pt>
                <c:pt idx="1781">
                  <c:v>233.76</c:v>
                </c:pt>
                <c:pt idx="1782">
                  <c:v>217.56</c:v>
                </c:pt>
                <c:pt idx="1783">
                  <c:v>219.81</c:v>
                </c:pt>
                <c:pt idx="1784">
                  <c:v>223.4</c:v>
                </c:pt>
                <c:pt idx="1785">
                  <c:v>213.04</c:v>
                </c:pt>
                <c:pt idx="1786">
                  <c:v>232.37</c:v>
                </c:pt>
                <c:pt idx="1787">
                  <c:v>229.26</c:v>
                </c:pt>
                <c:pt idx="1788">
                  <c:v>241.07</c:v>
                </c:pt>
                <c:pt idx="1789">
                  <c:v>245.9</c:v>
                </c:pt>
                <c:pt idx="1790">
                  <c:v>262.45999999999998</c:v>
                </c:pt>
                <c:pt idx="1791">
                  <c:v>259.63</c:v>
                </c:pt>
                <c:pt idx="1792">
                  <c:v>258.57</c:v>
                </c:pt>
                <c:pt idx="1793">
                  <c:v>257.37</c:v>
                </c:pt>
                <c:pt idx="1794">
                  <c:v>245.34</c:v>
                </c:pt>
                <c:pt idx="1795">
                  <c:v>235.59</c:v>
                </c:pt>
                <c:pt idx="1796">
                  <c:v>260.17</c:v>
                </c:pt>
                <c:pt idx="1797">
                  <c:v>251.6</c:v>
                </c:pt>
                <c:pt idx="1798">
                  <c:v>247.38</c:v>
                </c:pt>
                <c:pt idx="1799">
                  <c:v>256.24</c:v>
                </c:pt>
                <c:pt idx="1800">
                  <c:v>263.95999999999998</c:v>
                </c:pt>
                <c:pt idx="1801">
                  <c:v>264.51</c:v>
                </c:pt>
                <c:pt idx="1802">
                  <c:v>270.07</c:v>
                </c:pt>
                <c:pt idx="1803">
                  <c:v>275.99</c:v>
                </c:pt>
                <c:pt idx="1804">
                  <c:v>296.27999999999997</c:v>
                </c:pt>
                <c:pt idx="1805">
                  <c:v>289.64999999999998</c:v>
                </c:pt>
                <c:pt idx="1806">
                  <c:v>272.27999999999997</c:v>
                </c:pt>
                <c:pt idx="1807">
                  <c:v>282.38</c:v>
                </c:pt>
                <c:pt idx="1808">
                  <c:v>283.12</c:v>
                </c:pt>
                <c:pt idx="1809">
                  <c:v>275.67</c:v>
                </c:pt>
                <c:pt idx="1810">
                  <c:v>282.49</c:v>
                </c:pt>
                <c:pt idx="1811">
                  <c:v>294.75</c:v>
                </c:pt>
                <c:pt idx="1812">
                  <c:v>289.77999999999997</c:v>
                </c:pt>
                <c:pt idx="1813">
                  <c:v>282.93</c:v>
                </c:pt>
                <c:pt idx="1814">
                  <c:v>270.52</c:v>
                </c:pt>
                <c:pt idx="1815">
                  <c:v>273.07</c:v>
                </c:pt>
                <c:pt idx="1816">
                  <c:v>272.31</c:v>
                </c:pt>
                <c:pt idx="1817">
                  <c:v>292.87</c:v>
                </c:pt>
                <c:pt idx="1818">
                  <c:v>284.39999999999998</c:v>
                </c:pt>
                <c:pt idx="1819">
                  <c:v>295.26</c:v>
                </c:pt>
                <c:pt idx="1820">
                  <c:v>290.88</c:v>
                </c:pt>
                <c:pt idx="1821">
                  <c:v>288.94</c:v>
                </c:pt>
                <c:pt idx="1822">
                  <c:v>297.33999999999997</c:v>
                </c:pt>
                <c:pt idx="1823">
                  <c:v>300.79000000000002</c:v>
                </c:pt>
                <c:pt idx="1824">
                  <c:v>292.04000000000002</c:v>
                </c:pt>
                <c:pt idx="1825">
                  <c:v>291.58999999999997</c:v>
                </c:pt>
                <c:pt idx="1826">
                  <c:v>296.5</c:v>
                </c:pt>
                <c:pt idx="1827">
                  <c:v>304.37</c:v>
                </c:pt>
                <c:pt idx="1828">
                  <c:v>313.64999999999998</c:v>
                </c:pt>
                <c:pt idx="1829">
                  <c:v>313.17</c:v>
                </c:pt>
                <c:pt idx="1830">
                  <c:v>336.52</c:v>
                </c:pt>
                <c:pt idx="1831">
                  <c:v>351.06</c:v>
                </c:pt>
                <c:pt idx="1832">
                  <c:v>338.46</c:v>
                </c:pt>
                <c:pt idx="1833">
                  <c:v>321.81</c:v>
                </c:pt>
                <c:pt idx="1834">
                  <c:v>291.39</c:v>
                </c:pt>
                <c:pt idx="1835">
                  <c:v>299.27999999999997</c:v>
                </c:pt>
                <c:pt idx="1836">
                  <c:v>299.54000000000002</c:v>
                </c:pt>
                <c:pt idx="1837">
                  <c:v>307.99</c:v>
                </c:pt>
                <c:pt idx="1838">
                  <c:v>297.89</c:v>
                </c:pt>
                <c:pt idx="1839">
                  <c:v>301.45</c:v>
                </c:pt>
                <c:pt idx="1840">
                  <c:v>296.39999999999998</c:v>
                </c:pt>
                <c:pt idx="1841">
                  <c:v>298.27</c:v>
                </c:pt>
                <c:pt idx="1842">
                  <c:v>298.5</c:v>
                </c:pt>
                <c:pt idx="1843">
                  <c:v>281.97000000000003</c:v>
                </c:pt>
                <c:pt idx="1844">
                  <c:v>287.39</c:v>
                </c:pt>
                <c:pt idx="1845">
                  <c:v>277.3</c:v>
                </c:pt>
                <c:pt idx="1846">
                  <c:v>281.26</c:v>
                </c:pt>
                <c:pt idx="1847">
                  <c:v>287.45999999999998</c:v>
                </c:pt>
                <c:pt idx="1848">
                  <c:v>280.3</c:v>
                </c:pt>
                <c:pt idx="1849">
                  <c:v>283.45999999999998</c:v>
                </c:pt>
                <c:pt idx="1850">
                  <c:v>284.51</c:v>
                </c:pt>
                <c:pt idx="1851">
                  <c:v>275.45999999999998</c:v>
                </c:pt>
                <c:pt idx="1852">
                  <c:v>275.17</c:v>
                </c:pt>
                <c:pt idx="1853">
                  <c:v>261.81</c:v>
                </c:pt>
                <c:pt idx="1854">
                  <c:v>270.32</c:v>
                </c:pt>
                <c:pt idx="1855">
                  <c:v>268.87</c:v>
                </c:pt>
                <c:pt idx="1856">
                  <c:v>278.56</c:v>
                </c:pt>
                <c:pt idx="1857">
                  <c:v>284.02</c:v>
                </c:pt>
                <c:pt idx="1858">
                  <c:v>282.57</c:v>
                </c:pt>
                <c:pt idx="1859">
                  <c:v>278.27</c:v>
                </c:pt>
                <c:pt idx="1860">
                  <c:v>273.45999999999998</c:v>
                </c:pt>
                <c:pt idx="1861">
                  <c:v>290.27999999999997</c:v>
                </c:pt>
                <c:pt idx="1862">
                  <c:v>286.39</c:v>
                </c:pt>
                <c:pt idx="1863">
                  <c:v>285.79000000000002</c:v>
                </c:pt>
                <c:pt idx="1864">
                  <c:v>284.11</c:v>
                </c:pt>
                <c:pt idx="1865">
                  <c:v>284.70999999999998</c:v>
                </c:pt>
                <c:pt idx="1866">
                  <c:v>279.73</c:v>
                </c:pt>
                <c:pt idx="1867">
                  <c:v>285.7</c:v>
                </c:pt>
                <c:pt idx="1868">
                  <c:v>273.99</c:v>
                </c:pt>
                <c:pt idx="1869">
                  <c:v>272.08999999999997</c:v>
                </c:pt>
                <c:pt idx="1870">
                  <c:v>272.81</c:v>
                </c:pt>
                <c:pt idx="1871">
                  <c:v>279.51</c:v>
                </c:pt>
                <c:pt idx="1872">
                  <c:v>282.45999999999998</c:v>
                </c:pt>
                <c:pt idx="1873">
                  <c:v>280.45</c:v>
                </c:pt>
                <c:pt idx="1874">
                  <c:v>280.58999999999997</c:v>
                </c:pt>
                <c:pt idx="1875">
                  <c:v>289.24</c:v>
                </c:pt>
                <c:pt idx="1876">
                  <c:v>288.55</c:v>
                </c:pt>
                <c:pt idx="1877">
                  <c:v>290.07</c:v>
                </c:pt>
                <c:pt idx="1878">
                  <c:v>284.31</c:v>
                </c:pt>
                <c:pt idx="1879">
                  <c:v>286.99</c:v>
                </c:pt>
                <c:pt idx="1880">
                  <c:v>285.18</c:v>
                </c:pt>
                <c:pt idx="1881">
                  <c:v>280.29000000000002</c:v>
                </c:pt>
                <c:pt idx="1882">
                  <c:v>277.05</c:v>
                </c:pt>
                <c:pt idx="1883">
                  <c:v>271.14999999999998</c:v>
                </c:pt>
                <c:pt idx="1884">
                  <c:v>269.45</c:v>
                </c:pt>
                <c:pt idx="1885">
                  <c:v>276.87</c:v>
                </c:pt>
                <c:pt idx="1886">
                  <c:v>272.94</c:v>
                </c:pt>
                <c:pt idx="1887">
                  <c:v>266.85000000000002</c:v>
                </c:pt>
                <c:pt idx="1888">
                  <c:v>267.52</c:v>
                </c:pt>
                <c:pt idx="1889">
                  <c:v>272.48</c:v>
                </c:pt>
                <c:pt idx="1890">
                  <c:v>266.5</c:v>
                </c:pt>
                <c:pt idx="1891">
                  <c:v>264.05</c:v>
                </c:pt>
                <c:pt idx="1892">
                  <c:v>262.95</c:v>
                </c:pt>
                <c:pt idx="1893">
                  <c:v>261.18</c:v>
                </c:pt>
                <c:pt idx="1894">
                  <c:v>260.32</c:v>
                </c:pt>
                <c:pt idx="1895">
                  <c:v>250.67</c:v>
                </c:pt>
                <c:pt idx="1896">
                  <c:v>252.21</c:v>
                </c:pt>
                <c:pt idx="1897">
                  <c:v>242.96</c:v>
                </c:pt>
                <c:pt idx="1898">
                  <c:v>243.58</c:v>
                </c:pt>
                <c:pt idx="1899">
                  <c:v>245.09</c:v>
                </c:pt>
                <c:pt idx="1900">
                  <c:v>243.22</c:v>
                </c:pt>
                <c:pt idx="1901">
                  <c:v>253.06</c:v>
                </c:pt>
                <c:pt idx="1902">
                  <c:v>253.58</c:v>
                </c:pt>
                <c:pt idx="1903">
                  <c:v>250.65</c:v>
                </c:pt>
                <c:pt idx="1904">
                  <c:v>242.45</c:v>
                </c:pt>
                <c:pt idx="1905">
                  <c:v>239.96</c:v>
                </c:pt>
                <c:pt idx="1906">
                  <c:v>229.05</c:v>
                </c:pt>
                <c:pt idx="1907">
                  <c:v>229.24</c:v>
                </c:pt>
                <c:pt idx="1908">
                  <c:v>229.09</c:v>
                </c:pt>
                <c:pt idx="1909">
                  <c:v>234.42</c:v>
                </c:pt>
                <c:pt idx="1910">
                  <c:v>228.03</c:v>
                </c:pt>
                <c:pt idx="1911">
                  <c:v>227.49</c:v>
                </c:pt>
                <c:pt idx="1912">
                  <c:v>220.36</c:v>
                </c:pt>
                <c:pt idx="1913">
                  <c:v>222.55</c:v>
                </c:pt>
                <c:pt idx="1914">
                  <c:v>229.05</c:v>
                </c:pt>
                <c:pt idx="1915">
                  <c:v>225.56</c:v>
                </c:pt>
                <c:pt idx="1916">
                  <c:v>228.82</c:v>
                </c:pt>
                <c:pt idx="1917">
                  <c:v>237.46</c:v>
                </c:pt>
                <c:pt idx="1918">
                  <c:v>233.68</c:v>
                </c:pt>
                <c:pt idx="1919">
                  <c:v>234.41</c:v>
                </c:pt>
                <c:pt idx="1920">
                  <c:v>230.76</c:v>
                </c:pt>
                <c:pt idx="1921">
                  <c:v>231.47</c:v>
                </c:pt>
                <c:pt idx="1922">
                  <c:v>234.18</c:v>
                </c:pt>
                <c:pt idx="1923">
                  <c:v>228.78</c:v>
                </c:pt>
                <c:pt idx="1924">
                  <c:v>223.97</c:v>
                </c:pt>
                <c:pt idx="1925">
                  <c:v>226.51</c:v>
                </c:pt>
                <c:pt idx="1926">
                  <c:v>222.01</c:v>
                </c:pt>
                <c:pt idx="1927">
                  <c:v>231.24</c:v>
                </c:pt>
                <c:pt idx="1928">
                  <c:v>229.96</c:v>
                </c:pt>
                <c:pt idx="1929">
                  <c:v>221.99</c:v>
                </c:pt>
                <c:pt idx="1930">
                  <c:v>218.92</c:v>
                </c:pt>
                <c:pt idx="1931">
                  <c:v>209.69</c:v>
                </c:pt>
                <c:pt idx="1932">
                  <c:v>216.41</c:v>
                </c:pt>
                <c:pt idx="1933">
                  <c:v>216.82</c:v>
                </c:pt>
                <c:pt idx="1934">
                  <c:v>224.77</c:v>
                </c:pt>
                <c:pt idx="1935">
                  <c:v>223.09</c:v>
                </c:pt>
                <c:pt idx="1936">
                  <c:v>223.45</c:v>
                </c:pt>
                <c:pt idx="1937">
                  <c:v>223.36</c:v>
                </c:pt>
                <c:pt idx="1938">
                  <c:v>218.58</c:v>
                </c:pt>
                <c:pt idx="1939">
                  <c:v>249.67</c:v>
                </c:pt>
                <c:pt idx="1940">
                  <c:v>255.97</c:v>
                </c:pt>
                <c:pt idx="1941">
                  <c:v>253.82</c:v>
                </c:pt>
                <c:pt idx="1942">
                  <c:v>245.21</c:v>
                </c:pt>
                <c:pt idx="1943">
                  <c:v>254.55</c:v>
                </c:pt>
                <c:pt idx="1944">
                  <c:v>271.08999999999997</c:v>
                </c:pt>
                <c:pt idx="1945">
                  <c:v>272.44</c:v>
                </c:pt>
                <c:pt idx="1946">
                  <c:v>264.60000000000002</c:v>
                </c:pt>
                <c:pt idx="1947">
                  <c:v>268.64999999999998</c:v>
                </c:pt>
                <c:pt idx="1948">
                  <c:v>267.24</c:v>
                </c:pt>
                <c:pt idx="1949">
                  <c:v>286.18</c:v>
                </c:pt>
                <c:pt idx="1950">
                  <c:v>300.95</c:v>
                </c:pt>
                <c:pt idx="1951">
                  <c:v>293.66000000000003</c:v>
                </c:pt>
                <c:pt idx="1952">
                  <c:v>289.99</c:v>
                </c:pt>
                <c:pt idx="1953">
                  <c:v>274.42</c:v>
                </c:pt>
                <c:pt idx="1954">
                  <c:v>275.62</c:v>
                </c:pt>
                <c:pt idx="1955">
                  <c:v>284.3</c:v>
                </c:pt>
                <c:pt idx="1956">
                  <c:v>287.33999999999997</c:v>
                </c:pt>
                <c:pt idx="1957">
                  <c:v>302.94</c:v>
                </c:pt>
                <c:pt idx="1958">
                  <c:v>295.55</c:v>
                </c:pt>
                <c:pt idx="1959">
                  <c:v>300.19</c:v>
                </c:pt>
                <c:pt idx="1960">
                  <c:v>301.14</c:v>
                </c:pt>
                <c:pt idx="1961">
                  <c:v>309.95</c:v>
                </c:pt>
                <c:pt idx="1962">
                  <c:v>306.38</c:v>
                </c:pt>
                <c:pt idx="1963">
                  <c:v>295.55</c:v>
                </c:pt>
                <c:pt idx="1964">
                  <c:v>301.23</c:v>
                </c:pt>
                <c:pt idx="1965">
                  <c:v>300.04000000000002</c:v>
                </c:pt>
                <c:pt idx="1966">
                  <c:v>298.33</c:v>
                </c:pt>
                <c:pt idx="1967">
                  <c:v>293.33</c:v>
                </c:pt>
                <c:pt idx="1968">
                  <c:v>288.06</c:v>
                </c:pt>
                <c:pt idx="1969">
                  <c:v>283.04000000000002</c:v>
                </c:pt>
                <c:pt idx="1970">
                  <c:v>289.2</c:v>
                </c:pt>
                <c:pt idx="1971">
                  <c:v>287.38</c:v>
                </c:pt>
                <c:pt idx="1972">
                  <c:v>285.82</c:v>
                </c:pt>
                <c:pt idx="1973">
                  <c:v>283.93</c:v>
                </c:pt>
                <c:pt idx="1974">
                  <c:v>288.48</c:v>
                </c:pt>
                <c:pt idx="1975">
                  <c:v>286.14</c:v>
                </c:pt>
                <c:pt idx="1976">
                  <c:v>286.5</c:v>
                </c:pt>
                <c:pt idx="1977">
                  <c:v>299.49</c:v>
                </c:pt>
                <c:pt idx="1978">
                  <c:v>308.45</c:v>
                </c:pt>
                <c:pt idx="1979">
                  <c:v>313.06</c:v>
                </c:pt>
                <c:pt idx="1980">
                  <c:v>312.77999999999997</c:v>
                </c:pt>
                <c:pt idx="1981">
                  <c:v>317.86</c:v>
                </c:pt>
                <c:pt idx="1982">
                  <c:v>328.98</c:v>
                </c:pt>
                <c:pt idx="1983">
                  <c:v>326.33</c:v>
                </c:pt>
                <c:pt idx="1984">
                  <c:v>336.14</c:v>
                </c:pt>
                <c:pt idx="1985">
                  <c:v>322.58</c:v>
                </c:pt>
                <c:pt idx="1986">
                  <c:v>329.3</c:v>
                </c:pt>
                <c:pt idx="1987">
                  <c:v>330.47</c:v>
                </c:pt>
                <c:pt idx="1988">
                  <c:v>319.12</c:v>
                </c:pt>
                <c:pt idx="1989">
                  <c:v>317.54000000000002</c:v>
                </c:pt>
                <c:pt idx="1990">
                  <c:v>314.17</c:v>
                </c:pt>
                <c:pt idx="1991">
                  <c:v>307.5</c:v>
                </c:pt>
                <c:pt idx="1992">
                  <c:v>303.22000000000003</c:v>
                </c:pt>
                <c:pt idx="1993">
                  <c:v>306.92</c:v>
                </c:pt>
                <c:pt idx="1994">
                  <c:v>296.52</c:v>
                </c:pt>
                <c:pt idx="1995">
                  <c:v>298.58999999999997</c:v>
                </c:pt>
                <c:pt idx="1996">
                  <c:v>301.85000000000002</c:v>
                </c:pt>
                <c:pt idx="1997">
                  <c:v>314.75</c:v>
                </c:pt>
                <c:pt idx="1998">
                  <c:v>318.16000000000003</c:v>
                </c:pt>
                <c:pt idx="1999">
                  <c:v>321.10000000000002</c:v>
                </c:pt>
                <c:pt idx="2000">
                  <c:v>334.5</c:v>
                </c:pt>
                <c:pt idx="2001">
                  <c:v>329.41</c:v>
                </c:pt>
                <c:pt idx="2002">
                  <c:v>335.48</c:v>
                </c:pt>
                <c:pt idx="2003">
                  <c:v>330.36</c:v>
                </c:pt>
                <c:pt idx="2004">
                  <c:v>334.99</c:v>
                </c:pt>
                <c:pt idx="2005">
                  <c:v>342.57</c:v>
                </c:pt>
                <c:pt idx="2006">
                  <c:v>347.55</c:v>
                </c:pt>
                <c:pt idx="2007">
                  <c:v>339.66</c:v>
                </c:pt>
                <c:pt idx="2008">
                  <c:v>345.23</c:v>
                </c:pt>
                <c:pt idx="2009">
                  <c:v>357.22</c:v>
                </c:pt>
                <c:pt idx="2010">
                  <c:v>362.97</c:v>
                </c:pt>
                <c:pt idx="2011">
                  <c:v>376.2</c:v>
                </c:pt>
                <c:pt idx="2012">
                  <c:v>368.66</c:v>
                </c:pt>
                <c:pt idx="2013">
                  <c:v>360.19</c:v>
                </c:pt>
                <c:pt idx="2014">
                  <c:v>369.47</c:v>
                </c:pt>
                <c:pt idx="2015">
                  <c:v>367.31</c:v>
                </c:pt>
                <c:pt idx="2016">
                  <c:v>372.55</c:v>
                </c:pt>
                <c:pt idx="2017">
                  <c:v>381.76</c:v>
                </c:pt>
                <c:pt idx="2018">
                  <c:v>396.54</c:v>
                </c:pt>
                <c:pt idx="2019">
                  <c:v>397.13</c:v>
                </c:pt>
                <c:pt idx="2020">
                  <c:v>389.54</c:v>
                </c:pt>
                <c:pt idx="2021">
                  <c:v>399.8</c:v>
                </c:pt>
                <c:pt idx="2022">
                  <c:v>400.11</c:v>
                </c:pt>
                <c:pt idx="2023">
                  <c:v>400.82</c:v>
                </c:pt>
                <c:pt idx="2024">
                  <c:v>395.81</c:v>
                </c:pt>
                <c:pt idx="2025">
                  <c:v>384.62</c:v>
                </c:pt>
                <c:pt idx="2026">
                  <c:v>388.23</c:v>
                </c:pt>
                <c:pt idx="2027">
                  <c:v>370.06</c:v>
                </c:pt>
                <c:pt idx="2028">
                  <c:v>370.11</c:v>
                </c:pt>
                <c:pt idx="2029">
                  <c:v>366.39</c:v>
                </c:pt>
                <c:pt idx="2030">
                  <c:v>361.4</c:v>
                </c:pt>
                <c:pt idx="2031">
                  <c:v>370.51</c:v>
                </c:pt>
                <c:pt idx="2032">
                  <c:v>371.44</c:v>
                </c:pt>
                <c:pt idx="2033">
                  <c:v>381.18</c:v>
                </c:pt>
                <c:pt idx="2034">
                  <c:v>376.37</c:v>
                </c:pt>
                <c:pt idx="2035">
                  <c:v>373.35</c:v>
                </c:pt>
                <c:pt idx="2036">
                  <c:v>369.89</c:v>
                </c:pt>
                <c:pt idx="2037">
                  <c:v>379.71</c:v>
                </c:pt>
                <c:pt idx="2038">
                  <c:v>370.57</c:v>
                </c:pt>
                <c:pt idx="2039">
                  <c:v>369.6</c:v>
                </c:pt>
                <c:pt idx="2040">
                  <c:v>371.23</c:v>
                </c:pt>
                <c:pt idx="2041">
                  <c:v>366.17</c:v>
                </c:pt>
                <c:pt idx="2042">
                  <c:v>364.35</c:v>
                </c:pt>
                <c:pt idx="2043">
                  <c:v>360.91</c:v>
                </c:pt>
                <c:pt idx="2044">
                  <c:v>361.26</c:v>
                </c:pt>
                <c:pt idx="2045">
                  <c:v>371.78</c:v>
                </c:pt>
                <c:pt idx="2046">
                  <c:v>368.5</c:v>
                </c:pt>
                <c:pt idx="2047">
                  <c:v>365.19</c:v>
                </c:pt>
                <c:pt idx="2048">
                  <c:v>364.98</c:v>
                </c:pt>
                <c:pt idx="2049">
                  <c:v>355.26</c:v>
                </c:pt>
                <c:pt idx="2050">
                  <c:v>360.5</c:v>
                </c:pt>
                <c:pt idx="2051">
                  <c:v>355.42</c:v>
                </c:pt>
                <c:pt idx="2052">
                  <c:v>358.74</c:v>
                </c:pt>
                <c:pt idx="2053">
                  <c:v>361.03</c:v>
                </c:pt>
                <c:pt idx="2054">
                  <c:v>365.57</c:v>
                </c:pt>
                <c:pt idx="2055">
                  <c:v>377.8</c:v>
                </c:pt>
                <c:pt idx="2056">
                  <c:v>381.98</c:v>
                </c:pt>
                <c:pt idx="2057">
                  <c:v>371.6</c:v>
                </c:pt>
                <c:pt idx="2058">
                  <c:v>382.43</c:v>
                </c:pt>
                <c:pt idx="2059">
                  <c:v>382.51</c:v>
                </c:pt>
                <c:pt idx="2060">
                  <c:v>395.24</c:v>
                </c:pt>
                <c:pt idx="2061">
                  <c:v>397.15</c:v>
                </c:pt>
                <c:pt idx="2062">
                  <c:v>404.65</c:v>
                </c:pt>
                <c:pt idx="2063">
                  <c:v>404.45</c:v>
                </c:pt>
                <c:pt idx="2064">
                  <c:v>394.09</c:v>
                </c:pt>
                <c:pt idx="2065">
                  <c:v>394.33</c:v>
                </c:pt>
                <c:pt idx="2066">
                  <c:v>389.01</c:v>
                </c:pt>
                <c:pt idx="2067">
                  <c:v>401.29</c:v>
                </c:pt>
                <c:pt idx="2068">
                  <c:v>410.53</c:v>
                </c:pt>
                <c:pt idx="2069">
                  <c:v>399.72</c:v>
                </c:pt>
                <c:pt idx="2070">
                  <c:v>389.63</c:v>
                </c:pt>
                <c:pt idx="2071">
                  <c:v>389.17</c:v>
                </c:pt>
                <c:pt idx="2072">
                  <c:v>389.91</c:v>
                </c:pt>
                <c:pt idx="2073">
                  <c:v>393.76</c:v>
                </c:pt>
                <c:pt idx="2074">
                  <c:v>385.73</c:v>
                </c:pt>
                <c:pt idx="2075">
                  <c:v>389.32</c:v>
                </c:pt>
                <c:pt idx="2076">
                  <c:v>389.54</c:v>
                </c:pt>
                <c:pt idx="2077">
                  <c:v>389.82</c:v>
                </c:pt>
                <c:pt idx="2078">
                  <c:v>405.14</c:v>
                </c:pt>
                <c:pt idx="2079">
                  <c:v>412.19</c:v>
                </c:pt>
                <c:pt idx="2080">
                  <c:v>413.47</c:v>
                </c:pt>
                <c:pt idx="2081">
                  <c:v>415.85</c:v>
                </c:pt>
                <c:pt idx="2082">
                  <c:v>414.25</c:v>
                </c:pt>
                <c:pt idx="2083">
                  <c:v>417.89</c:v>
                </c:pt>
                <c:pt idx="2084">
                  <c:v>415.56</c:v>
                </c:pt>
                <c:pt idx="2085">
                  <c:v>415.02</c:v>
                </c:pt>
                <c:pt idx="2086">
                  <c:v>413.47</c:v>
                </c:pt>
                <c:pt idx="2087">
                  <c:v>411.85</c:v>
                </c:pt>
                <c:pt idx="2088">
                  <c:v>420.34</c:v>
                </c:pt>
                <c:pt idx="2089">
                  <c:v>418.31</c:v>
                </c:pt>
                <c:pt idx="2090">
                  <c:v>403.71</c:v>
                </c:pt>
                <c:pt idx="2091">
                  <c:v>391.92</c:v>
                </c:pt>
                <c:pt idx="2092">
                  <c:v>408.73</c:v>
                </c:pt>
                <c:pt idx="2093">
                  <c:v>411.46</c:v>
                </c:pt>
                <c:pt idx="2094">
                  <c:v>412.55</c:v>
                </c:pt>
                <c:pt idx="2095">
                  <c:v>416.07</c:v>
                </c:pt>
                <c:pt idx="2096">
                  <c:v>418.03</c:v>
                </c:pt>
                <c:pt idx="2097">
                  <c:v>404.13</c:v>
                </c:pt>
                <c:pt idx="2098">
                  <c:v>402.1</c:v>
                </c:pt>
                <c:pt idx="2099">
                  <c:v>407.37</c:v>
                </c:pt>
                <c:pt idx="2100">
                  <c:v>414.36</c:v>
                </c:pt>
                <c:pt idx="2101">
                  <c:v>413.52</c:v>
                </c:pt>
                <c:pt idx="2102">
                  <c:v>400.28</c:v>
                </c:pt>
                <c:pt idx="2103">
                  <c:v>393.37</c:v>
                </c:pt>
                <c:pt idx="2104">
                  <c:v>391.55</c:v>
                </c:pt>
                <c:pt idx="2105">
                  <c:v>399.42</c:v>
                </c:pt>
                <c:pt idx="2106">
                  <c:v>398.98</c:v>
                </c:pt>
                <c:pt idx="2107">
                  <c:v>396.15</c:v>
                </c:pt>
                <c:pt idx="2108">
                  <c:v>384.51</c:v>
                </c:pt>
                <c:pt idx="2109">
                  <c:v>379.08</c:v>
                </c:pt>
                <c:pt idx="2110">
                  <c:v>368.6</c:v>
                </c:pt>
                <c:pt idx="2111">
                  <c:v>355.36</c:v>
                </c:pt>
                <c:pt idx="2112">
                  <c:v>360.26</c:v>
                </c:pt>
                <c:pt idx="2113">
                  <c:v>372.98</c:v>
                </c:pt>
                <c:pt idx="2114">
                  <c:v>368.77</c:v>
                </c:pt>
                <c:pt idx="2115">
                  <c:v>367.17</c:v>
                </c:pt>
                <c:pt idx="2116">
                  <c:v>376.34</c:v>
                </c:pt>
                <c:pt idx="2117">
                  <c:v>372.54</c:v>
                </c:pt>
                <c:pt idx="2118">
                  <c:v>376.15</c:v>
                </c:pt>
                <c:pt idx="2119">
                  <c:v>379.67</c:v>
                </c:pt>
                <c:pt idx="2120">
                  <c:v>372.99</c:v>
                </c:pt>
                <c:pt idx="2121">
                  <c:v>370.33</c:v>
                </c:pt>
                <c:pt idx="2122">
                  <c:v>377.11</c:v>
                </c:pt>
                <c:pt idx="2123">
                  <c:v>366.06</c:v>
                </c:pt>
                <c:pt idx="2124">
                  <c:v>370.75</c:v>
                </c:pt>
                <c:pt idx="2125">
                  <c:v>374.19</c:v>
                </c:pt>
                <c:pt idx="2126">
                  <c:v>368.66</c:v>
                </c:pt>
                <c:pt idx="2127">
                  <c:v>375</c:v>
                </c:pt>
                <c:pt idx="2128">
                  <c:v>377.82</c:v>
                </c:pt>
                <c:pt idx="2129">
                  <c:v>375.97</c:v>
                </c:pt>
                <c:pt idx="2130">
                  <c:v>371.14</c:v>
                </c:pt>
                <c:pt idx="2131">
                  <c:v>364.35</c:v>
                </c:pt>
                <c:pt idx="2132">
                  <c:v>361</c:v>
                </c:pt>
                <c:pt idx="2133">
                  <c:v>352.34</c:v>
                </c:pt>
                <c:pt idx="2134">
                  <c:v>342.99</c:v>
                </c:pt>
                <c:pt idx="2135">
                  <c:v>343.95</c:v>
                </c:pt>
                <c:pt idx="2136">
                  <c:v>356.92</c:v>
                </c:pt>
                <c:pt idx="2137">
                  <c:v>362.68</c:v>
                </c:pt>
                <c:pt idx="2138">
                  <c:v>365.28</c:v>
                </c:pt>
                <c:pt idx="2139">
                  <c:v>359.77</c:v>
                </c:pt>
                <c:pt idx="2140">
                  <c:v>369.21</c:v>
                </c:pt>
                <c:pt idx="2141">
                  <c:v>364.92</c:v>
                </c:pt>
                <c:pt idx="2142">
                  <c:v>362.26</c:v>
                </c:pt>
                <c:pt idx="2143">
                  <c:v>356.8</c:v>
                </c:pt>
                <c:pt idx="2144">
                  <c:v>365.82</c:v>
                </c:pt>
                <c:pt idx="2145">
                  <c:v>363.88</c:v>
                </c:pt>
                <c:pt idx="2146">
                  <c:v>361.8</c:v>
                </c:pt>
                <c:pt idx="2147">
                  <c:v>357.11</c:v>
                </c:pt>
                <c:pt idx="2148">
                  <c:v>357.55</c:v>
                </c:pt>
                <c:pt idx="2149">
                  <c:v>357.39</c:v>
                </c:pt>
                <c:pt idx="2150">
                  <c:v>367.9</c:v>
                </c:pt>
                <c:pt idx="2151">
                  <c:v>362.2</c:v>
                </c:pt>
                <c:pt idx="2152">
                  <c:v>376.02</c:v>
                </c:pt>
                <c:pt idx="2153">
                  <c:v>372.04</c:v>
                </c:pt>
                <c:pt idx="2154">
                  <c:v>369.23</c:v>
                </c:pt>
                <c:pt idx="2155">
                  <c:v>358</c:v>
                </c:pt>
                <c:pt idx="2156">
                  <c:v>359.34</c:v>
                </c:pt>
                <c:pt idx="2157">
                  <c:v>370.71</c:v>
                </c:pt>
                <c:pt idx="2158">
                  <c:v>383.35</c:v>
                </c:pt>
                <c:pt idx="2159">
                  <c:v>386.57</c:v>
                </c:pt>
                <c:pt idx="2160">
                  <c:v>399.83</c:v>
                </c:pt>
                <c:pt idx="2161">
                  <c:v>401.67</c:v>
                </c:pt>
                <c:pt idx="2162">
                  <c:v>401.66</c:v>
                </c:pt>
                <c:pt idx="2163">
                  <c:v>395.88</c:v>
                </c:pt>
                <c:pt idx="2164">
                  <c:v>408.94</c:v>
                </c:pt>
                <c:pt idx="2165">
                  <c:v>415.6</c:v>
                </c:pt>
                <c:pt idx="2166">
                  <c:v>418</c:v>
                </c:pt>
                <c:pt idx="2167">
                  <c:v>413.6</c:v>
                </c:pt>
                <c:pt idx="2168">
                  <c:v>416.45</c:v>
                </c:pt>
                <c:pt idx="2169">
                  <c:v>429.46</c:v>
                </c:pt>
                <c:pt idx="2170">
                  <c:v>427.71</c:v>
                </c:pt>
                <c:pt idx="2171">
                  <c:v>427.6</c:v>
                </c:pt>
                <c:pt idx="2172">
                  <c:v>427.19</c:v>
                </c:pt>
                <c:pt idx="2173">
                  <c:v>432.43</c:v>
                </c:pt>
                <c:pt idx="2174">
                  <c:v>434.44</c:v>
                </c:pt>
                <c:pt idx="2175">
                  <c:v>434.89</c:v>
                </c:pt>
                <c:pt idx="2176">
                  <c:v>439.87</c:v>
                </c:pt>
                <c:pt idx="2177">
                  <c:v>443.53</c:v>
                </c:pt>
                <c:pt idx="2178">
                  <c:v>435.5</c:v>
                </c:pt>
                <c:pt idx="2179">
                  <c:v>439.56</c:v>
                </c:pt>
                <c:pt idx="2180">
                  <c:v>445.91</c:v>
                </c:pt>
                <c:pt idx="2181">
                  <c:v>448.94</c:v>
                </c:pt>
                <c:pt idx="2182">
                  <c:v>436.1</c:v>
                </c:pt>
                <c:pt idx="2183">
                  <c:v>439.12</c:v>
                </c:pt>
                <c:pt idx="2184">
                  <c:v>436.19</c:v>
                </c:pt>
                <c:pt idx="2185">
                  <c:v>443.11</c:v>
                </c:pt>
                <c:pt idx="2186">
                  <c:v>438.65</c:v>
                </c:pt>
                <c:pt idx="2187">
                  <c:v>434.99</c:v>
                </c:pt>
                <c:pt idx="2188">
                  <c:v>435.83</c:v>
                </c:pt>
                <c:pt idx="2189">
                  <c:v>442</c:v>
                </c:pt>
                <c:pt idx="2190">
                  <c:v>445.91</c:v>
                </c:pt>
                <c:pt idx="2191">
                  <c:v>447.67</c:v>
                </c:pt>
                <c:pt idx="2192">
                  <c:v>434.38</c:v>
                </c:pt>
                <c:pt idx="2193">
                  <c:v>435.73</c:v>
                </c:pt>
                <c:pt idx="2194">
                  <c:v>434.6</c:v>
                </c:pt>
                <c:pt idx="2195">
                  <c:v>438.21</c:v>
                </c:pt>
                <c:pt idx="2196">
                  <c:v>438.62</c:v>
                </c:pt>
                <c:pt idx="2197">
                  <c:v>430.97</c:v>
                </c:pt>
                <c:pt idx="2198">
                  <c:v>428.66</c:v>
                </c:pt>
                <c:pt idx="2199">
                  <c:v>411.91</c:v>
                </c:pt>
                <c:pt idx="2200">
                  <c:v>419.38</c:v>
                </c:pt>
                <c:pt idx="2201">
                  <c:v>432.14</c:v>
                </c:pt>
                <c:pt idx="2202">
                  <c:v>436.37</c:v>
                </c:pt>
                <c:pt idx="2203">
                  <c:v>418.74</c:v>
                </c:pt>
                <c:pt idx="2204">
                  <c:v>421.22</c:v>
                </c:pt>
                <c:pt idx="2205">
                  <c:v>410.7</c:v>
                </c:pt>
                <c:pt idx="2206">
                  <c:v>406.82</c:v>
                </c:pt>
                <c:pt idx="2207">
                  <c:v>418.41</c:v>
                </c:pt>
                <c:pt idx="2208">
                  <c:v>415.28</c:v>
                </c:pt>
                <c:pt idx="2209">
                  <c:v>421.64</c:v>
                </c:pt>
                <c:pt idx="2210">
                  <c:v>431.24</c:v>
                </c:pt>
                <c:pt idx="2211">
                  <c:v>431.28</c:v>
                </c:pt>
                <c:pt idx="2212">
                  <c:v>427.37</c:v>
                </c:pt>
                <c:pt idx="2213">
                  <c:v>430.61</c:v>
                </c:pt>
                <c:pt idx="2214">
                  <c:v>418.67</c:v>
                </c:pt>
                <c:pt idx="2215">
                  <c:v>417.09</c:v>
                </c:pt>
                <c:pt idx="2216">
                  <c:v>415.33</c:v>
                </c:pt>
                <c:pt idx="2217">
                  <c:v>418.06</c:v>
                </c:pt>
                <c:pt idx="2218">
                  <c:v>408.68</c:v>
                </c:pt>
                <c:pt idx="2219">
                  <c:v>403.9</c:v>
                </c:pt>
                <c:pt idx="2220">
                  <c:v>415.57</c:v>
                </c:pt>
                <c:pt idx="2221">
                  <c:v>417.96</c:v>
                </c:pt>
                <c:pt idx="2222">
                  <c:v>418.37</c:v>
                </c:pt>
                <c:pt idx="2223">
                  <c:v>427.74</c:v>
                </c:pt>
                <c:pt idx="2224">
                  <c:v>427.25</c:v>
                </c:pt>
                <c:pt idx="2225">
                  <c:v>424.55</c:v>
                </c:pt>
                <c:pt idx="2226">
                  <c:v>421.68</c:v>
                </c:pt>
                <c:pt idx="2227">
                  <c:v>422.74</c:v>
                </c:pt>
                <c:pt idx="2228">
                  <c:v>435.83</c:v>
                </c:pt>
                <c:pt idx="2229">
                  <c:v>450.9</c:v>
                </c:pt>
                <c:pt idx="2230">
                  <c:v>450.57</c:v>
                </c:pt>
                <c:pt idx="2231">
                  <c:v>460.89</c:v>
                </c:pt>
                <c:pt idx="2232">
                  <c:v>467.58</c:v>
                </c:pt>
                <c:pt idx="2233">
                  <c:v>466.32</c:v>
                </c:pt>
                <c:pt idx="2234">
                  <c:v>482.24</c:v>
                </c:pt>
                <c:pt idx="2235">
                  <c:v>483.15</c:v>
                </c:pt>
                <c:pt idx="2236">
                  <c:v>480.24</c:v>
                </c:pt>
                <c:pt idx="2237">
                  <c:v>491.98</c:v>
                </c:pt>
                <c:pt idx="2238">
                  <c:v>493.97</c:v>
                </c:pt>
                <c:pt idx="2239">
                  <c:v>490.72</c:v>
                </c:pt>
                <c:pt idx="2240">
                  <c:v>486.31</c:v>
                </c:pt>
                <c:pt idx="2241">
                  <c:v>476.81</c:v>
                </c:pt>
                <c:pt idx="2242">
                  <c:v>479.43</c:v>
                </c:pt>
                <c:pt idx="2243">
                  <c:v>498.42</c:v>
                </c:pt>
                <c:pt idx="2244">
                  <c:v>497.56</c:v>
                </c:pt>
                <c:pt idx="2245">
                  <c:v>503.75</c:v>
                </c:pt>
                <c:pt idx="2246">
                  <c:v>500.72</c:v>
                </c:pt>
                <c:pt idx="2247">
                  <c:v>502.93</c:v>
                </c:pt>
                <c:pt idx="2248">
                  <c:v>520.75</c:v>
                </c:pt>
                <c:pt idx="2249">
                  <c:v>522.72</c:v>
                </c:pt>
                <c:pt idx="2250">
                  <c:v>517.29</c:v>
                </c:pt>
                <c:pt idx="2251">
                  <c:v>525.45000000000005</c:v>
                </c:pt>
                <c:pt idx="2252">
                  <c:v>532.30999999999995</c:v>
                </c:pt>
                <c:pt idx="2253">
                  <c:v>521.01</c:v>
                </c:pt>
                <c:pt idx="2254">
                  <c:v>523.66999999999996</c:v>
                </c:pt>
                <c:pt idx="2255">
                  <c:v>520.12</c:v>
                </c:pt>
                <c:pt idx="2256">
                  <c:v>534.65</c:v>
                </c:pt>
                <c:pt idx="2257">
                  <c:v>522.66</c:v>
                </c:pt>
                <c:pt idx="2258">
                  <c:v>515.41999999999996</c:v>
                </c:pt>
                <c:pt idx="2259">
                  <c:v>519.34</c:v>
                </c:pt>
                <c:pt idx="2260">
                  <c:v>518.9</c:v>
                </c:pt>
                <c:pt idx="2261">
                  <c:v>514.82000000000005</c:v>
                </c:pt>
                <c:pt idx="2262">
                  <c:v>506.95</c:v>
                </c:pt>
                <c:pt idx="2263">
                  <c:v>512.09</c:v>
                </c:pt>
                <c:pt idx="2264">
                  <c:v>507.64</c:v>
                </c:pt>
                <c:pt idx="2265">
                  <c:v>521.54</c:v>
                </c:pt>
                <c:pt idx="2266">
                  <c:v>534.95000000000005</c:v>
                </c:pt>
                <c:pt idx="2267">
                  <c:v>540.47</c:v>
                </c:pt>
                <c:pt idx="2268">
                  <c:v>552.49</c:v>
                </c:pt>
                <c:pt idx="2269">
                  <c:v>554</c:v>
                </c:pt>
                <c:pt idx="2270">
                  <c:v>569.80999999999995</c:v>
                </c:pt>
                <c:pt idx="2271">
                  <c:v>578.73</c:v>
                </c:pt>
                <c:pt idx="2272">
                  <c:v>586.75</c:v>
                </c:pt>
                <c:pt idx="2273">
                  <c:v>568.1</c:v>
                </c:pt>
                <c:pt idx="2274">
                  <c:v>585.53</c:v>
                </c:pt>
                <c:pt idx="2275">
                  <c:v>580.54999999999995</c:v>
                </c:pt>
                <c:pt idx="2276">
                  <c:v>563.77</c:v>
                </c:pt>
                <c:pt idx="2277">
                  <c:v>542.77</c:v>
                </c:pt>
                <c:pt idx="2278">
                  <c:v>540.44000000000005</c:v>
                </c:pt>
                <c:pt idx="2279">
                  <c:v>559.27</c:v>
                </c:pt>
                <c:pt idx="2280">
                  <c:v>559.78</c:v>
                </c:pt>
                <c:pt idx="2281">
                  <c:v>581</c:v>
                </c:pt>
                <c:pt idx="2282">
                  <c:v>577.16</c:v>
                </c:pt>
                <c:pt idx="2283">
                  <c:v>587.20000000000005</c:v>
                </c:pt>
                <c:pt idx="2284">
                  <c:v>587.95000000000005</c:v>
                </c:pt>
                <c:pt idx="2285">
                  <c:v>601.34</c:v>
                </c:pt>
                <c:pt idx="2286">
                  <c:v>585.91999999999996</c:v>
                </c:pt>
                <c:pt idx="2287">
                  <c:v>583.32000000000005</c:v>
                </c:pt>
                <c:pt idx="2288">
                  <c:v>590.15</c:v>
                </c:pt>
                <c:pt idx="2289">
                  <c:v>581.92999999999995</c:v>
                </c:pt>
                <c:pt idx="2290">
                  <c:v>586.89</c:v>
                </c:pt>
                <c:pt idx="2291">
                  <c:v>587.29</c:v>
                </c:pt>
                <c:pt idx="2292">
                  <c:v>578.42999999999995</c:v>
                </c:pt>
                <c:pt idx="2293">
                  <c:v>581.57000000000005</c:v>
                </c:pt>
                <c:pt idx="2294">
                  <c:v>589.46</c:v>
                </c:pt>
                <c:pt idx="2295">
                  <c:v>605.71</c:v>
                </c:pt>
                <c:pt idx="2296">
                  <c:v>586.88</c:v>
                </c:pt>
                <c:pt idx="2297">
                  <c:v>597</c:v>
                </c:pt>
                <c:pt idx="2298">
                  <c:v>605.12</c:v>
                </c:pt>
                <c:pt idx="2299">
                  <c:v>607.63</c:v>
                </c:pt>
                <c:pt idx="2300">
                  <c:v>616.79999999999995</c:v>
                </c:pt>
                <c:pt idx="2301">
                  <c:v>610.86</c:v>
                </c:pt>
                <c:pt idx="2302">
                  <c:v>613.39</c:v>
                </c:pt>
                <c:pt idx="2303">
                  <c:v>594.35</c:v>
                </c:pt>
                <c:pt idx="2304">
                  <c:v>579.9</c:v>
                </c:pt>
                <c:pt idx="2305">
                  <c:v>560.53</c:v>
                </c:pt>
                <c:pt idx="2306">
                  <c:v>560.78</c:v>
                </c:pt>
                <c:pt idx="2307">
                  <c:v>569.08000000000004</c:v>
                </c:pt>
                <c:pt idx="2308">
                  <c:v>586.91999999999996</c:v>
                </c:pt>
                <c:pt idx="2309">
                  <c:v>572.41</c:v>
                </c:pt>
                <c:pt idx="2310">
                  <c:v>580.24</c:v>
                </c:pt>
                <c:pt idx="2311">
                  <c:v>596.87</c:v>
                </c:pt>
                <c:pt idx="2312">
                  <c:v>621.42999999999995</c:v>
                </c:pt>
                <c:pt idx="2313">
                  <c:v>612.77</c:v>
                </c:pt>
                <c:pt idx="2314">
                  <c:v>630.62</c:v>
                </c:pt>
                <c:pt idx="2315">
                  <c:v>578.26</c:v>
                </c:pt>
                <c:pt idx="2316">
                  <c:v>583.66</c:v>
                </c:pt>
                <c:pt idx="2317">
                  <c:v>591.63</c:v>
                </c:pt>
                <c:pt idx="2318">
                  <c:v>592.21</c:v>
                </c:pt>
                <c:pt idx="2319">
                  <c:v>612.25</c:v>
                </c:pt>
                <c:pt idx="2320">
                  <c:v>628.30999999999995</c:v>
                </c:pt>
                <c:pt idx="2321">
                  <c:v>635.5</c:v>
                </c:pt>
                <c:pt idx="2322">
                  <c:v>618.02</c:v>
                </c:pt>
                <c:pt idx="2323">
                  <c:v>616.28</c:v>
                </c:pt>
                <c:pt idx="2324">
                  <c:v>618.92999999999995</c:v>
                </c:pt>
                <c:pt idx="2325">
                  <c:v>635.51</c:v>
                </c:pt>
                <c:pt idx="2326">
                  <c:v>638.09</c:v>
                </c:pt>
                <c:pt idx="2327">
                  <c:v>650.62</c:v>
                </c:pt>
                <c:pt idx="2328">
                  <c:v>658.06</c:v>
                </c:pt>
                <c:pt idx="2329">
                  <c:v>669.03</c:v>
                </c:pt>
                <c:pt idx="2330">
                  <c:v>658</c:v>
                </c:pt>
                <c:pt idx="2331">
                  <c:v>669.6</c:v>
                </c:pt>
                <c:pt idx="2332">
                  <c:v>667.6</c:v>
                </c:pt>
                <c:pt idx="2333">
                  <c:v>676.93</c:v>
                </c:pt>
                <c:pt idx="2334">
                  <c:v>676.16</c:v>
                </c:pt>
                <c:pt idx="2335">
                  <c:v>697.38</c:v>
                </c:pt>
                <c:pt idx="2336">
                  <c:v>698.43</c:v>
                </c:pt>
                <c:pt idx="2337">
                  <c:v>682.35</c:v>
                </c:pt>
                <c:pt idx="2338">
                  <c:v>670.72</c:v>
                </c:pt>
                <c:pt idx="2339">
                  <c:v>636.32000000000005</c:v>
                </c:pt>
                <c:pt idx="2340">
                  <c:v>636.74</c:v>
                </c:pt>
                <c:pt idx="2341">
                  <c:v>623.21</c:v>
                </c:pt>
                <c:pt idx="2342">
                  <c:v>588.41</c:v>
                </c:pt>
                <c:pt idx="2343">
                  <c:v>555.65</c:v>
                </c:pt>
                <c:pt idx="2344">
                  <c:v>584.19000000000005</c:v>
                </c:pt>
                <c:pt idx="2345">
                  <c:v>559.71</c:v>
                </c:pt>
                <c:pt idx="2346">
                  <c:v>538.75</c:v>
                </c:pt>
                <c:pt idx="2347">
                  <c:v>547.02</c:v>
                </c:pt>
                <c:pt idx="2348">
                  <c:v>562.24</c:v>
                </c:pt>
                <c:pt idx="2349">
                  <c:v>577.41999999999996</c:v>
                </c:pt>
                <c:pt idx="2350">
                  <c:v>557.6</c:v>
                </c:pt>
                <c:pt idx="2351">
                  <c:v>546.24</c:v>
                </c:pt>
                <c:pt idx="2352">
                  <c:v>554.1</c:v>
                </c:pt>
                <c:pt idx="2353">
                  <c:v>531.86</c:v>
                </c:pt>
                <c:pt idx="2354">
                  <c:v>522.6</c:v>
                </c:pt>
                <c:pt idx="2355">
                  <c:v>540.94000000000005</c:v>
                </c:pt>
                <c:pt idx="2356">
                  <c:v>540.87</c:v>
                </c:pt>
                <c:pt idx="2357">
                  <c:v>536.07000000000005</c:v>
                </c:pt>
                <c:pt idx="2358">
                  <c:v>525.17999999999995</c:v>
                </c:pt>
                <c:pt idx="2359">
                  <c:v>524.46</c:v>
                </c:pt>
                <c:pt idx="2360">
                  <c:v>514.5</c:v>
                </c:pt>
                <c:pt idx="2361">
                  <c:v>524.27</c:v>
                </c:pt>
                <c:pt idx="2362">
                  <c:v>534.55999999999995</c:v>
                </c:pt>
                <c:pt idx="2363">
                  <c:v>551.46</c:v>
                </c:pt>
                <c:pt idx="2364">
                  <c:v>557.05999999999995</c:v>
                </c:pt>
                <c:pt idx="2365">
                  <c:v>547.63</c:v>
                </c:pt>
                <c:pt idx="2366">
                  <c:v>542.79999999999995</c:v>
                </c:pt>
                <c:pt idx="2367">
                  <c:v>562.96</c:v>
                </c:pt>
                <c:pt idx="2368">
                  <c:v>558.02</c:v>
                </c:pt>
                <c:pt idx="2369">
                  <c:v>570.32000000000005</c:v>
                </c:pt>
                <c:pt idx="2370">
                  <c:v>572.88</c:v>
                </c:pt>
                <c:pt idx="2371">
                  <c:v>598.74</c:v>
                </c:pt>
                <c:pt idx="2372">
                  <c:v>585.66999999999996</c:v>
                </c:pt>
                <c:pt idx="2373">
                  <c:v>584.46</c:v>
                </c:pt>
                <c:pt idx="2374">
                  <c:v>567.12</c:v>
                </c:pt>
                <c:pt idx="2375">
                  <c:v>546.73</c:v>
                </c:pt>
                <c:pt idx="2376">
                  <c:v>557.88</c:v>
                </c:pt>
                <c:pt idx="2377">
                  <c:v>560.62</c:v>
                </c:pt>
                <c:pt idx="2378">
                  <c:v>570.57000000000005</c:v>
                </c:pt>
                <c:pt idx="2379">
                  <c:v>574.62</c:v>
                </c:pt>
                <c:pt idx="2380">
                  <c:v>592.94000000000005</c:v>
                </c:pt>
                <c:pt idx="2381">
                  <c:v>597.70000000000005</c:v>
                </c:pt>
                <c:pt idx="2382">
                  <c:v>585.86</c:v>
                </c:pt>
                <c:pt idx="2383">
                  <c:v>583.87</c:v>
                </c:pt>
                <c:pt idx="2384">
                  <c:v>588.58000000000004</c:v>
                </c:pt>
                <c:pt idx="2385">
                  <c:v>603.46</c:v>
                </c:pt>
                <c:pt idx="2386">
                  <c:v>603.6</c:v>
                </c:pt>
                <c:pt idx="2387">
                  <c:v>602.1</c:v>
                </c:pt>
                <c:pt idx="2388">
                  <c:v>623.9</c:v>
                </c:pt>
                <c:pt idx="2389">
                  <c:v>631.38</c:v>
                </c:pt>
                <c:pt idx="2390">
                  <c:v>636.19000000000005</c:v>
                </c:pt>
                <c:pt idx="2391">
                  <c:v>629.38</c:v>
                </c:pt>
                <c:pt idx="2392">
                  <c:v>639.1</c:v>
                </c:pt>
                <c:pt idx="2393">
                  <c:v>617.6</c:v>
                </c:pt>
                <c:pt idx="2394">
                  <c:v>611.79999999999995</c:v>
                </c:pt>
                <c:pt idx="2395">
                  <c:v>597.72</c:v>
                </c:pt>
                <c:pt idx="2396">
                  <c:v>608.54</c:v>
                </c:pt>
                <c:pt idx="2397">
                  <c:v>601.95000000000005</c:v>
                </c:pt>
                <c:pt idx="2398">
                  <c:v>595</c:v>
                </c:pt>
                <c:pt idx="2399">
                  <c:v>597.95000000000005</c:v>
                </c:pt>
                <c:pt idx="2400">
                  <c:v>612.19000000000005</c:v>
                </c:pt>
                <c:pt idx="2401">
                  <c:v>623.29999999999995</c:v>
                </c:pt>
                <c:pt idx="2402">
                  <c:v>608.02</c:v>
                </c:pt>
                <c:pt idx="2403">
                  <c:v>625.34</c:v>
                </c:pt>
                <c:pt idx="2404">
                  <c:v>609.47</c:v>
                </c:pt>
                <c:pt idx="2405">
                  <c:v>596.27</c:v>
                </c:pt>
                <c:pt idx="2406">
                  <c:v>596.73</c:v>
                </c:pt>
                <c:pt idx="2407">
                  <c:v>592.89</c:v>
                </c:pt>
                <c:pt idx="2408">
                  <c:v>584.21</c:v>
                </c:pt>
                <c:pt idx="2409">
                  <c:v>581.88</c:v>
                </c:pt>
                <c:pt idx="2410">
                  <c:v>542.61</c:v>
                </c:pt>
                <c:pt idx="2411">
                  <c:v>528.64</c:v>
                </c:pt>
                <c:pt idx="2412">
                  <c:v>534.79</c:v>
                </c:pt>
                <c:pt idx="2413">
                  <c:v>558.34</c:v>
                </c:pt>
                <c:pt idx="2414">
                  <c:v>557.6</c:v>
                </c:pt>
                <c:pt idx="2415">
                  <c:v>552.55999999999995</c:v>
                </c:pt>
                <c:pt idx="2416">
                  <c:v>584.45000000000005</c:v>
                </c:pt>
                <c:pt idx="2417">
                  <c:v>609.84</c:v>
                </c:pt>
                <c:pt idx="2418">
                  <c:v>622.39</c:v>
                </c:pt>
                <c:pt idx="2419">
                  <c:v>633.72</c:v>
                </c:pt>
                <c:pt idx="2420">
                  <c:v>629.14</c:v>
                </c:pt>
                <c:pt idx="2421">
                  <c:v>616.17999999999995</c:v>
                </c:pt>
                <c:pt idx="2422">
                  <c:v>611.54</c:v>
                </c:pt>
                <c:pt idx="2423">
                  <c:v>616.12</c:v>
                </c:pt>
                <c:pt idx="2424">
                  <c:v>641.24</c:v>
                </c:pt>
                <c:pt idx="2425">
                  <c:v>617.48</c:v>
                </c:pt>
                <c:pt idx="2426">
                  <c:v>625.03</c:v>
                </c:pt>
                <c:pt idx="2427">
                  <c:v>629.74</c:v>
                </c:pt>
                <c:pt idx="2428">
                  <c:v>648.23</c:v>
                </c:pt>
                <c:pt idx="2429">
                  <c:v>649.41</c:v>
                </c:pt>
                <c:pt idx="2430">
                  <c:v>667.35</c:v>
                </c:pt>
                <c:pt idx="2431">
                  <c:v>670.52</c:v>
                </c:pt>
                <c:pt idx="2432">
                  <c:v>670.22</c:v>
                </c:pt>
                <c:pt idx="2433">
                  <c:v>679.34</c:v>
                </c:pt>
                <c:pt idx="2434">
                  <c:v>681.19</c:v>
                </c:pt>
                <c:pt idx="2435">
                  <c:v>685.71</c:v>
                </c:pt>
                <c:pt idx="2436">
                  <c:v>689.83</c:v>
                </c:pt>
                <c:pt idx="2437">
                  <c:v>696.69</c:v>
                </c:pt>
                <c:pt idx="2438">
                  <c:v>681.01</c:v>
                </c:pt>
                <c:pt idx="2439">
                  <c:v>694.92</c:v>
                </c:pt>
                <c:pt idx="2440">
                  <c:v>701.99</c:v>
                </c:pt>
                <c:pt idx="2441">
                  <c:v>714.13</c:v>
                </c:pt>
                <c:pt idx="2442">
                  <c:v>714.51</c:v>
                </c:pt>
                <c:pt idx="2443">
                  <c:v>679.63</c:v>
                </c:pt>
                <c:pt idx="2444">
                  <c:v>694.74</c:v>
                </c:pt>
                <c:pt idx="2445">
                  <c:v>716.02</c:v>
                </c:pt>
                <c:pt idx="2446">
                  <c:v>712.28</c:v>
                </c:pt>
                <c:pt idx="2447">
                  <c:v>720.16</c:v>
                </c:pt>
                <c:pt idx="2448">
                  <c:v>704.68</c:v>
                </c:pt>
                <c:pt idx="2449">
                  <c:v>705.52</c:v>
                </c:pt>
                <c:pt idx="2450">
                  <c:v>699.19</c:v>
                </c:pt>
                <c:pt idx="2451">
                  <c:v>689.46</c:v>
                </c:pt>
                <c:pt idx="2452">
                  <c:v>711.39</c:v>
                </c:pt>
                <c:pt idx="2453">
                  <c:v>703.13</c:v>
                </c:pt>
                <c:pt idx="2454">
                  <c:v>701</c:v>
                </c:pt>
                <c:pt idx="2455">
                  <c:v>681.81</c:v>
                </c:pt>
                <c:pt idx="2456">
                  <c:v>690.53</c:v>
                </c:pt>
                <c:pt idx="2457">
                  <c:v>694.3</c:v>
                </c:pt>
                <c:pt idx="2458">
                  <c:v>691.37</c:v>
                </c:pt>
                <c:pt idx="2459">
                  <c:v>687.2</c:v>
                </c:pt>
                <c:pt idx="2460">
                  <c:v>667.01</c:v>
                </c:pt>
                <c:pt idx="2461">
                  <c:v>649.35</c:v>
                </c:pt>
                <c:pt idx="2462">
                  <c:v>647.47</c:v>
                </c:pt>
                <c:pt idx="2463">
                  <c:v>644.46</c:v>
                </c:pt>
                <c:pt idx="2464">
                  <c:v>629.47</c:v>
                </c:pt>
                <c:pt idx="2465">
                  <c:v>645.12</c:v>
                </c:pt>
                <c:pt idx="2466">
                  <c:v>656.54</c:v>
                </c:pt>
                <c:pt idx="2467">
                  <c:v>652.33000000000004</c:v>
                </c:pt>
                <c:pt idx="2468">
                  <c:v>648.88</c:v>
                </c:pt>
                <c:pt idx="2469">
                  <c:v>640.28</c:v>
                </c:pt>
                <c:pt idx="2470">
                  <c:v>641.14</c:v>
                </c:pt>
                <c:pt idx="2471">
                  <c:v>650.86</c:v>
                </c:pt>
                <c:pt idx="2472">
                  <c:v>663.17</c:v>
                </c:pt>
                <c:pt idx="2473">
                  <c:v>647.84</c:v>
                </c:pt>
                <c:pt idx="2474">
                  <c:v>668.33</c:v>
                </c:pt>
                <c:pt idx="2475">
                  <c:v>675.96</c:v>
                </c:pt>
                <c:pt idx="2476">
                  <c:v>660.95</c:v>
                </c:pt>
                <c:pt idx="2477">
                  <c:v>667.27</c:v>
                </c:pt>
                <c:pt idx="2478">
                  <c:v>672.34</c:v>
                </c:pt>
                <c:pt idx="2479">
                  <c:v>647.97</c:v>
                </c:pt>
                <c:pt idx="2480">
                  <c:v>648.34</c:v>
                </c:pt>
                <c:pt idx="2481">
                  <c:v>661.25</c:v>
                </c:pt>
                <c:pt idx="2482">
                  <c:v>672.35</c:v>
                </c:pt>
                <c:pt idx="2483">
                  <c:v>669.19</c:v>
                </c:pt>
                <c:pt idx="2484">
                  <c:v>674.21</c:v>
                </c:pt>
                <c:pt idx="2485">
                  <c:v>676.61</c:v>
                </c:pt>
                <c:pt idx="2486">
                  <c:v>689.26</c:v>
                </c:pt>
                <c:pt idx="2487">
                  <c:v>690.21</c:v>
                </c:pt>
                <c:pt idx="2488">
                  <c:v>691.07</c:v>
                </c:pt>
                <c:pt idx="2489">
                  <c:v>678.87</c:v>
                </c:pt>
                <c:pt idx="2490">
                  <c:v>686.38</c:v>
                </c:pt>
                <c:pt idx="2491">
                  <c:v>695.32</c:v>
                </c:pt>
                <c:pt idx="2492">
                  <c:v>693.91</c:v>
                </c:pt>
                <c:pt idx="2493">
                  <c:v>692.41</c:v>
                </c:pt>
                <c:pt idx="2494">
                  <c:v>691.78</c:v>
                </c:pt>
                <c:pt idx="2495">
                  <c:v>714.77</c:v>
                </c:pt>
                <c:pt idx="2496">
                  <c:v>700.58</c:v>
                </c:pt>
                <c:pt idx="2497">
                  <c:v>684.53</c:v>
                </c:pt>
                <c:pt idx="2498">
                  <c:v>690.59</c:v>
                </c:pt>
                <c:pt idx="2499">
                  <c:v>677.53</c:v>
                </c:pt>
                <c:pt idx="2500">
                  <c:v>660.47</c:v>
                </c:pt>
                <c:pt idx="2501">
                  <c:v>658.95</c:v>
                </c:pt>
                <c:pt idx="2502">
                  <c:v>656.34</c:v>
                </c:pt>
                <c:pt idx="2503">
                  <c:v>676.54</c:v>
                </c:pt>
                <c:pt idx="2504">
                  <c:v>670.76</c:v>
                </c:pt>
                <c:pt idx="2505">
                  <c:v>665.97</c:v>
                </c:pt>
                <c:pt idx="2506">
                  <c:v>692.1</c:v>
                </c:pt>
                <c:pt idx="2507">
                  <c:v>687.91</c:v>
                </c:pt>
                <c:pt idx="2508">
                  <c:v>687.78</c:v>
                </c:pt>
                <c:pt idx="2509">
                  <c:v>675.54</c:v>
                </c:pt>
                <c:pt idx="2510">
                  <c:v>668.58</c:v>
                </c:pt>
                <c:pt idx="2511">
                  <c:v>644.20000000000005</c:v>
                </c:pt>
                <c:pt idx="2512">
                  <c:v>642.23</c:v>
                </c:pt>
                <c:pt idx="2513">
                  <c:v>637.29</c:v>
                </c:pt>
                <c:pt idx="2514">
                  <c:v>645.39</c:v>
                </c:pt>
                <c:pt idx="2515">
                  <c:v>645.32000000000005</c:v>
                </c:pt>
                <c:pt idx="2516">
                  <c:v>647.35</c:v>
                </c:pt>
                <c:pt idx="2517">
                  <c:v>638.01</c:v>
                </c:pt>
                <c:pt idx="2518">
                  <c:v>650.37</c:v>
                </c:pt>
                <c:pt idx="2519">
                  <c:v>655.85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B5-2249-A23E-BA48EE46D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4067368"/>
        <c:axId val="1715736688"/>
      </c:lineChart>
      <c:dateAx>
        <c:axId val="1724067368"/>
        <c:scaling>
          <c:orientation val="minMax"/>
        </c:scaling>
        <c:delete val="0"/>
        <c:axPos val="b"/>
        <c:numFmt formatCode="yy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5736688"/>
        <c:crosses val="autoZero"/>
        <c:auto val="1"/>
        <c:lblOffset val="100"/>
        <c:baseTimeUnit val="days"/>
        <c:majorUnit val="12"/>
        <c:majorTimeUnit val="months"/>
        <c:minorUnit val="1"/>
        <c:minorTimeUnit val="months"/>
      </c:dateAx>
      <c:valAx>
        <c:axId val="171573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06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97437774750977E-2"/>
          <c:y val="7.1458933619919299E-2"/>
          <c:w val="0.96578347161166445"/>
          <c:h val="0.85708213276016143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2"/>
        <c:overlap val="-13"/>
        <c:axId val="18494176"/>
        <c:axId val="17856464"/>
      </c:barChart>
      <c:catAx>
        <c:axId val="18494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56464"/>
        <c:crosses val="autoZero"/>
        <c:auto val="1"/>
        <c:lblAlgn val="ctr"/>
        <c:lblOffset val="100"/>
        <c:noMultiLvlLbl val="0"/>
      </c:catAx>
      <c:valAx>
        <c:axId val="178564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4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2-154E-BD9A-9A3862916F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812-154E-BD9A-9A3862916F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12-154E-BD9A-9A3862916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3"/>
        <c:overlap val="-11"/>
        <c:axId val="1223332815"/>
        <c:axId val="90625264"/>
      </c:barChart>
      <c:catAx>
        <c:axId val="12233328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625264"/>
        <c:crosses val="autoZero"/>
        <c:auto val="1"/>
        <c:lblAlgn val="ctr"/>
        <c:lblOffset val="100"/>
        <c:noMultiLvlLbl val="0"/>
      </c:catAx>
      <c:valAx>
        <c:axId val="9062526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22333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E-8F4B-879B-CD89B4ED7A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EE-8F4B-879B-CD89B4ED7A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FEE-8F4B-879B-CD89B4ED7A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EE-8F4B-879B-CD89B4ED7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3"/>
        <c:overlap val="-11"/>
        <c:axId val="1223332815"/>
        <c:axId val="90625264"/>
      </c:barChart>
      <c:catAx>
        <c:axId val="12233328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625264"/>
        <c:crosses val="autoZero"/>
        <c:auto val="1"/>
        <c:lblAlgn val="ctr"/>
        <c:lblOffset val="100"/>
        <c:noMultiLvlLbl val="0"/>
      </c:catAx>
      <c:valAx>
        <c:axId val="9062526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223332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254593175853022E-2"/>
          <c:y val="8.3312090169330846E-2"/>
          <c:w val="0.92552318460192462"/>
          <c:h val="0.8293050325231085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PowerPoint]Crude Oil WTI Futures Historica'!$A$2:$A$3938</c:f>
              <c:numCache>
                <c:formatCode>m/d/yy</c:formatCode>
                <c:ptCount val="3937"/>
                <c:pt idx="0">
                  <c:v>44987</c:v>
                </c:pt>
                <c:pt idx="1">
                  <c:v>44986</c:v>
                </c:pt>
                <c:pt idx="2">
                  <c:v>44985</c:v>
                </c:pt>
                <c:pt idx="3">
                  <c:v>44984</c:v>
                </c:pt>
                <c:pt idx="4">
                  <c:v>44983</c:v>
                </c:pt>
                <c:pt idx="5">
                  <c:v>44981</c:v>
                </c:pt>
                <c:pt idx="6">
                  <c:v>44980</c:v>
                </c:pt>
                <c:pt idx="7">
                  <c:v>44979</c:v>
                </c:pt>
                <c:pt idx="8">
                  <c:v>44978</c:v>
                </c:pt>
                <c:pt idx="9">
                  <c:v>44977</c:v>
                </c:pt>
                <c:pt idx="10">
                  <c:v>44976</c:v>
                </c:pt>
                <c:pt idx="11">
                  <c:v>44974</c:v>
                </c:pt>
                <c:pt idx="12">
                  <c:v>44973</c:v>
                </c:pt>
                <c:pt idx="13">
                  <c:v>44972</c:v>
                </c:pt>
                <c:pt idx="14">
                  <c:v>44971</c:v>
                </c:pt>
                <c:pt idx="15">
                  <c:v>44970</c:v>
                </c:pt>
                <c:pt idx="16">
                  <c:v>44967</c:v>
                </c:pt>
                <c:pt idx="17">
                  <c:v>44966</c:v>
                </c:pt>
                <c:pt idx="18">
                  <c:v>44965</c:v>
                </c:pt>
                <c:pt idx="19">
                  <c:v>44964</c:v>
                </c:pt>
                <c:pt idx="20">
                  <c:v>44963</c:v>
                </c:pt>
                <c:pt idx="21">
                  <c:v>44960</c:v>
                </c:pt>
                <c:pt idx="22">
                  <c:v>44959</c:v>
                </c:pt>
                <c:pt idx="23">
                  <c:v>44958</c:v>
                </c:pt>
                <c:pt idx="24">
                  <c:v>44957</c:v>
                </c:pt>
                <c:pt idx="25">
                  <c:v>44956</c:v>
                </c:pt>
                <c:pt idx="26">
                  <c:v>44953</c:v>
                </c:pt>
                <c:pt idx="27">
                  <c:v>44952</c:v>
                </c:pt>
                <c:pt idx="28">
                  <c:v>44951</c:v>
                </c:pt>
                <c:pt idx="29">
                  <c:v>44950</c:v>
                </c:pt>
                <c:pt idx="30">
                  <c:v>44949</c:v>
                </c:pt>
                <c:pt idx="31">
                  <c:v>44946</c:v>
                </c:pt>
                <c:pt idx="32">
                  <c:v>44945</c:v>
                </c:pt>
                <c:pt idx="33">
                  <c:v>44944</c:v>
                </c:pt>
                <c:pt idx="34">
                  <c:v>44943</c:v>
                </c:pt>
                <c:pt idx="35">
                  <c:v>44942</c:v>
                </c:pt>
                <c:pt idx="36">
                  <c:v>44941</c:v>
                </c:pt>
                <c:pt idx="37">
                  <c:v>44939</c:v>
                </c:pt>
                <c:pt idx="38">
                  <c:v>44938</c:v>
                </c:pt>
                <c:pt idx="39">
                  <c:v>44937</c:v>
                </c:pt>
                <c:pt idx="40">
                  <c:v>44936</c:v>
                </c:pt>
                <c:pt idx="41">
                  <c:v>44935</c:v>
                </c:pt>
                <c:pt idx="42">
                  <c:v>44932</c:v>
                </c:pt>
                <c:pt idx="43">
                  <c:v>44931</c:v>
                </c:pt>
                <c:pt idx="44">
                  <c:v>44930</c:v>
                </c:pt>
                <c:pt idx="45">
                  <c:v>44929</c:v>
                </c:pt>
                <c:pt idx="46">
                  <c:v>44928</c:v>
                </c:pt>
                <c:pt idx="47">
                  <c:v>44925</c:v>
                </c:pt>
                <c:pt idx="48">
                  <c:v>44924</c:v>
                </c:pt>
                <c:pt idx="49">
                  <c:v>44923</c:v>
                </c:pt>
                <c:pt idx="50">
                  <c:v>44922</c:v>
                </c:pt>
                <c:pt idx="51">
                  <c:v>44921</c:v>
                </c:pt>
                <c:pt idx="52">
                  <c:v>44918</c:v>
                </c:pt>
                <c:pt idx="53">
                  <c:v>44917</c:v>
                </c:pt>
                <c:pt idx="54">
                  <c:v>44916</c:v>
                </c:pt>
                <c:pt idx="55">
                  <c:v>44915</c:v>
                </c:pt>
                <c:pt idx="56">
                  <c:v>44914</c:v>
                </c:pt>
                <c:pt idx="57">
                  <c:v>44911</c:v>
                </c:pt>
                <c:pt idx="58">
                  <c:v>44910</c:v>
                </c:pt>
                <c:pt idx="59">
                  <c:v>44909</c:v>
                </c:pt>
                <c:pt idx="60">
                  <c:v>44908</c:v>
                </c:pt>
                <c:pt idx="61">
                  <c:v>44907</c:v>
                </c:pt>
                <c:pt idx="62">
                  <c:v>44906</c:v>
                </c:pt>
                <c:pt idx="63">
                  <c:v>44904</c:v>
                </c:pt>
                <c:pt idx="64">
                  <c:v>44903</c:v>
                </c:pt>
                <c:pt idx="65">
                  <c:v>44902</c:v>
                </c:pt>
                <c:pt idx="66">
                  <c:v>44901</c:v>
                </c:pt>
                <c:pt idx="67">
                  <c:v>44900</c:v>
                </c:pt>
                <c:pt idx="68">
                  <c:v>44899</c:v>
                </c:pt>
                <c:pt idx="69">
                  <c:v>44897</c:v>
                </c:pt>
                <c:pt idx="70">
                  <c:v>44896</c:v>
                </c:pt>
                <c:pt idx="71">
                  <c:v>44895</c:v>
                </c:pt>
                <c:pt idx="72">
                  <c:v>44894</c:v>
                </c:pt>
                <c:pt idx="73">
                  <c:v>44893</c:v>
                </c:pt>
                <c:pt idx="74">
                  <c:v>44890</c:v>
                </c:pt>
                <c:pt idx="75">
                  <c:v>44889</c:v>
                </c:pt>
                <c:pt idx="76">
                  <c:v>44888</c:v>
                </c:pt>
                <c:pt idx="77">
                  <c:v>44887</c:v>
                </c:pt>
                <c:pt idx="78">
                  <c:v>44886</c:v>
                </c:pt>
                <c:pt idx="79">
                  <c:v>44883</c:v>
                </c:pt>
                <c:pt idx="80">
                  <c:v>44882</c:v>
                </c:pt>
                <c:pt idx="81">
                  <c:v>44881</c:v>
                </c:pt>
                <c:pt idx="82">
                  <c:v>44880</c:v>
                </c:pt>
                <c:pt idx="83">
                  <c:v>44879</c:v>
                </c:pt>
                <c:pt idx="84">
                  <c:v>44876</c:v>
                </c:pt>
                <c:pt idx="85">
                  <c:v>44875</c:v>
                </c:pt>
                <c:pt idx="86">
                  <c:v>44874</c:v>
                </c:pt>
                <c:pt idx="87">
                  <c:v>44873</c:v>
                </c:pt>
                <c:pt idx="88">
                  <c:v>44872</c:v>
                </c:pt>
                <c:pt idx="89">
                  <c:v>44869</c:v>
                </c:pt>
                <c:pt idx="90">
                  <c:v>44868</c:v>
                </c:pt>
                <c:pt idx="91">
                  <c:v>44867</c:v>
                </c:pt>
                <c:pt idx="92">
                  <c:v>44866</c:v>
                </c:pt>
                <c:pt idx="93">
                  <c:v>44865</c:v>
                </c:pt>
                <c:pt idx="94">
                  <c:v>44862</c:v>
                </c:pt>
                <c:pt idx="95">
                  <c:v>44861</c:v>
                </c:pt>
                <c:pt idx="96">
                  <c:v>44860</c:v>
                </c:pt>
                <c:pt idx="97">
                  <c:v>44859</c:v>
                </c:pt>
                <c:pt idx="98">
                  <c:v>44858</c:v>
                </c:pt>
                <c:pt idx="99">
                  <c:v>44855</c:v>
                </c:pt>
                <c:pt idx="100">
                  <c:v>44854</c:v>
                </c:pt>
                <c:pt idx="101">
                  <c:v>44853</c:v>
                </c:pt>
                <c:pt idx="102">
                  <c:v>44852</c:v>
                </c:pt>
                <c:pt idx="103">
                  <c:v>44851</c:v>
                </c:pt>
                <c:pt idx="104">
                  <c:v>44848</c:v>
                </c:pt>
                <c:pt idx="105">
                  <c:v>44847</c:v>
                </c:pt>
                <c:pt idx="106">
                  <c:v>44846</c:v>
                </c:pt>
                <c:pt idx="107">
                  <c:v>44845</c:v>
                </c:pt>
                <c:pt idx="108">
                  <c:v>44844</c:v>
                </c:pt>
                <c:pt idx="109">
                  <c:v>44841</c:v>
                </c:pt>
                <c:pt idx="110">
                  <c:v>44840</c:v>
                </c:pt>
                <c:pt idx="111">
                  <c:v>44839</c:v>
                </c:pt>
                <c:pt idx="112">
                  <c:v>44838</c:v>
                </c:pt>
                <c:pt idx="113">
                  <c:v>44837</c:v>
                </c:pt>
                <c:pt idx="114">
                  <c:v>44834</c:v>
                </c:pt>
                <c:pt idx="115">
                  <c:v>44833</c:v>
                </c:pt>
                <c:pt idx="116">
                  <c:v>44832</c:v>
                </c:pt>
                <c:pt idx="117">
                  <c:v>44831</c:v>
                </c:pt>
                <c:pt idx="118">
                  <c:v>44830</c:v>
                </c:pt>
                <c:pt idx="119">
                  <c:v>44827</c:v>
                </c:pt>
                <c:pt idx="120">
                  <c:v>44826</c:v>
                </c:pt>
                <c:pt idx="121">
                  <c:v>44825</c:v>
                </c:pt>
                <c:pt idx="122">
                  <c:v>44824</c:v>
                </c:pt>
                <c:pt idx="123">
                  <c:v>44823</c:v>
                </c:pt>
                <c:pt idx="124">
                  <c:v>44820</c:v>
                </c:pt>
                <c:pt idx="125">
                  <c:v>44819</c:v>
                </c:pt>
                <c:pt idx="126">
                  <c:v>44818</c:v>
                </c:pt>
                <c:pt idx="127">
                  <c:v>44817</c:v>
                </c:pt>
                <c:pt idx="128">
                  <c:v>44816</c:v>
                </c:pt>
                <c:pt idx="129">
                  <c:v>44813</c:v>
                </c:pt>
                <c:pt idx="130">
                  <c:v>44812</c:v>
                </c:pt>
                <c:pt idx="131">
                  <c:v>44811</c:v>
                </c:pt>
                <c:pt idx="132">
                  <c:v>44810</c:v>
                </c:pt>
                <c:pt idx="133">
                  <c:v>44809</c:v>
                </c:pt>
                <c:pt idx="134">
                  <c:v>44808</c:v>
                </c:pt>
                <c:pt idx="135">
                  <c:v>44806</c:v>
                </c:pt>
                <c:pt idx="136">
                  <c:v>44805</c:v>
                </c:pt>
                <c:pt idx="137">
                  <c:v>44804</c:v>
                </c:pt>
                <c:pt idx="138">
                  <c:v>44803</c:v>
                </c:pt>
                <c:pt idx="139">
                  <c:v>44802</c:v>
                </c:pt>
                <c:pt idx="140">
                  <c:v>44799</c:v>
                </c:pt>
                <c:pt idx="141">
                  <c:v>44798</c:v>
                </c:pt>
                <c:pt idx="142">
                  <c:v>44797</c:v>
                </c:pt>
                <c:pt idx="143">
                  <c:v>44796</c:v>
                </c:pt>
                <c:pt idx="144">
                  <c:v>44795</c:v>
                </c:pt>
                <c:pt idx="145">
                  <c:v>44792</c:v>
                </c:pt>
                <c:pt idx="146">
                  <c:v>44791</c:v>
                </c:pt>
                <c:pt idx="147">
                  <c:v>44790</c:v>
                </c:pt>
                <c:pt idx="148">
                  <c:v>44789</c:v>
                </c:pt>
                <c:pt idx="149">
                  <c:v>44788</c:v>
                </c:pt>
                <c:pt idx="150">
                  <c:v>44785</c:v>
                </c:pt>
                <c:pt idx="151">
                  <c:v>44784</c:v>
                </c:pt>
                <c:pt idx="152">
                  <c:v>44783</c:v>
                </c:pt>
                <c:pt idx="153">
                  <c:v>44782</c:v>
                </c:pt>
                <c:pt idx="154">
                  <c:v>44781</c:v>
                </c:pt>
                <c:pt idx="155">
                  <c:v>44778</c:v>
                </c:pt>
                <c:pt idx="156">
                  <c:v>44777</c:v>
                </c:pt>
                <c:pt idx="157">
                  <c:v>44776</c:v>
                </c:pt>
                <c:pt idx="158">
                  <c:v>44775</c:v>
                </c:pt>
                <c:pt idx="159">
                  <c:v>44774</c:v>
                </c:pt>
                <c:pt idx="160">
                  <c:v>44771</c:v>
                </c:pt>
                <c:pt idx="161">
                  <c:v>44770</c:v>
                </c:pt>
                <c:pt idx="162">
                  <c:v>44769</c:v>
                </c:pt>
                <c:pt idx="163">
                  <c:v>44768</c:v>
                </c:pt>
                <c:pt idx="164">
                  <c:v>44767</c:v>
                </c:pt>
                <c:pt idx="165">
                  <c:v>44764</c:v>
                </c:pt>
                <c:pt idx="166">
                  <c:v>44763</c:v>
                </c:pt>
                <c:pt idx="167">
                  <c:v>44762</c:v>
                </c:pt>
                <c:pt idx="168">
                  <c:v>44761</c:v>
                </c:pt>
                <c:pt idx="169">
                  <c:v>44760</c:v>
                </c:pt>
                <c:pt idx="170">
                  <c:v>44757</c:v>
                </c:pt>
                <c:pt idx="171">
                  <c:v>44756</c:v>
                </c:pt>
                <c:pt idx="172">
                  <c:v>44755</c:v>
                </c:pt>
                <c:pt idx="173">
                  <c:v>44754</c:v>
                </c:pt>
                <c:pt idx="174">
                  <c:v>44753</c:v>
                </c:pt>
                <c:pt idx="175">
                  <c:v>44750</c:v>
                </c:pt>
                <c:pt idx="176">
                  <c:v>44749</c:v>
                </c:pt>
                <c:pt idx="177">
                  <c:v>44748</c:v>
                </c:pt>
                <c:pt idx="178">
                  <c:v>44747</c:v>
                </c:pt>
                <c:pt idx="179">
                  <c:v>44746</c:v>
                </c:pt>
                <c:pt idx="180">
                  <c:v>44745</c:v>
                </c:pt>
                <c:pt idx="181">
                  <c:v>44743</c:v>
                </c:pt>
                <c:pt idx="182">
                  <c:v>44742</c:v>
                </c:pt>
                <c:pt idx="183">
                  <c:v>44741</c:v>
                </c:pt>
                <c:pt idx="184">
                  <c:v>44740</c:v>
                </c:pt>
                <c:pt idx="185">
                  <c:v>44739</c:v>
                </c:pt>
                <c:pt idx="186">
                  <c:v>44736</c:v>
                </c:pt>
                <c:pt idx="187">
                  <c:v>44735</c:v>
                </c:pt>
                <c:pt idx="188">
                  <c:v>44734</c:v>
                </c:pt>
                <c:pt idx="189">
                  <c:v>44733</c:v>
                </c:pt>
                <c:pt idx="190">
                  <c:v>44732</c:v>
                </c:pt>
                <c:pt idx="191">
                  <c:v>44731</c:v>
                </c:pt>
                <c:pt idx="192">
                  <c:v>44729</c:v>
                </c:pt>
                <c:pt idx="193">
                  <c:v>44728</c:v>
                </c:pt>
                <c:pt idx="194">
                  <c:v>44727</c:v>
                </c:pt>
                <c:pt idx="195">
                  <c:v>44726</c:v>
                </c:pt>
                <c:pt idx="196">
                  <c:v>44725</c:v>
                </c:pt>
                <c:pt idx="197">
                  <c:v>44722</c:v>
                </c:pt>
                <c:pt idx="198">
                  <c:v>44721</c:v>
                </c:pt>
                <c:pt idx="199">
                  <c:v>44720</c:v>
                </c:pt>
                <c:pt idx="200">
                  <c:v>44719</c:v>
                </c:pt>
                <c:pt idx="201">
                  <c:v>44718</c:v>
                </c:pt>
                <c:pt idx="202">
                  <c:v>44715</c:v>
                </c:pt>
                <c:pt idx="203">
                  <c:v>44714</c:v>
                </c:pt>
                <c:pt idx="204">
                  <c:v>44713</c:v>
                </c:pt>
                <c:pt idx="205">
                  <c:v>44712</c:v>
                </c:pt>
                <c:pt idx="206">
                  <c:v>44711</c:v>
                </c:pt>
                <c:pt idx="207">
                  <c:v>44710</c:v>
                </c:pt>
                <c:pt idx="208">
                  <c:v>44708</c:v>
                </c:pt>
                <c:pt idx="209">
                  <c:v>44707</c:v>
                </c:pt>
                <c:pt idx="210">
                  <c:v>44706</c:v>
                </c:pt>
                <c:pt idx="211">
                  <c:v>44705</c:v>
                </c:pt>
                <c:pt idx="212">
                  <c:v>44704</c:v>
                </c:pt>
                <c:pt idx="213">
                  <c:v>44701</c:v>
                </c:pt>
                <c:pt idx="214">
                  <c:v>44700</c:v>
                </c:pt>
                <c:pt idx="215">
                  <c:v>44699</c:v>
                </c:pt>
                <c:pt idx="216">
                  <c:v>44698</c:v>
                </c:pt>
                <c:pt idx="217">
                  <c:v>44697</c:v>
                </c:pt>
                <c:pt idx="218">
                  <c:v>44694</c:v>
                </c:pt>
                <c:pt idx="219">
                  <c:v>44693</c:v>
                </c:pt>
                <c:pt idx="220">
                  <c:v>44692</c:v>
                </c:pt>
                <c:pt idx="221">
                  <c:v>44691</c:v>
                </c:pt>
                <c:pt idx="222">
                  <c:v>44690</c:v>
                </c:pt>
                <c:pt idx="223">
                  <c:v>44687</c:v>
                </c:pt>
                <c:pt idx="224">
                  <c:v>44686</c:v>
                </c:pt>
                <c:pt idx="225">
                  <c:v>44685</c:v>
                </c:pt>
                <c:pt idx="226">
                  <c:v>44684</c:v>
                </c:pt>
                <c:pt idx="227">
                  <c:v>44683</c:v>
                </c:pt>
                <c:pt idx="228">
                  <c:v>44680</c:v>
                </c:pt>
                <c:pt idx="229">
                  <c:v>44679</c:v>
                </c:pt>
                <c:pt idx="230">
                  <c:v>44678</c:v>
                </c:pt>
                <c:pt idx="231">
                  <c:v>44677</c:v>
                </c:pt>
                <c:pt idx="232">
                  <c:v>44676</c:v>
                </c:pt>
                <c:pt idx="233">
                  <c:v>44673</c:v>
                </c:pt>
                <c:pt idx="234">
                  <c:v>44672</c:v>
                </c:pt>
                <c:pt idx="235">
                  <c:v>44671</c:v>
                </c:pt>
                <c:pt idx="236">
                  <c:v>44670</c:v>
                </c:pt>
                <c:pt idx="237">
                  <c:v>44669</c:v>
                </c:pt>
                <c:pt idx="238">
                  <c:v>44665</c:v>
                </c:pt>
                <c:pt idx="239">
                  <c:v>44664</c:v>
                </c:pt>
                <c:pt idx="240">
                  <c:v>44663</c:v>
                </c:pt>
                <c:pt idx="241">
                  <c:v>44662</c:v>
                </c:pt>
                <c:pt idx="242">
                  <c:v>44659</c:v>
                </c:pt>
                <c:pt idx="243">
                  <c:v>44658</c:v>
                </c:pt>
                <c:pt idx="244">
                  <c:v>44657</c:v>
                </c:pt>
                <c:pt idx="245">
                  <c:v>44656</c:v>
                </c:pt>
                <c:pt idx="246">
                  <c:v>44655</c:v>
                </c:pt>
                <c:pt idx="247">
                  <c:v>44652</c:v>
                </c:pt>
                <c:pt idx="248">
                  <c:v>44651</c:v>
                </c:pt>
                <c:pt idx="249">
                  <c:v>44650</c:v>
                </c:pt>
                <c:pt idx="250">
                  <c:v>44649</c:v>
                </c:pt>
                <c:pt idx="251">
                  <c:v>44648</c:v>
                </c:pt>
                <c:pt idx="252">
                  <c:v>44645</c:v>
                </c:pt>
                <c:pt idx="253">
                  <c:v>44644</c:v>
                </c:pt>
                <c:pt idx="254">
                  <c:v>44643</c:v>
                </c:pt>
                <c:pt idx="255">
                  <c:v>44642</c:v>
                </c:pt>
                <c:pt idx="256">
                  <c:v>44641</c:v>
                </c:pt>
                <c:pt idx="257">
                  <c:v>44638</c:v>
                </c:pt>
                <c:pt idx="258">
                  <c:v>44637</c:v>
                </c:pt>
                <c:pt idx="259">
                  <c:v>44636</c:v>
                </c:pt>
                <c:pt idx="260">
                  <c:v>44635</c:v>
                </c:pt>
                <c:pt idx="261">
                  <c:v>44634</c:v>
                </c:pt>
                <c:pt idx="262">
                  <c:v>44631</c:v>
                </c:pt>
                <c:pt idx="263">
                  <c:v>44630</c:v>
                </c:pt>
                <c:pt idx="264">
                  <c:v>44629</c:v>
                </c:pt>
                <c:pt idx="265">
                  <c:v>44628</c:v>
                </c:pt>
                <c:pt idx="266">
                  <c:v>44627</c:v>
                </c:pt>
                <c:pt idx="267">
                  <c:v>44624</c:v>
                </c:pt>
                <c:pt idx="268">
                  <c:v>44623</c:v>
                </c:pt>
                <c:pt idx="269">
                  <c:v>44622</c:v>
                </c:pt>
                <c:pt idx="270">
                  <c:v>44621</c:v>
                </c:pt>
                <c:pt idx="271">
                  <c:v>44620</c:v>
                </c:pt>
                <c:pt idx="272">
                  <c:v>44617</c:v>
                </c:pt>
                <c:pt idx="273">
                  <c:v>44616</c:v>
                </c:pt>
                <c:pt idx="274">
                  <c:v>44615</c:v>
                </c:pt>
                <c:pt idx="275">
                  <c:v>44614</c:v>
                </c:pt>
                <c:pt idx="276">
                  <c:v>44613</c:v>
                </c:pt>
                <c:pt idx="277">
                  <c:v>44612</c:v>
                </c:pt>
                <c:pt idx="278">
                  <c:v>44610</c:v>
                </c:pt>
                <c:pt idx="279">
                  <c:v>44609</c:v>
                </c:pt>
                <c:pt idx="280">
                  <c:v>44608</c:v>
                </c:pt>
                <c:pt idx="281">
                  <c:v>44607</c:v>
                </c:pt>
                <c:pt idx="282">
                  <c:v>44606</c:v>
                </c:pt>
                <c:pt idx="283">
                  <c:v>44603</c:v>
                </c:pt>
                <c:pt idx="284">
                  <c:v>44602</c:v>
                </c:pt>
                <c:pt idx="285">
                  <c:v>44601</c:v>
                </c:pt>
                <c:pt idx="286">
                  <c:v>44600</c:v>
                </c:pt>
                <c:pt idx="287">
                  <c:v>44599</c:v>
                </c:pt>
                <c:pt idx="288">
                  <c:v>44596</c:v>
                </c:pt>
                <c:pt idx="289">
                  <c:v>44595</c:v>
                </c:pt>
                <c:pt idx="290">
                  <c:v>44594</c:v>
                </c:pt>
                <c:pt idx="291">
                  <c:v>44593</c:v>
                </c:pt>
                <c:pt idx="292">
                  <c:v>44592</c:v>
                </c:pt>
                <c:pt idx="293">
                  <c:v>44589</c:v>
                </c:pt>
                <c:pt idx="294">
                  <c:v>44588</c:v>
                </c:pt>
                <c:pt idx="295">
                  <c:v>44587</c:v>
                </c:pt>
                <c:pt idx="296">
                  <c:v>44586</c:v>
                </c:pt>
                <c:pt idx="297">
                  <c:v>44585</c:v>
                </c:pt>
                <c:pt idx="298">
                  <c:v>44582</c:v>
                </c:pt>
                <c:pt idx="299">
                  <c:v>44581</c:v>
                </c:pt>
                <c:pt idx="300">
                  <c:v>44580</c:v>
                </c:pt>
                <c:pt idx="301">
                  <c:v>44579</c:v>
                </c:pt>
                <c:pt idx="302">
                  <c:v>44578</c:v>
                </c:pt>
                <c:pt idx="303">
                  <c:v>44577</c:v>
                </c:pt>
                <c:pt idx="304">
                  <c:v>44575</c:v>
                </c:pt>
                <c:pt idx="305">
                  <c:v>44574</c:v>
                </c:pt>
                <c:pt idx="306">
                  <c:v>44573</c:v>
                </c:pt>
                <c:pt idx="307">
                  <c:v>44572</c:v>
                </c:pt>
                <c:pt idx="308">
                  <c:v>44571</c:v>
                </c:pt>
                <c:pt idx="309">
                  <c:v>44568</c:v>
                </c:pt>
                <c:pt idx="310">
                  <c:v>44567</c:v>
                </c:pt>
                <c:pt idx="311">
                  <c:v>44566</c:v>
                </c:pt>
                <c:pt idx="312">
                  <c:v>44565</c:v>
                </c:pt>
                <c:pt idx="313">
                  <c:v>44564</c:v>
                </c:pt>
                <c:pt idx="314">
                  <c:v>44561</c:v>
                </c:pt>
                <c:pt idx="315">
                  <c:v>44560</c:v>
                </c:pt>
                <c:pt idx="316">
                  <c:v>44559</c:v>
                </c:pt>
                <c:pt idx="317">
                  <c:v>44558</c:v>
                </c:pt>
                <c:pt idx="318">
                  <c:v>44557</c:v>
                </c:pt>
                <c:pt idx="319">
                  <c:v>44553</c:v>
                </c:pt>
                <c:pt idx="320">
                  <c:v>44552</c:v>
                </c:pt>
                <c:pt idx="321">
                  <c:v>44551</c:v>
                </c:pt>
                <c:pt idx="322">
                  <c:v>44550</c:v>
                </c:pt>
                <c:pt idx="323">
                  <c:v>44547</c:v>
                </c:pt>
                <c:pt idx="324">
                  <c:v>44546</c:v>
                </c:pt>
                <c:pt idx="325">
                  <c:v>44545</c:v>
                </c:pt>
                <c:pt idx="326">
                  <c:v>44544</c:v>
                </c:pt>
                <c:pt idx="327">
                  <c:v>44543</c:v>
                </c:pt>
                <c:pt idx="328">
                  <c:v>44540</c:v>
                </c:pt>
                <c:pt idx="329">
                  <c:v>44539</c:v>
                </c:pt>
                <c:pt idx="330">
                  <c:v>44538</c:v>
                </c:pt>
                <c:pt idx="331">
                  <c:v>44537</c:v>
                </c:pt>
                <c:pt idx="332">
                  <c:v>44536</c:v>
                </c:pt>
                <c:pt idx="333">
                  <c:v>44533</c:v>
                </c:pt>
                <c:pt idx="334">
                  <c:v>44532</c:v>
                </c:pt>
                <c:pt idx="335">
                  <c:v>44531</c:v>
                </c:pt>
                <c:pt idx="336">
                  <c:v>44530</c:v>
                </c:pt>
                <c:pt idx="337">
                  <c:v>44529</c:v>
                </c:pt>
                <c:pt idx="338">
                  <c:v>44526</c:v>
                </c:pt>
                <c:pt idx="339">
                  <c:v>44525</c:v>
                </c:pt>
                <c:pt idx="340">
                  <c:v>44524</c:v>
                </c:pt>
                <c:pt idx="341">
                  <c:v>44523</c:v>
                </c:pt>
                <c:pt idx="342">
                  <c:v>44522</c:v>
                </c:pt>
                <c:pt idx="343">
                  <c:v>44519</c:v>
                </c:pt>
                <c:pt idx="344">
                  <c:v>44518</c:v>
                </c:pt>
                <c:pt idx="345">
                  <c:v>44517</c:v>
                </c:pt>
                <c:pt idx="346">
                  <c:v>44516</c:v>
                </c:pt>
                <c:pt idx="347">
                  <c:v>44515</c:v>
                </c:pt>
                <c:pt idx="348">
                  <c:v>44512</c:v>
                </c:pt>
                <c:pt idx="349">
                  <c:v>44511</c:v>
                </c:pt>
                <c:pt idx="350">
                  <c:v>44510</c:v>
                </c:pt>
                <c:pt idx="351">
                  <c:v>44509</c:v>
                </c:pt>
                <c:pt idx="352">
                  <c:v>44508</c:v>
                </c:pt>
                <c:pt idx="353">
                  <c:v>44505</c:v>
                </c:pt>
                <c:pt idx="354">
                  <c:v>44504</c:v>
                </c:pt>
                <c:pt idx="355">
                  <c:v>44503</c:v>
                </c:pt>
                <c:pt idx="356">
                  <c:v>44502</c:v>
                </c:pt>
                <c:pt idx="357">
                  <c:v>44501</c:v>
                </c:pt>
                <c:pt idx="358">
                  <c:v>44498</c:v>
                </c:pt>
                <c:pt idx="359">
                  <c:v>44497</c:v>
                </c:pt>
                <c:pt idx="360">
                  <c:v>44496</c:v>
                </c:pt>
                <c:pt idx="361">
                  <c:v>44495</c:v>
                </c:pt>
                <c:pt idx="362">
                  <c:v>44494</c:v>
                </c:pt>
                <c:pt idx="363">
                  <c:v>44491</c:v>
                </c:pt>
                <c:pt idx="364">
                  <c:v>44490</c:v>
                </c:pt>
                <c:pt idx="365">
                  <c:v>44489</c:v>
                </c:pt>
                <c:pt idx="366">
                  <c:v>44488</c:v>
                </c:pt>
                <c:pt idx="367">
                  <c:v>44487</c:v>
                </c:pt>
                <c:pt idx="368">
                  <c:v>44484</c:v>
                </c:pt>
                <c:pt idx="369">
                  <c:v>44483</c:v>
                </c:pt>
                <c:pt idx="370">
                  <c:v>44482</c:v>
                </c:pt>
                <c:pt idx="371">
                  <c:v>44481</c:v>
                </c:pt>
                <c:pt idx="372">
                  <c:v>44480</c:v>
                </c:pt>
                <c:pt idx="373">
                  <c:v>44477</c:v>
                </c:pt>
                <c:pt idx="374">
                  <c:v>44476</c:v>
                </c:pt>
                <c:pt idx="375">
                  <c:v>44475</c:v>
                </c:pt>
                <c:pt idx="376">
                  <c:v>44474</c:v>
                </c:pt>
                <c:pt idx="377">
                  <c:v>44473</c:v>
                </c:pt>
                <c:pt idx="378">
                  <c:v>44470</c:v>
                </c:pt>
                <c:pt idx="379">
                  <c:v>44469</c:v>
                </c:pt>
                <c:pt idx="380">
                  <c:v>44468</c:v>
                </c:pt>
                <c:pt idx="381">
                  <c:v>44467</c:v>
                </c:pt>
                <c:pt idx="382">
                  <c:v>44466</c:v>
                </c:pt>
                <c:pt idx="383">
                  <c:v>44463</c:v>
                </c:pt>
                <c:pt idx="384">
                  <c:v>44462</c:v>
                </c:pt>
                <c:pt idx="385">
                  <c:v>44461</c:v>
                </c:pt>
                <c:pt idx="386">
                  <c:v>44460</c:v>
                </c:pt>
                <c:pt idx="387">
                  <c:v>44459</c:v>
                </c:pt>
                <c:pt idx="388">
                  <c:v>44456</c:v>
                </c:pt>
                <c:pt idx="389">
                  <c:v>44455</c:v>
                </c:pt>
                <c:pt idx="390">
                  <c:v>44454</c:v>
                </c:pt>
                <c:pt idx="391">
                  <c:v>44453</c:v>
                </c:pt>
                <c:pt idx="392">
                  <c:v>44452</c:v>
                </c:pt>
                <c:pt idx="393">
                  <c:v>44449</c:v>
                </c:pt>
                <c:pt idx="394">
                  <c:v>44448</c:v>
                </c:pt>
                <c:pt idx="395">
                  <c:v>44447</c:v>
                </c:pt>
                <c:pt idx="396">
                  <c:v>44446</c:v>
                </c:pt>
                <c:pt idx="397">
                  <c:v>44445</c:v>
                </c:pt>
                <c:pt idx="398">
                  <c:v>44444</c:v>
                </c:pt>
                <c:pt idx="399">
                  <c:v>44442</c:v>
                </c:pt>
                <c:pt idx="400">
                  <c:v>44441</c:v>
                </c:pt>
                <c:pt idx="401">
                  <c:v>44440</c:v>
                </c:pt>
                <c:pt idx="402">
                  <c:v>44439</c:v>
                </c:pt>
                <c:pt idx="403">
                  <c:v>44438</c:v>
                </c:pt>
                <c:pt idx="404">
                  <c:v>44435</c:v>
                </c:pt>
                <c:pt idx="405">
                  <c:v>44434</c:v>
                </c:pt>
                <c:pt idx="406">
                  <c:v>44433</c:v>
                </c:pt>
                <c:pt idx="407">
                  <c:v>44432</c:v>
                </c:pt>
                <c:pt idx="408">
                  <c:v>44431</c:v>
                </c:pt>
                <c:pt idx="409">
                  <c:v>44428</c:v>
                </c:pt>
                <c:pt idx="410">
                  <c:v>44427</c:v>
                </c:pt>
                <c:pt idx="411">
                  <c:v>44426</c:v>
                </c:pt>
                <c:pt idx="412">
                  <c:v>44425</c:v>
                </c:pt>
                <c:pt idx="413">
                  <c:v>44424</c:v>
                </c:pt>
                <c:pt idx="414">
                  <c:v>44421</c:v>
                </c:pt>
                <c:pt idx="415">
                  <c:v>44420</c:v>
                </c:pt>
                <c:pt idx="416">
                  <c:v>44419</c:v>
                </c:pt>
                <c:pt idx="417">
                  <c:v>44418</c:v>
                </c:pt>
                <c:pt idx="418">
                  <c:v>44417</c:v>
                </c:pt>
                <c:pt idx="419">
                  <c:v>44414</c:v>
                </c:pt>
                <c:pt idx="420">
                  <c:v>44413</c:v>
                </c:pt>
                <c:pt idx="421">
                  <c:v>44412</c:v>
                </c:pt>
                <c:pt idx="422">
                  <c:v>44411</c:v>
                </c:pt>
                <c:pt idx="423">
                  <c:v>44410</c:v>
                </c:pt>
                <c:pt idx="424">
                  <c:v>44407</c:v>
                </c:pt>
                <c:pt idx="425">
                  <c:v>44406</c:v>
                </c:pt>
                <c:pt idx="426">
                  <c:v>44405</c:v>
                </c:pt>
                <c:pt idx="427">
                  <c:v>44404</c:v>
                </c:pt>
                <c:pt idx="428">
                  <c:v>44403</c:v>
                </c:pt>
                <c:pt idx="429">
                  <c:v>44400</c:v>
                </c:pt>
                <c:pt idx="430">
                  <c:v>44399</c:v>
                </c:pt>
                <c:pt idx="431">
                  <c:v>44398</c:v>
                </c:pt>
                <c:pt idx="432">
                  <c:v>44397</c:v>
                </c:pt>
                <c:pt idx="433">
                  <c:v>44396</c:v>
                </c:pt>
                <c:pt idx="434">
                  <c:v>44393</c:v>
                </c:pt>
                <c:pt idx="435">
                  <c:v>44392</c:v>
                </c:pt>
                <c:pt idx="436">
                  <c:v>44391</c:v>
                </c:pt>
                <c:pt idx="437">
                  <c:v>44390</c:v>
                </c:pt>
                <c:pt idx="438">
                  <c:v>44389</c:v>
                </c:pt>
                <c:pt idx="439">
                  <c:v>44386</c:v>
                </c:pt>
                <c:pt idx="440">
                  <c:v>44385</c:v>
                </c:pt>
                <c:pt idx="441">
                  <c:v>44384</c:v>
                </c:pt>
                <c:pt idx="442">
                  <c:v>44383</c:v>
                </c:pt>
                <c:pt idx="443">
                  <c:v>44382</c:v>
                </c:pt>
                <c:pt idx="444">
                  <c:v>44381</c:v>
                </c:pt>
                <c:pt idx="445">
                  <c:v>44379</c:v>
                </c:pt>
                <c:pt idx="446">
                  <c:v>44378</c:v>
                </c:pt>
                <c:pt idx="447">
                  <c:v>44377</c:v>
                </c:pt>
                <c:pt idx="448">
                  <c:v>44376</c:v>
                </c:pt>
                <c:pt idx="449">
                  <c:v>44375</c:v>
                </c:pt>
                <c:pt idx="450">
                  <c:v>44372</c:v>
                </c:pt>
                <c:pt idx="451">
                  <c:v>44371</c:v>
                </c:pt>
                <c:pt idx="452">
                  <c:v>44370</c:v>
                </c:pt>
                <c:pt idx="453">
                  <c:v>44369</c:v>
                </c:pt>
                <c:pt idx="454">
                  <c:v>44368</c:v>
                </c:pt>
                <c:pt idx="455">
                  <c:v>44365</c:v>
                </c:pt>
                <c:pt idx="456">
                  <c:v>44364</c:v>
                </c:pt>
                <c:pt idx="457">
                  <c:v>44363</c:v>
                </c:pt>
                <c:pt idx="458">
                  <c:v>44362</c:v>
                </c:pt>
                <c:pt idx="459">
                  <c:v>44361</c:v>
                </c:pt>
                <c:pt idx="460">
                  <c:v>44358</c:v>
                </c:pt>
                <c:pt idx="461">
                  <c:v>44357</c:v>
                </c:pt>
                <c:pt idx="462">
                  <c:v>44356</c:v>
                </c:pt>
                <c:pt idx="463">
                  <c:v>44355</c:v>
                </c:pt>
                <c:pt idx="464">
                  <c:v>44354</c:v>
                </c:pt>
                <c:pt idx="465">
                  <c:v>44351</c:v>
                </c:pt>
                <c:pt idx="466">
                  <c:v>44350</c:v>
                </c:pt>
                <c:pt idx="467">
                  <c:v>44349</c:v>
                </c:pt>
                <c:pt idx="468">
                  <c:v>44348</c:v>
                </c:pt>
                <c:pt idx="469">
                  <c:v>44347</c:v>
                </c:pt>
                <c:pt idx="470">
                  <c:v>44346</c:v>
                </c:pt>
                <c:pt idx="471">
                  <c:v>44344</c:v>
                </c:pt>
                <c:pt idx="472">
                  <c:v>44343</c:v>
                </c:pt>
                <c:pt idx="473">
                  <c:v>44342</c:v>
                </c:pt>
                <c:pt idx="474">
                  <c:v>44341</c:v>
                </c:pt>
                <c:pt idx="475">
                  <c:v>44340</c:v>
                </c:pt>
                <c:pt idx="476">
                  <c:v>44337</c:v>
                </c:pt>
                <c:pt idx="477">
                  <c:v>44336</c:v>
                </c:pt>
                <c:pt idx="478">
                  <c:v>44335</c:v>
                </c:pt>
                <c:pt idx="479">
                  <c:v>44334</c:v>
                </c:pt>
                <c:pt idx="480">
                  <c:v>44333</c:v>
                </c:pt>
                <c:pt idx="481">
                  <c:v>44330</c:v>
                </c:pt>
                <c:pt idx="482">
                  <c:v>44329</c:v>
                </c:pt>
                <c:pt idx="483">
                  <c:v>44328</c:v>
                </c:pt>
                <c:pt idx="484">
                  <c:v>44327</c:v>
                </c:pt>
                <c:pt idx="485">
                  <c:v>44326</c:v>
                </c:pt>
                <c:pt idx="486">
                  <c:v>44323</c:v>
                </c:pt>
                <c:pt idx="487">
                  <c:v>44322</c:v>
                </c:pt>
                <c:pt idx="488">
                  <c:v>44321</c:v>
                </c:pt>
                <c:pt idx="489">
                  <c:v>44320</c:v>
                </c:pt>
                <c:pt idx="490">
                  <c:v>44319</c:v>
                </c:pt>
                <c:pt idx="491">
                  <c:v>44316</c:v>
                </c:pt>
                <c:pt idx="492">
                  <c:v>44315</c:v>
                </c:pt>
                <c:pt idx="493">
                  <c:v>44314</c:v>
                </c:pt>
                <c:pt idx="494">
                  <c:v>44313</c:v>
                </c:pt>
                <c:pt idx="495">
                  <c:v>44312</c:v>
                </c:pt>
                <c:pt idx="496">
                  <c:v>44309</c:v>
                </c:pt>
                <c:pt idx="497">
                  <c:v>44308</c:v>
                </c:pt>
                <c:pt idx="498">
                  <c:v>44307</c:v>
                </c:pt>
                <c:pt idx="499">
                  <c:v>44306</c:v>
                </c:pt>
                <c:pt idx="500">
                  <c:v>44305</c:v>
                </c:pt>
                <c:pt idx="501">
                  <c:v>44302</c:v>
                </c:pt>
                <c:pt idx="502">
                  <c:v>44301</c:v>
                </c:pt>
                <c:pt idx="503">
                  <c:v>44300</c:v>
                </c:pt>
                <c:pt idx="504">
                  <c:v>44299</c:v>
                </c:pt>
                <c:pt idx="505">
                  <c:v>44298</c:v>
                </c:pt>
                <c:pt idx="506">
                  <c:v>44295</c:v>
                </c:pt>
                <c:pt idx="507">
                  <c:v>44294</c:v>
                </c:pt>
                <c:pt idx="508">
                  <c:v>44293</c:v>
                </c:pt>
                <c:pt idx="509">
                  <c:v>44292</c:v>
                </c:pt>
                <c:pt idx="510">
                  <c:v>44291</c:v>
                </c:pt>
                <c:pt idx="511">
                  <c:v>44287</c:v>
                </c:pt>
                <c:pt idx="512">
                  <c:v>44286</c:v>
                </c:pt>
                <c:pt idx="513">
                  <c:v>44285</c:v>
                </c:pt>
                <c:pt idx="514">
                  <c:v>44284</c:v>
                </c:pt>
                <c:pt idx="515">
                  <c:v>44281</c:v>
                </c:pt>
                <c:pt idx="516">
                  <c:v>44280</c:v>
                </c:pt>
                <c:pt idx="517">
                  <c:v>44279</c:v>
                </c:pt>
                <c:pt idx="518">
                  <c:v>44278</c:v>
                </c:pt>
                <c:pt idx="519">
                  <c:v>44277</c:v>
                </c:pt>
                <c:pt idx="520">
                  <c:v>44274</c:v>
                </c:pt>
                <c:pt idx="521">
                  <c:v>44273</c:v>
                </c:pt>
                <c:pt idx="522">
                  <c:v>44272</c:v>
                </c:pt>
                <c:pt idx="523">
                  <c:v>44271</c:v>
                </c:pt>
                <c:pt idx="524">
                  <c:v>44270</c:v>
                </c:pt>
                <c:pt idx="525">
                  <c:v>44267</c:v>
                </c:pt>
                <c:pt idx="526">
                  <c:v>44266</c:v>
                </c:pt>
                <c:pt idx="527">
                  <c:v>44265</c:v>
                </c:pt>
                <c:pt idx="528">
                  <c:v>44264</c:v>
                </c:pt>
                <c:pt idx="529">
                  <c:v>44263</c:v>
                </c:pt>
                <c:pt idx="530">
                  <c:v>44260</c:v>
                </c:pt>
                <c:pt idx="531">
                  <c:v>44259</c:v>
                </c:pt>
                <c:pt idx="532">
                  <c:v>44258</c:v>
                </c:pt>
                <c:pt idx="533">
                  <c:v>44257</c:v>
                </c:pt>
                <c:pt idx="534">
                  <c:v>44256</c:v>
                </c:pt>
                <c:pt idx="535">
                  <c:v>44253</c:v>
                </c:pt>
                <c:pt idx="536">
                  <c:v>44252</c:v>
                </c:pt>
                <c:pt idx="537">
                  <c:v>44251</c:v>
                </c:pt>
                <c:pt idx="538">
                  <c:v>44250</c:v>
                </c:pt>
                <c:pt idx="539">
                  <c:v>44249</c:v>
                </c:pt>
                <c:pt idx="540">
                  <c:v>44246</c:v>
                </c:pt>
                <c:pt idx="541">
                  <c:v>44245</c:v>
                </c:pt>
                <c:pt idx="542">
                  <c:v>44244</c:v>
                </c:pt>
                <c:pt idx="543">
                  <c:v>44243</c:v>
                </c:pt>
                <c:pt idx="544">
                  <c:v>44242</c:v>
                </c:pt>
                <c:pt idx="545">
                  <c:v>44241</c:v>
                </c:pt>
                <c:pt idx="546">
                  <c:v>44239</c:v>
                </c:pt>
                <c:pt idx="547">
                  <c:v>44238</c:v>
                </c:pt>
                <c:pt idx="548">
                  <c:v>44237</c:v>
                </c:pt>
                <c:pt idx="549">
                  <c:v>44236</c:v>
                </c:pt>
                <c:pt idx="550">
                  <c:v>44235</c:v>
                </c:pt>
                <c:pt idx="551">
                  <c:v>44232</c:v>
                </c:pt>
                <c:pt idx="552">
                  <c:v>44231</c:v>
                </c:pt>
                <c:pt idx="553">
                  <c:v>44230</c:v>
                </c:pt>
                <c:pt idx="554">
                  <c:v>44229</c:v>
                </c:pt>
                <c:pt idx="555">
                  <c:v>44228</c:v>
                </c:pt>
                <c:pt idx="556">
                  <c:v>44225</c:v>
                </c:pt>
                <c:pt idx="557">
                  <c:v>44224</c:v>
                </c:pt>
                <c:pt idx="558">
                  <c:v>44223</c:v>
                </c:pt>
                <c:pt idx="559">
                  <c:v>44222</c:v>
                </c:pt>
                <c:pt idx="560">
                  <c:v>44221</c:v>
                </c:pt>
                <c:pt idx="561">
                  <c:v>44218</c:v>
                </c:pt>
                <c:pt idx="562">
                  <c:v>44217</c:v>
                </c:pt>
                <c:pt idx="563">
                  <c:v>44216</c:v>
                </c:pt>
                <c:pt idx="564">
                  <c:v>44215</c:v>
                </c:pt>
                <c:pt idx="565">
                  <c:v>44214</c:v>
                </c:pt>
                <c:pt idx="566">
                  <c:v>44213</c:v>
                </c:pt>
                <c:pt idx="567">
                  <c:v>44211</c:v>
                </c:pt>
                <c:pt idx="568">
                  <c:v>44210</c:v>
                </c:pt>
                <c:pt idx="569">
                  <c:v>44209</c:v>
                </c:pt>
                <c:pt idx="570">
                  <c:v>44208</c:v>
                </c:pt>
                <c:pt idx="571">
                  <c:v>44207</c:v>
                </c:pt>
                <c:pt idx="572">
                  <c:v>44204</c:v>
                </c:pt>
                <c:pt idx="573">
                  <c:v>44203</c:v>
                </c:pt>
                <c:pt idx="574">
                  <c:v>44202</c:v>
                </c:pt>
                <c:pt idx="575">
                  <c:v>44201</c:v>
                </c:pt>
                <c:pt idx="576">
                  <c:v>44200</c:v>
                </c:pt>
                <c:pt idx="577">
                  <c:v>44196</c:v>
                </c:pt>
                <c:pt idx="578">
                  <c:v>44195</c:v>
                </c:pt>
                <c:pt idx="579">
                  <c:v>44194</c:v>
                </c:pt>
                <c:pt idx="580">
                  <c:v>44193</c:v>
                </c:pt>
                <c:pt idx="581">
                  <c:v>44189</c:v>
                </c:pt>
                <c:pt idx="582">
                  <c:v>44188</c:v>
                </c:pt>
                <c:pt idx="583">
                  <c:v>44187</c:v>
                </c:pt>
                <c:pt idx="584">
                  <c:v>44186</c:v>
                </c:pt>
                <c:pt idx="585">
                  <c:v>44183</c:v>
                </c:pt>
                <c:pt idx="586">
                  <c:v>44182</c:v>
                </c:pt>
                <c:pt idx="587">
                  <c:v>44181</c:v>
                </c:pt>
                <c:pt idx="588">
                  <c:v>44180</c:v>
                </c:pt>
                <c:pt idx="589">
                  <c:v>44179</c:v>
                </c:pt>
                <c:pt idx="590">
                  <c:v>44176</c:v>
                </c:pt>
                <c:pt idx="591">
                  <c:v>44175</c:v>
                </c:pt>
                <c:pt idx="592">
                  <c:v>44174</c:v>
                </c:pt>
                <c:pt idx="593">
                  <c:v>44173</c:v>
                </c:pt>
                <c:pt idx="594">
                  <c:v>44172</c:v>
                </c:pt>
                <c:pt idx="595">
                  <c:v>44169</c:v>
                </c:pt>
                <c:pt idx="596">
                  <c:v>44168</c:v>
                </c:pt>
                <c:pt idx="597">
                  <c:v>44167</c:v>
                </c:pt>
                <c:pt idx="598">
                  <c:v>44166</c:v>
                </c:pt>
                <c:pt idx="599">
                  <c:v>44165</c:v>
                </c:pt>
                <c:pt idx="600">
                  <c:v>44162</c:v>
                </c:pt>
                <c:pt idx="601">
                  <c:v>44161</c:v>
                </c:pt>
                <c:pt idx="602">
                  <c:v>44160</c:v>
                </c:pt>
                <c:pt idx="603">
                  <c:v>44159</c:v>
                </c:pt>
                <c:pt idx="604">
                  <c:v>44158</c:v>
                </c:pt>
                <c:pt idx="605">
                  <c:v>44155</c:v>
                </c:pt>
                <c:pt idx="606">
                  <c:v>44154</c:v>
                </c:pt>
                <c:pt idx="607">
                  <c:v>44153</c:v>
                </c:pt>
                <c:pt idx="608">
                  <c:v>44152</c:v>
                </c:pt>
                <c:pt idx="609">
                  <c:v>44151</c:v>
                </c:pt>
                <c:pt idx="610">
                  <c:v>44148</c:v>
                </c:pt>
                <c:pt idx="611">
                  <c:v>44147</c:v>
                </c:pt>
                <c:pt idx="612">
                  <c:v>44146</c:v>
                </c:pt>
                <c:pt idx="613">
                  <c:v>44145</c:v>
                </c:pt>
                <c:pt idx="614">
                  <c:v>44144</c:v>
                </c:pt>
                <c:pt idx="615">
                  <c:v>44141</c:v>
                </c:pt>
                <c:pt idx="616">
                  <c:v>44140</c:v>
                </c:pt>
                <c:pt idx="617">
                  <c:v>44139</c:v>
                </c:pt>
                <c:pt idx="618">
                  <c:v>44138</c:v>
                </c:pt>
                <c:pt idx="619">
                  <c:v>44137</c:v>
                </c:pt>
                <c:pt idx="620">
                  <c:v>44134</c:v>
                </c:pt>
                <c:pt idx="621">
                  <c:v>44133</c:v>
                </c:pt>
                <c:pt idx="622">
                  <c:v>44132</c:v>
                </c:pt>
                <c:pt idx="623">
                  <c:v>44131</c:v>
                </c:pt>
                <c:pt idx="624">
                  <c:v>44130</c:v>
                </c:pt>
                <c:pt idx="625">
                  <c:v>44127</c:v>
                </c:pt>
                <c:pt idx="626">
                  <c:v>44126</c:v>
                </c:pt>
                <c:pt idx="627">
                  <c:v>44125</c:v>
                </c:pt>
                <c:pt idx="628">
                  <c:v>44124</c:v>
                </c:pt>
                <c:pt idx="629">
                  <c:v>44123</c:v>
                </c:pt>
                <c:pt idx="630">
                  <c:v>44120</c:v>
                </c:pt>
                <c:pt idx="631">
                  <c:v>44119</c:v>
                </c:pt>
                <c:pt idx="632">
                  <c:v>44118</c:v>
                </c:pt>
                <c:pt idx="633">
                  <c:v>44117</c:v>
                </c:pt>
                <c:pt idx="634">
                  <c:v>44116</c:v>
                </c:pt>
                <c:pt idx="635">
                  <c:v>44113</c:v>
                </c:pt>
                <c:pt idx="636">
                  <c:v>44112</c:v>
                </c:pt>
                <c:pt idx="637">
                  <c:v>44111</c:v>
                </c:pt>
                <c:pt idx="638">
                  <c:v>44110</c:v>
                </c:pt>
                <c:pt idx="639">
                  <c:v>44109</c:v>
                </c:pt>
                <c:pt idx="640">
                  <c:v>44106</c:v>
                </c:pt>
                <c:pt idx="641">
                  <c:v>44105</c:v>
                </c:pt>
                <c:pt idx="642">
                  <c:v>44104</c:v>
                </c:pt>
                <c:pt idx="643">
                  <c:v>44103</c:v>
                </c:pt>
                <c:pt idx="644">
                  <c:v>44102</c:v>
                </c:pt>
                <c:pt idx="645">
                  <c:v>44099</c:v>
                </c:pt>
                <c:pt idx="646">
                  <c:v>44098</c:v>
                </c:pt>
                <c:pt idx="647">
                  <c:v>44097</c:v>
                </c:pt>
                <c:pt idx="648">
                  <c:v>44096</c:v>
                </c:pt>
                <c:pt idx="649">
                  <c:v>44095</c:v>
                </c:pt>
                <c:pt idx="650">
                  <c:v>44092</c:v>
                </c:pt>
                <c:pt idx="651">
                  <c:v>44091</c:v>
                </c:pt>
                <c:pt idx="652">
                  <c:v>44090</c:v>
                </c:pt>
                <c:pt idx="653">
                  <c:v>44089</c:v>
                </c:pt>
                <c:pt idx="654">
                  <c:v>44088</c:v>
                </c:pt>
                <c:pt idx="655">
                  <c:v>44085</c:v>
                </c:pt>
                <c:pt idx="656">
                  <c:v>44084</c:v>
                </c:pt>
                <c:pt idx="657">
                  <c:v>44083</c:v>
                </c:pt>
                <c:pt idx="658">
                  <c:v>44082</c:v>
                </c:pt>
                <c:pt idx="659">
                  <c:v>44081</c:v>
                </c:pt>
                <c:pt idx="660">
                  <c:v>44080</c:v>
                </c:pt>
                <c:pt idx="661">
                  <c:v>44078</c:v>
                </c:pt>
                <c:pt idx="662">
                  <c:v>44077</c:v>
                </c:pt>
                <c:pt idx="663">
                  <c:v>44076</c:v>
                </c:pt>
                <c:pt idx="664">
                  <c:v>44075</c:v>
                </c:pt>
                <c:pt idx="665">
                  <c:v>44074</c:v>
                </c:pt>
                <c:pt idx="666">
                  <c:v>44071</c:v>
                </c:pt>
                <c:pt idx="667">
                  <c:v>44070</c:v>
                </c:pt>
                <c:pt idx="668">
                  <c:v>44069</c:v>
                </c:pt>
                <c:pt idx="669">
                  <c:v>44068</c:v>
                </c:pt>
                <c:pt idx="670">
                  <c:v>44067</c:v>
                </c:pt>
                <c:pt idx="671">
                  <c:v>44064</c:v>
                </c:pt>
                <c:pt idx="672">
                  <c:v>44063</c:v>
                </c:pt>
                <c:pt idx="673">
                  <c:v>44062</c:v>
                </c:pt>
                <c:pt idx="674">
                  <c:v>44061</c:v>
                </c:pt>
                <c:pt idx="675">
                  <c:v>44060</c:v>
                </c:pt>
                <c:pt idx="676">
                  <c:v>44057</c:v>
                </c:pt>
                <c:pt idx="677">
                  <c:v>44056</c:v>
                </c:pt>
                <c:pt idx="678">
                  <c:v>44055</c:v>
                </c:pt>
                <c:pt idx="679">
                  <c:v>44054</c:v>
                </c:pt>
                <c:pt idx="680">
                  <c:v>44053</c:v>
                </c:pt>
                <c:pt idx="681">
                  <c:v>44050</c:v>
                </c:pt>
                <c:pt idx="682">
                  <c:v>44049</c:v>
                </c:pt>
                <c:pt idx="683">
                  <c:v>44048</c:v>
                </c:pt>
                <c:pt idx="684">
                  <c:v>44047</c:v>
                </c:pt>
                <c:pt idx="685">
                  <c:v>44046</c:v>
                </c:pt>
                <c:pt idx="686">
                  <c:v>44043</c:v>
                </c:pt>
                <c:pt idx="687">
                  <c:v>44042</c:v>
                </c:pt>
                <c:pt idx="688">
                  <c:v>44041</c:v>
                </c:pt>
                <c:pt idx="689">
                  <c:v>44040</c:v>
                </c:pt>
                <c:pt idx="690">
                  <c:v>44039</c:v>
                </c:pt>
                <c:pt idx="691">
                  <c:v>44036</c:v>
                </c:pt>
                <c:pt idx="692">
                  <c:v>44035</c:v>
                </c:pt>
                <c:pt idx="693">
                  <c:v>44034</c:v>
                </c:pt>
                <c:pt idx="694">
                  <c:v>44033</c:v>
                </c:pt>
                <c:pt idx="695">
                  <c:v>44032</c:v>
                </c:pt>
                <c:pt idx="696">
                  <c:v>44029</c:v>
                </c:pt>
                <c:pt idx="697">
                  <c:v>44028</c:v>
                </c:pt>
                <c:pt idx="698">
                  <c:v>44027</c:v>
                </c:pt>
                <c:pt idx="699">
                  <c:v>44026</c:v>
                </c:pt>
                <c:pt idx="700">
                  <c:v>44025</c:v>
                </c:pt>
                <c:pt idx="701">
                  <c:v>44022</c:v>
                </c:pt>
                <c:pt idx="702">
                  <c:v>44021</c:v>
                </c:pt>
                <c:pt idx="703">
                  <c:v>44020</c:v>
                </c:pt>
                <c:pt idx="704">
                  <c:v>44019</c:v>
                </c:pt>
                <c:pt idx="705">
                  <c:v>44018</c:v>
                </c:pt>
                <c:pt idx="706">
                  <c:v>44015</c:v>
                </c:pt>
                <c:pt idx="707">
                  <c:v>44014</c:v>
                </c:pt>
                <c:pt idx="708">
                  <c:v>44013</c:v>
                </c:pt>
                <c:pt idx="709">
                  <c:v>44012</c:v>
                </c:pt>
                <c:pt idx="710">
                  <c:v>44011</c:v>
                </c:pt>
                <c:pt idx="711">
                  <c:v>44008</c:v>
                </c:pt>
                <c:pt idx="712">
                  <c:v>44007</c:v>
                </c:pt>
                <c:pt idx="713">
                  <c:v>44006</c:v>
                </c:pt>
                <c:pt idx="714">
                  <c:v>44005</c:v>
                </c:pt>
                <c:pt idx="715">
                  <c:v>44004</c:v>
                </c:pt>
                <c:pt idx="716">
                  <c:v>44001</c:v>
                </c:pt>
                <c:pt idx="717">
                  <c:v>44000</c:v>
                </c:pt>
                <c:pt idx="718">
                  <c:v>43999</c:v>
                </c:pt>
                <c:pt idx="719">
                  <c:v>43998</c:v>
                </c:pt>
                <c:pt idx="720">
                  <c:v>43997</c:v>
                </c:pt>
                <c:pt idx="721">
                  <c:v>43994</c:v>
                </c:pt>
                <c:pt idx="722">
                  <c:v>43993</c:v>
                </c:pt>
                <c:pt idx="723">
                  <c:v>43992</c:v>
                </c:pt>
                <c:pt idx="724">
                  <c:v>43991</c:v>
                </c:pt>
                <c:pt idx="725">
                  <c:v>43990</c:v>
                </c:pt>
                <c:pt idx="726">
                  <c:v>43987</c:v>
                </c:pt>
                <c:pt idx="727">
                  <c:v>43986</c:v>
                </c:pt>
                <c:pt idx="728">
                  <c:v>43985</c:v>
                </c:pt>
                <c:pt idx="729">
                  <c:v>43984</c:v>
                </c:pt>
                <c:pt idx="730">
                  <c:v>43983</c:v>
                </c:pt>
                <c:pt idx="731">
                  <c:v>43980</c:v>
                </c:pt>
                <c:pt idx="732">
                  <c:v>43979</c:v>
                </c:pt>
                <c:pt idx="733">
                  <c:v>43978</c:v>
                </c:pt>
                <c:pt idx="734">
                  <c:v>43977</c:v>
                </c:pt>
                <c:pt idx="735">
                  <c:v>43976</c:v>
                </c:pt>
                <c:pt idx="736">
                  <c:v>43975</c:v>
                </c:pt>
                <c:pt idx="737">
                  <c:v>43973</c:v>
                </c:pt>
                <c:pt idx="738">
                  <c:v>43972</c:v>
                </c:pt>
                <c:pt idx="739">
                  <c:v>43971</c:v>
                </c:pt>
                <c:pt idx="740">
                  <c:v>43970</c:v>
                </c:pt>
                <c:pt idx="741">
                  <c:v>43969</c:v>
                </c:pt>
                <c:pt idx="742">
                  <c:v>43966</c:v>
                </c:pt>
                <c:pt idx="743">
                  <c:v>43965</c:v>
                </c:pt>
                <c:pt idx="744">
                  <c:v>43964</c:v>
                </c:pt>
                <c:pt idx="745">
                  <c:v>43963</c:v>
                </c:pt>
                <c:pt idx="746">
                  <c:v>43962</c:v>
                </c:pt>
                <c:pt idx="747">
                  <c:v>43959</c:v>
                </c:pt>
                <c:pt idx="748">
                  <c:v>43958</c:v>
                </c:pt>
                <c:pt idx="749">
                  <c:v>43957</c:v>
                </c:pt>
                <c:pt idx="750">
                  <c:v>43956</c:v>
                </c:pt>
                <c:pt idx="751">
                  <c:v>43955</c:v>
                </c:pt>
                <c:pt idx="752">
                  <c:v>43952</c:v>
                </c:pt>
                <c:pt idx="753">
                  <c:v>43951</c:v>
                </c:pt>
                <c:pt idx="754">
                  <c:v>43950</c:v>
                </c:pt>
                <c:pt idx="755">
                  <c:v>43949</c:v>
                </c:pt>
                <c:pt idx="756">
                  <c:v>43948</c:v>
                </c:pt>
                <c:pt idx="757">
                  <c:v>43945</c:v>
                </c:pt>
                <c:pt idx="758">
                  <c:v>43944</c:v>
                </c:pt>
                <c:pt idx="759">
                  <c:v>43943</c:v>
                </c:pt>
                <c:pt idx="760">
                  <c:v>43942</c:v>
                </c:pt>
                <c:pt idx="761">
                  <c:v>43941</c:v>
                </c:pt>
                <c:pt idx="762">
                  <c:v>43938</c:v>
                </c:pt>
                <c:pt idx="763">
                  <c:v>43937</c:v>
                </c:pt>
                <c:pt idx="764">
                  <c:v>43936</c:v>
                </c:pt>
                <c:pt idx="765">
                  <c:v>43935</c:v>
                </c:pt>
                <c:pt idx="766">
                  <c:v>43934</c:v>
                </c:pt>
                <c:pt idx="767">
                  <c:v>43930</c:v>
                </c:pt>
                <c:pt idx="768">
                  <c:v>43929</c:v>
                </c:pt>
                <c:pt idx="769">
                  <c:v>43928</c:v>
                </c:pt>
                <c:pt idx="770">
                  <c:v>43927</c:v>
                </c:pt>
                <c:pt idx="771">
                  <c:v>43924</c:v>
                </c:pt>
                <c:pt idx="772">
                  <c:v>43923</c:v>
                </c:pt>
                <c:pt idx="773">
                  <c:v>43922</c:v>
                </c:pt>
                <c:pt idx="774">
                  <c:v>43921</c:v>
                </c:pt>
                <c:pt idx="775">
                  <c:v>43920</c:v>
                </c:pt>
                <c:pt idx="776">
                  <c:v>43917</c:v>
                </c:pt>
                <c:pt idx="777">
                  <c:v>43916</c:v>
                </c:pt>
                <c:pt idx="778">
                  <c:v>43915</c:v>
                </c:pt>
                <c:pt idx="779">
                  <c:v>43914</c:v>
                </c:pt>
                <c:pt idx="780">
                  <c:v>43913</c:v>
                </c:pt>
                <c:pt idx="781">
                  <c:v>43910</c:v>
                </c:pt>
                <c:pt idx="782">
                  <c:v>43909</c:v>
                </c:pt>
                <c:pt idx="783">
                  <c:v>43908</c:v>
                </c:pt>
                <c:pt idx="784">
                  <c:v>43907</c:v>
                </c:pt>
                <c:pt idx="785">
                  <c:v>43906</c:v>
                </c:pt>
                <c:pt idx="786">
                  <c:v>43903</c:v>
                </c:pt>
                <c:pt idx="787">
                  <c:v>43902</c:v>
                </c:pt>
                <c:pt idx="788">
                  <c:v>43901</c:v>
                </c:pt>
                <c:pt idx="789">
                  <c:v>43900</c:v>
                </c:pt>
                <c:pt idx="790">
                  <c:v>43899</c:v>
                </c:pt>
                <c:pt idx="791">
                  <c:v>43896</c:v>
                </c:pt>
                <c:pt idx="792">
                  <c:v>43895</c:v>
                </c:pt>
                <c:pt idx="793">
                  <c:v>43894</c:v>
                </c:pt>
                <c:pt idx="794">
                  <c:v>43893</c:v>
                </c:pt>
                <c:pt idx="795">
                  <c:v>43892</c:v>
                </c:pt>
                <c:pt idx="796">
                  <c:v>43889</c:v>
                </c:pt>
                <c:pt idx="797">
                  <c:v>43888</c:v>
                </c:pt>
                <c:pt idx="798">
                  <c:v>43887</c:v>
                </c:pt>
                <c:pt idx="799">
                  <c:v>43886</c:v>
                </c:pt>
                <c:pt idx="800">
                  <c:v>43885</c:v>
                </c:pt>
                <c:pt idx="801">
                  <c:v>43882</c:v>
                </c:pt>
                <c:pt idx="802">
                  <c:v>43881</c:v>
                </c:pt>
                <c:pt idx="803">
                  <c:v>43880</c:v>
                </c:pt>
                <c:pt idx="804">
                  <c:v>43879</c:v>
                </c:pt>
                <c:pt idx="805">
                  <c:v>43878</c:v>
                </c:pt>
                <c:pt idx="806">
                  <c:v>43877</c:v>
                </c:pt>
                <c:pt idx="807">
                  <c:v>43875</c:v>
                </c:pt>
                <c:pt idx="808">
                  <c:v>43874</c:v>
                </c:pt>
                <c:pt idx="809">
                  <c:v>43873</c:v>
                </c:pt>
                <c:pt idx="810">
                  <c:v>43872</c:v>
                </c:pt>
                <c:pt idx="811">
                  <c:v>43871</c:v>
                </c:pt>
                <c:pt idx="812">
                  <c:v>43868</c:v>
                </c:pt>
                <c:pt idx="813">
                  <c:v>43867</c:v>
                </c:pt>
                <c:pt idx="814">
                  <c:v>43866</c:v>
                </c:pt>
                <c:pt idx="815">
                  <c:v>43865</c:v>
                </c:pt>
                <c:pt idx="816">
                  <c:v>43864</c:v>
                </c:pt>
                <c:pt idx="817">
                  <c:v>43861</c:v>
                </c:pt>
                <c:pt idx="818">
                  <c:v>43860</c:v>
                </c:pt>
                <c:pt idx="819">
                  <c:v>43859</c:v>
                </c:pt>
                <c:pt idx="820">
                  <c:v>43858</c:v>
                </c:pt>
                <c:pt idx="821">
                  <c:v>43857</c:v>
                </c:pt>
                <c:pt idx="822">
                  <c:v>43854</c:v>
                </c:pt>
                <c:pt idx="823">
                  <c:v>43853</c:v>
                </c:pt>
                <c:pt idx="824">
                  <c:v>43852</c:v>
                </c:pt>
                <c:pt idx="825">
                  <c:v>43851</c:v>
                </c:pt>
                <c:pt idx="826">
                  <c:v>43850</c:v>
                </c:pt>
                <c:pt idx="827">
                  <c:v>43849</c:v>
                </c:pt>
                <c:pt idx="828">
                  <c:v>43847</c:v>
                </c:pt>
                <c:pt idx="829">
                  <c:v>43846</c:v>
                </c:pt>
                <c:pt idx="830">
                  <c:v>43845</c:v>
                </c:pt>
                <c:pt idx="831">
                  <c:v>43844</c:v>
                </c:pt>
                <c:pt idx="832">
                  <c:v>43843</c:v>
                </c:pt>
                <c:pt idx="833">
                  <c:v>43840</c:v>
                </c:pt>
                <c:pt idx="834">
                  <c:v>43839</c:v>
                </c:pt>
                <c:pt idx="835">
                  <c:v>43838</c:v>
                </c:pt>
                <c:pt idx="836">
                  <c:v>43837</c:v>
                </c:pt>
                <c:pt idx="837">
                  <c:v>43836</c:v>
                </c:pt>
                <c:pt idx="838">
                  <c:v>43833</c:v>
                </c:pt>
                <c:pt idx="839">
                  <c:v>43832</c:v>
                </c:pt>
                <c:pt idx="840">
                  <c:v>43831</c:v>
                </c:pt>
                <c:pt idx="841">
                  <c:v>43830</c:v>
                </c:pt>
                <c:pt idx="842">
                  <c:v>43829</c:v>
                </c:pt>
                <c:pt idx="843">
                  <c:v>43826</c:v>
                </c:pt>
                <c:pt idx="844">
                  <c:v>43825</c:v>
                </c:pt>
                <c:pt idx="845">
                  <c:v>43824</c:v>
                </c:pt>
                <c:pt idx="846">
                  <c:v>43823</c:v>
                </c:pt>
                <c:pt idx="847">
                  <c:v>43822</c:v>
                </c:pt>
                <c:pt idx="848">
                  <c:v>43819</c:v>
                </c:pt>
                <c:pt idx="849">
                  <c:v>43818</c:v>
                </c:pt>
                <c:pt idx="850">
                  <c:v>43817</c:v>
                </c:pt>
                <c:pt idx="851">
                  <c:v>43816</c:v>
                </c:pt>
                <c:pt idx="852">
                  <c:v>43815</c:v>
                </c:pt>
                <c:pt idx="853">
                  <c:v>43812</c:v>
                </c:pt>
                <c:pt idx="854">
                  <c:v>43811</c:v>
                </c:pt>
                <c:pt idx="855">
                  <c:v>43810</c:v>
                </c:pt>
                <c:pt idx="856">
                  <c:v>43809</c:v>
                </c:pt>
                <c:pt idx="857">
                  <c:v>43808</c:v>
                </c:pt>
                <c:pt idx="858">
                  <c:v>43805</c:v>
                </c:pt>
                <c:pt idx="859">
                  <c:v>43804</c:v>
                </c:pt>
                <c:pt idx="860">
                  <c:v>43803</c:v>
                </c:pt>
                <c:pt idx="861">
                  <c:v>43802</c:v>
                </c:pt>
                <c:pt idx="862">
                  <c:v>43801</c:v>
                </c:pt>
                <c:pt idx="863">
                  <c:v>43798</c:v>
                </c:pt>
                <c:pt idx="864">
                  <c:v>43797</c:v>
                </c:pt>
                <c:pt idx="865">
                  <c:v>43796</c:v>
                </c:pt>
                <c:pt idx="866">
                  <c:v>43795</c:v>
                </c:pt>
                <c:pt idx="867">
                  <c:v>43794</c:v>
                </c:pt>
                <c:pt idx="868">
                  <c:v>43791</c:v>
                </c:pt>
                <c:pt idx="869">
                  <c:v>43790</c:v>
                </c:pt>
                <c:pt idx="870">
                  <c:v>43789</c:v>
                </c:pt>
                <c:pt idx="871">
                  <c:v>43788</c:v>
                </c:pt>
                <c:pt idx="872">
                  <c:v>43787</c:v>
                </c:pt>
                <c:pt idx="873">
                  <c:v>43784</c:v>
                </c:pt>
                <c:pt idx="874">
                  <c:v>43783</c:v>
                </c:pt>
                <c:pt idx="875">
                  <c:v>43782</c:v>
                </c:pt>
                <c:pt idx="876">
                  <c:v>43781</c:v>
                </c:pt>
                <c:pt idx="877">
                  <c:v>43780</c:v>
                </c:pt>
                <c:pt idx="878">
                  <c:v>43777</c:v>
                </c:pt>
                <c:pt idx="879">
                  <c:v>43776</c:v>
                </c:pt>
                <c:pt idx="880">
                  <c:v>43775</c:v>
                </c:pt>
                <c:pt idx="881">
                  <c:v>43774</c:v>
                </c:pt>
                <c:pt idx="882">
                  <c:v>43773</c:v>
                </c:pt>
                <c:pt idx="883">
                  <c:v>43770</c:v>
                </c:pt>
                <c:pt idx="884">
                  <c:v>43769</c:v>
                </c:pt>
                <c:pt idx="885">
                  <c:v>43768</c:v>
                </c:pt>
                <c:pt idx="886">
                  <c:v>43767</c:v>
                </c:pt>
                <c:pt idx="887">
                  <c:v>43766</c:v>
                </c:pt>
                <c:pt idx="888">
                  <c:v>43763</c:v>
                </c:pt>
                <c:pt idx="889">
                  <c:v>43762</c:v>
                </c:pt>
                <c:pt idx="890">
                  <c:v>43761</c:v>
                </c:pt>
                <c:pt idx="891">
                  <c:v>43760</c:v>
                </c:pt>
                <c:pt idx="892">
                  <c:v>43759</c:v>
                </c:pt>
                <c:pt idx="893">
                  <c:v>43756</c:v>
                </c:pt>
                <c:pt idx="894">
                  <c:v>43755</c:v>
                </c:pt>
                <c:pt idx="895">
                  <c:v>43754</c:v>
                </c:pt>
                <c:pt idx="896">
                  <c:v>43753</c:v>
                </c:pt>
                <c:pt idx="897">
                  <c:v>43752</c:v>
                </c:pt>
                <c:pt idx="898">
                  <c:v>43749</c:v>
                </c:pt>
                <c:pt idx="899">
                  <c:v>43748</c:v>
                </c:pt>
                <c:pt idx="900">
                  <c:v>43747</c:v>
                </c:pt>
                <c:pt idx="901">
                  <c:v>43746</c:v>
                </c:pt>
                <c:pt idx="902">
                  <c:v>43745</c:v>
                </c:pt>
                <c:pt idx="903">
                  <c:v>43742</c:v>
                </c:pt>
                <c:pt idx="904">
                  <c:v>43741</c:v>
                </c:pt>
                <c:pt idx="905">
                  <c:v>43740</c:v>
                </c:pt>
                <c:pt idx="906">
                  <c:v>43739</c:v>
                </c:pt>
                <c:pt idx="907">
                  <c:v>43738</c:v>
                </c:pt>
                <c:pt idx="908">
                  <c:v>43735</c:v>
                </c:pt>
                <c:pt idx="909">
                  <c:v>43734</c:v>
                </c:pt>
                <c:pt idx="910">
                  <c:v>43733</c:v>
                </c:pt>
                <c:pt idx="911">
                  <c:v>43732</c:v>
                </c:pt>
                <c:pt idx="912">
                  <c:v>43731</c:v>
                </c:pt>
                <c:pt idx="913">
                  <c:v>43728</c:v>
                </c:pt>
                <c:pt idx="914">
                  <c:v>43727</c:v>
                </c:pt>
                <c:pt idx="915">
                  <c:v>43726</c:v>
                </c:pt>
                <c:pt idx="916">
                  <c:v>43725</c:v>
                </c:pt>
                <c:pt idx="917">
                  <c:v>43724</c:v>
                </c:pt>
                <c:pt idx="918">
                  <c:v>43721</c:v>
                </c:pt>
                <c:pt idx="919">
                  <c:v>43720</c:v>
                </c:pt>
                <c:pt idx="920">
                  <c:v>43719</c:v>
                </c:pt>
                <c:pt idx="921">
                  <c:v>43718</c:v>
                </c:pt>
                <c:pt idx="922">
                  <c:v>43717</c:v>
                </c:pt>
                <c:pt idx="923">
                  <c:v>43714</c:v>
                </c:pt>
                <c:pt idx="924">
                  <c:v>43713</c:v>
                </c:pt>
                <c:pt idx="925">
                  <c:v>43712</c:v>
                </c:pt>
                <c:pt idx="926">
                  <c:v>43711</c:v>
                </c:pt>
                <c:pt idx="927">
                  <c:v>43710</c:v>
                </c:pt>
                <c:pt idx="928">
                  <c:v>43709</c:v>
                </c:pt>
                <c:pt idx="929">
                  <c:v>43707</c:v>
                </c:pt>
                <c:pt idx="930">
                  <c:v>43706</c:v>
                </c:pt>
                <c:pt idx="931">
                  <c:v>43705</c:v>
                </c:pt>
                <c:pt idx="932">
                  <c:v>43704</c:v>
                </c:pt>
                <c:pt idx="933">
                  <c:v>43703</c:v>
                </c:pt>
                <c:pt idx="934">
                  <c:v>43700</c:v>
                </c:pt>
                <c:pt idx="935">
                  <c:v>43699</c:v>
                </c:pt>
                <c:pt idx="936">
                  <c:v>43698</c:v>
                </c:pt>
                <c:pt idx="937">
                  <c:v>43697</c:v>
                </c:pt>
                <c:pt idx="938">
                  <c:v>43696</c:v>
                </c:pt>
                <c:pt idx="939">
                  <c:v>43693</c:v>
                </c:pt>
                <c:pt idx="940">
                  <c:v>43692</c:v>
                </c:pt>
                <c:pt idx="941">
                  <c:v>43691</c:v>
                </c:pt>
                <c:pt idx="942">
                  <c:v>43690</c:v>
                </c:pt>
                <c:pt idx="943">
                  <c:v>43689</c:v>
                </c:pt>
                <c:pt idx="944">
                  <c:v>43686</c:v>
                </c:pt>
                <c:pt idx="945">
                  <c:v>43685</c:v>
                </c:pt>
                <c:pt idx="946">
                  <c:v>43684</c:v>
                </c:pt>
                <c:pt idx="947">
                  <c:v>43683</c:v>
                </c:pt>
                <c:pt idx="948">
                  <c:v>43682</c:v>
                </c:pt>
                <c:pt idx="949">
                  <c:v>43679</c:v>
                </c:pt>
                <c:pt idx="950">
                  <c:v>43678</c:v>
                </c:pt>
                <c:pt idx="951">
                  <c:v>43677</c:v>
                </c:pt>
                <c:pt idx="952">
                  <c:v>43676</c:v>
                </c:pt>
                <c:pt idx="953">
                  <c:v>43675</c:v>
                </c:pt>
                <c:pt idx="954">
                  <c:v>43672</c:v>
                </c:pt>
                <c:pt idx="955">
                  <c:v>43671</c:v>
                </c:pt>
                <c:pt idx="956">
                  <c:v>43670</c:v>
                </c:pt>
                <c:pt idx="957">
                  <c:v>43669</c:v>
                </c:pt>
                <c:pt idx="958">
                  <c:v>43668</c:v>
                </c:pt>
                <c:pt idx="959">
                  <c:v>43665</c:v>
                </c:pt>
                <c:pt idx="960">
                  <c:v>43664</c:v>
                </c:pt>
                <c:pt idx="961">
                  <c:v>43663</c:v>
                </c:pt>
                <c:pt idx="962">
                  <c:v>43662</c:v>
                </c:pt>
                <c:pt idx="963">
                  <c:v>43661</c:v>
                </c:pt>
                <c:pt idx="964">
                  <c:v>43658</c:v>
                </c:pt>
                <c:pt idx="965">
                  <c:v>43657</c:v>
                </c:pt>
                <c:pt idx="966">
                  <c:v>43656</c:v>
                </c:pt>
                <c:pt idx="967">
                  <c:v>43655</c:v>
                </c:pt>
                <c:pt idx="968">
                  <c:v>43654</c:v>
                </c:pt>
                <c:pt idx="969">
                  <c:v>43651</c:v>
                </c:pt>
                <c:pt idx="970">
                  <c:v>43650</c:v>
                </c:pt>
                <c:pt idx="971">
                  <c:v>43649</c:v>
                </c:pt>
                <c:pt idx="972">
                  <c:v>43648</c:v>
                </c:pt>
                <c:pt idx="973">
                  <c:v>43647</c:v>
                </c:pt>
                <c:pt idx="974">
                  <c:v>43644</c:v>
                </c:pt>
                <c:pt idx="975">
                  <c:v>43643</c:v>
                </c:pt>
                <c:pt idx="976">
                  <c:v>43642</c:v>
                </c:pt>
                <c:pt idx="977">
                  <c:v>43641</c:v>
                </c:pt>
                <c:pt idx="978">
                  <c:v>43640</c:v>
                </c:pt>
                <c:pt idx="979">
                  <c:v>43637</c:v>
                </c:pt>
                <c:pt idx="980">
                  <c:v>43636</c:v>
                </c:pt>
                <c:pt idx="981">
                  <c:v>43635</c:v>
                </c:pt>
                <c:pt idx="982">
                  <c:v>43634</c:v>
                </c:pt>
                <c:pt idx="983">
                  <c:v>43633</c:v>
                </c:pt>
                <c:pt idx="984">
                  <c:v>43630</c:v>
                </c:pt>
                <c:pt idx="985">
                  <c:v>43629</c:v>
                </c:pt>
                <c:pt idx="986">
                  <c:v>43628</c:v>
                </c:pt>
                <c:pt idx="987">
                  <c:v>43627</c:v>
                </c:pt>
                <c:pt idx="988">
                  <c:v>43626</c:v>
                </c:pt>
                <c:pt idx="989">
                  <c:v>43623</c:v>
                </c:pt>
                <c:pt idx="990">
                  <c:v>43622</c:v>
                </c:pt>
                <c:pt idx="991">
                  <c:v>43621</c:v>
                </c:pt>
                <c:pt idx="992">
                  <c:v>43620</c:v>
                </c:pt>
                <c:pt idx="993">
                  <c:v>43619</c:v>
                </c:pt>
                <c:pt idx="994">
                  <c:v>43616</c:v>
                </c:pt>
                <c:pt idx="995">
                  <c:v>43615</c:v>
                </c:pt>
                <c:pt idx="996">
                  <c:v>43614</c:v>
                </c:pt>
                <c:pt idx="997">
                  <c:v>43613</c:v>
                </c:pt>
                <c:pt idx="998">
                  <c:v>43612</c:v>
                </c:pt>
                <c:pt idx="999">
                  <c:v>43611</c:v>
                </c:pt>
                <c:pt idx="1000">
                  <c:v>43609</c:v>
                </c:pt>
                <c:pt idx="1001">
                  <c:v>43608</c:v>
                </c:pt>
                <c:pt idx="1002">
                  <c:v>43607</c:v>
                </c:pt>
                <c:pt idx="1003">
                  <c:v>43606</c:v>
                </c:pt>
                <c:pt idx="1004">
                  <c:v>43605</c:v>
                </c:pt>
                <c:pt idx="1005">
                  <c:v>43602</c:v>
                </c:pt>
                <c:pt idx="1006">
                  <c:v>43601</c:v>
                </c:pt>
                <c:pt idx="1007">
                  <c:v>43600</c:v>
                </c:pt>
                <c:pt idx="1008">
                  <c:v>43599</c:v>
                </c:pt>
                <c:pt idx="1009">
                  <c:v>43598</c:v>
                </c:pt>
                <c:pt idx="1010">
                  <c:v>43595</c:v>
                </c:pt>
                <c:pt idx="1011">
                  <c:v>43594</c:v>
                </c:pt>
                <c:pt idx="1012">
                  <c:v>43593</c:v>
                </c:pt>
                <c:pt idx="1013">
                  <c:v>43592</c:v>
                </c:pt>
                <c:pt idx="1014">
                  <c:v>43591</c:v>
                </c:pt>
                <c:pt idx="1015">
                  <c:v>43588</c:v>
                </c:pt>
                <c:pt idx="1016">
                  <c:v>43587</c:v>
                </c:pt>
                <c:pt idx="1017">
                  <c:v>43586</c:v>
                </c:pt>
                <c:pt idx="1018">
                  <c:v>43585</c:v>
                </c:pt>
                <c:pt idx="1019">
                  <c:v>43584</c:v>
                </c:pt>
                <c:pt idx="1020">
                  <c:v>43581</c:v>
                </c:pt>
                <c:pt idx="1021">
                  <c:v>43580</c:v>
                </c:pt>
                <c:pt idx="1022">
                  <c:v>43579</c:v>
                </c:pt>
                <c:pt idx="1023">
                  <c:v>43578</c:v>
                </c:pt>
                <c:pt idx="1024">
                  <c:v>43577</c:v>
                </c:pt>
                <c:pt idx="1025">
                  <c:v>43573</c:v>
                </c:pt>
                <c:pt idx="1026">
                  <c:v>43572</c:v>
                </c:pt>
                <c:pt idx="1027">
                  <c:v>43571</c:v>
                </c:pt>
                <c:pt idx="1028">
                  <c:v>43570</c:v>
                </c:pt>
                <c:pt idx="1029">
                  <c:v>43567</c:v>
                </c:pt>
                <c:pt idx="1030">
                  <c:v>43566</c:v>
                </c:pt>
                <c:pt idx="1031">
                  <c:v>43565</c:v>
                </c:pt>
                <c:pt idx="1032">
                  <c:v>43564</c:v>
                </c:pt>
                <c:pt idx="1033">
                  <c:v>43563</c:v>
                </c:pt>
                <c:pt idx="1034">
                  <c:v>43560</c:v>
                </c:pt>
                <c:pt idx="1035">
                  <c:v>43559</c:v>
                </c:pt>
                <c:pt idx="1036">
                  <c:v>43558</c:v>
                </c:pt>
                <c:pt idx="1037">
                  <c:v>43557</c:v>
                </c:pt>
                <c:pt idx="1038">
                  <c:v>43556</c:v>
                </c:pt>
                <c:pt idx="1039">
                  <c:v>43553</c:v>
                </c:pt>
                <c:pt idx="1040">
                  <c:v>43552</c:v>
                </c:pt>
                <c:pt idx="1041">
                  <c:v>43551</c:v>
                </c:pt>
                <c:pt idx="1042">
                  <c:v>43550</c:v>
                </c:pt>
                <c:pt idx="1043">
                  <c:v>43549</c:v>
                </c:pt>
                <c:pt idx="1044">
                  <c:v>43546</c:v>
                </c:pt>
                <c:pt idx="1045">
                  <c:v>43545</c:v>
                </c:pt>
                <c:pt idx="1046">
                  <c:v>43544</c:v>
                </c:pt>
                <c:pt idx="1047">
                  <c:v>43543</c:v>
                </c:pt>
                <c:pt idx="1048">
                  <c:v>43542</c:v>
                </c:pt>
                <c:pt idx="1049">
                  <c:v>43539</c:v>
                </c:pt>
                <c:pt idx="1050">
                  <c:v>43538</c:v>
                </c:pt>
                <c:pt idx="1051">
                  <c:v>43537</c:v>
                </c:pt>
                <c:pt idx="1052">
                  <c:v>43536</c:v>
                </c:pt>
                <c:pt idx="1053">
                  <c:v>43535</c:v>
                </c:pt>
                <c:pt idx="1054">
                  <c:v>43532</c:v>
                </c:pt>
                <c:pt idx="1055">
                  <c:v>43531</c:v>
                </c:pt>
                <c:pt idx="1056">
                  <c:v>43530</c:v>
                </c:pt>
                <c:pt idx="1057">
                  <c:v>43529</c:v>
                </c:pt>
                <c:pt idx="1058">
                  <c:v>43528</c:v>
                </c:pt>
                <c:pt idx="1059">
                  <c:v>43525</c:v>
                </c:pt>
                <c:pt idx="1060">
                  <c:v>43524</c:v>
                </c:pt>
                <c:pt idx="1061">
                  <c:v>43523</c:v>
                </c:pt>
                <c:pt idx="1062">
                  <c:v>43522</c:v>
                </c:pt>
                <c:pt idx="1063">
                  <c:v>43521</c:v>
                </c:pt>
                <c:pt idx="1064">
                  <c:v>43518</c:v>
                </c:pt>
                <c:pt idx="1065">
                  <c:v>43517</c:v>
                </c:pt>
                <c:pt idx="1066">
                  <c:v>43516</c:v>
                </c:pt>
                <c:pt idx="1067">
                  <c:v>43515</c:v>
                </c:pt>
                <c:pt idx="1068">
                  <c:v>43514</c:v>
                </c:pt>
                <c:pt idx="1069">
                  <c:v>43513</c:v>
                </c:pt>
                <c:pt idx="1070">
                  <c:v>43511</c:v>
                </c:pt>
                <c:pt idx="1071">
                  <c:v>43510</c:v>
                </c:pt>
                <c:pt idx="1072">
                  <c:v>43509</c:v>
                </c:pt>
                <c:pt idx="1073">
                  <c:v>43508</c:v>
                </c:pt>
                <c:pt idx="1074">
                  <c:v>43507</c:v>
                </c:pt>
                <c:pt idx="1075">
                  <c:v>43504</c:v>
                </c:pt>
                <c:pt idx="1076">
                  <c:v>43503</c:v>
                </c:pt>
                <c:pt idx="1077">
                  <c:v>43502</c:v>
                </c:pt>
                <c:pt idx="1078">
                  <c:v>43501</c:v>
                </c:pt>
                <c:pt idx="1079">
                  <c:v>43500</c:v>
                </c:pt>
                <c:pt idx="1080">
                  <c:v>43497</c:v>
                </c:pt>
                <c:pt idx="1081">
                  <c:v>43496</c:v>
                </c:pt>
                <c:pt idx="1082">
                  <c:v>43495</c:v>
                </c:pt>
                <c:pt idx="1083">
                  <c:v>43494</c:v>
                </c:pt>
                <c:pt idx="1084">
                  <c:v>43493</c:v>
                </c:pt>
                <c:pt idx="1085">
                  <c:v>43490</c:v>
                </c:pt>
                <c:pt idx="1086">
                  <c:v>43489</c:v>
                </c:pt>
                <c:pt idx="1087">
                  <c:v>43488</c:v>
                </c:pt>
                <c:pt idx="1088">
                  <c:v>43487</c:v>
                </c:pt>
                <c:pt idx="1089">
                  <c:v>43486</c:v>
                </c:pt>
                <c:pt idx="1090">
                  <c:v>43485</c:v>
                </c:pt>
                <c:pt idx="1091">
                  <c:v>43483</c:v>
                </c:pt>
                <c:pt idx="1092">
                  <c:v>43482</c:v>
                </c:pt>
                <c:pt idx="1093">
                  <c:v>43481</c:v>
                </c:pt>
                <c:pt idx="1094">
                  <c:v>43480</c:v>
                </c:pt>
                <c:pt idx="1095">
                  <c:v>43479</c:v>
                </c:pt>
                <c:pt idx="1096">
                  <c:v>43476</c:v>
                </c:pt>
                <c:pt idx="1097">
                  <c:v>43475</c:v>
                </c:pt>
                <c:pt idx="1098">
                  <c:v>43474</c:v>
                </c:pt>
                <c:pt idx="1099">
                  <c:v>43473</c:v>
                </c:pt>
                <c:pt idx="1100">
                  <c:v>43472</c:v>
                </c:pt>
                <c:pt idx="1101">
                  <c:v>43469</c:v>
                </c:pt>
                <c:pt idx="1102">
                  <c:v>43468</c:v>
                </c:pt>
                <c:pt idx="1103">
                  <c:v>43467</c:v>
                </c:pt>
                <c:pt idx="1104">
                  <c:v>43466</c:v>
                </c:pt>
                <c:pt idx="1105">
                  <c:v>43465</c:v>
                </c:pt>
                <c:pt idx="1106">
                  <c:v>43462</c:v>
                </c:pt>
                <c:pt idx="1107">
                  <c:v>43461</c:v>
                </c:pt>
                <c:pt idx="1108">
                  <c:v>43460</c:v>
                </c:pt>
                <c:pt idx="1109">
                  <c:v>43459</c:v>
                </c:pt>
                <c:pt idx="1110">
                  <c:v>43458</c:v>
                </c:pt>
                <c:pt idx="1111">
                  <c:v>43455</c:v>
                </c:pt>
                <c:pt idx="1112">
                  <c:v>43454</c:v>
                </c:pt>
                <c:pt idx="1113">
                  <c:v>43453</c:v>
                </c:pt>
                <c:pt idx="1114">
                  <c:v>43452</c:v>
                </c:pt>
                <c:pt idx="1115">
                  <c:v>43451</c:v>
                </c:pt>
                <c:pt idx="1116">
                  <c:v>43448</c:v>
                </c:pt>
                <c:pt idx="1117">
                  <c:v>43447</c:v>
                </c:pt>
                <c:pt idx="1118">
                  <c:v>43446</c:v>
                </c:pt>
                <c:pt idx="1119">
                  <c:v>43445</c:v>
                </c:pt>
                <c:pt idx="1120">
                  <c:v>43444</c:v>
                </c:pt>
                <c:pt idx="1121">
                  <c:v>43441</c:v>
                </c:pt>
                <c:pt idx="1122">
                  <c:v>43440</c:v>
                </c:pt>
                <c:pt idx="1123">
                  <c:v>43439</c:v>
                </c:pt>
                <c:pt idx="1124">
                  <c:v>43438</c:v>
                </c:pt>
                <c:pt idx="1125">
                  <c:v>43437</c:v>
                </c:pt>
                <c:pt idx="1126">
                  <c:v>43434</c:v>
                </c:pt>
                <c:pt idx="1127">
                  <c:v>43433</c:v>
                </c:pt>
                <c:pt idx="1128">
                  <c:v>43432</c:v>
                </c:pt>
                <c:pt idx="1129">
                  <c:v>43431</c:v>
                </c:pt>
                <c:pt idx="1130">
                  <c:v>43430</c:v>
                </c:pt>
                <c:pt idx="1131">
                  <c:v>43427</c:v>
                </c:pt>
                <c:pt idx="1132">
                  <c:v>43426</c:v>
                </c:pt>
                <c:pt idx="1133">
                  <c:v>43425</c:v>
                </c:pt>
                <c:pt idx="1134">
                  <c:v>43424</c:v>
                </c:pt>
                <c:pt idx="1135">
                  <c:v>43423</c:v>
                </c:pt>
                <c:pt idx="1136">
                  <c:v>43420</c:v>
                </c:pt>
                <c:pt idx="1137">
                  <c:v>43419</c:v>
                </c:pt>
                <c:pt idx="1138">
                  <c:v>43418</c:v>
                </c:pt>
                <c:pt idx="1139">
                  <c:v>43417</c:v>
                </c:pt>
                <c:pt idx="1140">
                  <c:v>43416</c:v>
                </c:pt>
                <c:pt idx="1141">
                  <c:v>43413</c:v>
                </c:pt>
                <c:pt idx="1142">
                  <c:v>43412</c:v>
                </c:pt>
                <c:pt idx="1143">
                  <c:v>43411</c:v>
                </c:pt>
                <c:pt idx="1144">
                  <c:v>43410</c:v>
                </c:pt>
                <c:pt idx="1145">
                  <c:v>43409</c:v>
                </c:pt>
                <c:pt idx="1146">
                  <c:v>43406</c:v>
                </c:pt>
                <c:pt idx="1147">
                  <c:v>43405</c:v>
                </c:pt>
                <c:pt idx="1148">
                  <c:v>43404</c:v>
                </c:pt>
                <c:pt idx="1149">
                  <c:v>43403</c:v>
                </c:pt>
                <c:pt idx="1150">
                  <c:v>43402</c:v>
                </c:pt>
                <c:pt idx="1151">
                  <c:v>43399</c:v>
                </c:pt>
                <c:pt idx="1152">
                  <c:v>43398</c:v>
                </c:pt>
                <c:pt idx="1153">
                  <c:v>43397</c:v>
                </c:pt>
                <c:pt idx="1154">
                  <c:v>43396</c:v>
                </c:pt>
                <c:pt idx="1155">
                  <c:v>43395</c:v>
                </c:pt>
                <c:pt idx="1156">
                  <c:v>43392</c:v>
                </c:pt>
                <c:pt idx="1157">
                  <c:v>43391</c:v>
                </c:pt>
                <c:pt idx="1158">
                  <c:v>43390</c:v>
                </c:pt>
                <c:pt idx="1159">
                  <c:v>43389</c:v>
                </c:pt>
                <c:pt idx="1160">
                  <c:v>43388</c:v>
                </c:pt>
                <c:pt idx="1161">
                  <c:v>43385</c:v>
                </c:pt>
                <c:pt idx="1162">
                  <c:v>43384</c:v>
                </c:pt>
                <c:pt idx="1163">
                  <c:v>43383</c:v>
                </c:pt>
                <c:pt idx="1164">
                  <c:v>43382</c:v>
                </c:pt>
                <c:pt idx="1165">
                  <c:v>43381</c:v>
                </c:pt>
                <c:pt idx="1166">
                  <c:v>43378</c:v>
                </c:pt>
                <c:pt idx="1167">
                  <c:v>43377</c:v>
                </c:pt>
                <c:pt idx="1168">
                  <c:v>43376</c:v>
                </c:pt>
                <c:pt idx="1169">
                  <c:v>43375</c:v>
                </c:pt>
                <c:pt idx="1170">
                  <c:v>43374</c:v>
                </c:pt>
                <c:pt idx="1171">
                  <c:v>43371</c:v>
                </c:pt>
                <c:pt idx="1172">
                  <c:v>43370</c:v>
                </c:pt>
                <c:pt idx="1173">
                  <c:v>43369</c:v>
                </c:pt>
                <c:pt idx="1174">
                  <c:v>43368</c:v>
                </c:pt>
                <c:pt idx="1175">
                  <c:v>43367</c:v>
                </c:pt>
                <c:pt idx="1176">
                  <c:v>43364</c:v>
                </c:pt>
                <c:pt idx="1177">
                  <c:v>43363</c:v>
                </c:pt>
                <c:pt idx="1178">
                  <c:v>43362</c:v>
                </c:pt>
                <c:pt idx="1179">
                  <c:v>43361</c:v>
                </c:pt>
                <c:pt idx="1180">
                  <c:v>43360</c:v>
                </c:pt>
                <c:pt idx="1181">
                  <c:v>43357</c:v>
                </c:pt>
                <c:pt idx="1182">
                  <c:v>43356</c:v>
                </c:pt>
                <c:pt idx="1183">
                  <c:v>43355</c:v>
                </c:pt>
                <c:pt idx="1184">
                  <c:v>43354</c:v>
                </c:pt>
                <c:pt idx="1185">
                  <c:v>43353</c:v>
                </c:pt>
                <c:pt idx="1186">
                  <c:v>43350</c:v>
                </c:pt>
                <c:pt idx="1187">
                  <c:v>43349</c:v>
                </c:pt>
                <c:pt idx="1188">
                  <c:v>43348</c:v>
                </c:pt>
                <c:pt idx="1189">
                  <c:v>43347</c:v>
                </c:pt>
                <c:pt idx="1190">
                  <c:v>43346</c:v>
                </c:pt>
                <c:pt idx="1191">
                  <c:v>43345</c:v>
                </c:pt>
                <c:pt idx="1192">
                  <c:v>43343</c:v>
                </c:pt>
                <c:pt idx="1193">
                  <c:v>43342</c:v>
                </c:pt>
                <c:pt idx="1194">
                  <c:v>43341</c:v>
                </c:pt>
                <c:pt idx="1195">
                  <c:v>43340</c:v>
                </c:pt>
                <c:pt idx="1196">
                  <c:v>43339</c:v>
                </c:pt>
                <c:pt idx="1197">
                  <c:v>43336</c:v>
                </c:pt>
                <c:pt idx="1198">
                  <c:v>43335</c:v>
                </c:pt>
                <c:pt idx="1199">
                  <c:v>43334</c:v>
                </c:pt>
                <c:pt idx="1200">
                  <c:v>43333</c:v>
                </c:pt>
                <c:pt idx="1201">
                  <c:v>43332</c:v>
                </c:pt>
                <c:pt idx="1202">
                  <c:v>43329</c:v>
                </c:pt>
                <c:pt idx="1203">
                  <c:v>43328</c:v>
                </c:pt>
                <c:pt idx="1204">
                  <c:v>43327</c:v>
                </c:pt>
                <c:pt idx="1205">
                  <c:v>43326</c:v>
                </c:pt>
                <c:pt idx="1206">
                  <c:v>43325</c:v>
                </c:pt>
                <c:pt idx="1207">
                  <c:v>43322</c:v>
                </c:pt>
                <c:pt idx="1208">
                  <c:v>43321</c:v>
                </c:pt>
                <c:pt idx="1209">
                  <c:v>43320</c:v>
                </c:pt>
                <c:pt idx="1210">
                  <c:v>43319</c:v>
                </c:pt>
                <c:pt idx="1211">
                  <c:v>43318</c:v>
                </c:pt>
                <c:pt idx="1212">
                  <c:v>43315</c:v>
                </c:pt>
                <c:pt idx="1213">
                  <c:v>43314</c:v>
                </c:pt>
                <c:pt idx="1214">
                  <c:v>43313</c:v>
                </c:pt>
                <c:pt idx="1215">
                  <c:v>43312</c:v>
                </c:pt>
                <c:pt idx="1216">
                  <c:v>43311</c:v>
                </c:pt>
                <c:pt idx="1217">
                  <c:v>43308</c:v>
                </c:pt>
                <c:pt idx="1218">
                  <c:v>43307</c:v>
                </c:pt>
                <c:pt idx="1219">
                  <c:v>43306</c:v>
                </c:pt>
                <c:pt idx="1220">
                  <c:v>43305</c:v>
                </c:pt>
                <c:pt idx="1221">
                  <c:v>43304</c:v>
                </c:pt>
                <c:pt idx="1222">
                  <c:v>43301</c:v>
                </c:pt>
                <c:pt idx="1223">
                  <c:v>43300</c:v>
                </c:pt>
                <c:pt idx="1224">
                  <c:v>43299</c:v>
                </c:pt>
                <c:pt idx="1225">
                  <c:v>43298</c:v>
                </c:pt>
                <c:pt idx="1226">
                  <c:v>43297</c:v>
                </c:pt>
                <c:pt idx="1227">
                  <c:v>43294</c:v>
                </c:pt>
                <c:pt idx="1228">
                  <c:v>43293</c:v>
                </c:pt>
                <c:pt idx="1229">
                  <c:v>43292</c:v>
                </c:pt>
                <c:pt idx="1230">
                  <c:v>43291</c:v>
                </c:pt>
                <c:pt idx="1231">
                  <c:v>43290</c:v>
                </c:pt>
                <c:pt idx="1232">
                  <c:v>43287</c:v>
                </c:pt>
                <c:pt idx="1233">
                  <c:v>43286</c:v>
                </c:pt>
                <c:pt idx="1234">
                  <c:v>43285</c:v>
                </c:pt>
                <c:pt idx="1235">
                  <c:v>43284</c:v>
                </c:pt>
                <c:pt idx="1236">
                  <c:v>43283</c:v>
                </c:pt>
                <c:pt idx="1237">
                  <c:v>43280</c:v>
                </c:pt>
                <c:pt idx="1238">
                  <c:v>43279</c:v>
                </c:pt>
                <c:pt idx="1239">
                  <c:v>43278</c:v>
                </c:pt>
                <c:pt idx="1240">
                  <c:v>43277</c:v>
                </c:pt>
                <c:pt idx="1241">
                  <c:v>43276</c:v>
                </c:pt>
                <c:pt idx="1242">
                  <c:v>43273</c:v>
                </c:pt>
                <c:pt idx="1243">
                  <c:v>43272</c:v>
                </c:pt>
                <c:pt idx="1244">
                  <c:v>43271</c:v>
                </c:pt>
                <c:pt idx="1245">
                  <c:v>43270</c:v>
                </c:pt>
                <c:pt idx="1246">
                  <c:v>43269</c:v>
                </c:pt>
                <c:pt idx="1247">
                  <c:v>43266</c:v>
                </c:pt>
                <c:pt idx="1248">
                  <c:v>43265</c:v>
                </c:pt>
                <c:pt idx="1249">
                  <c:v>43264</c:v>
                </c:pt>
                <c:pt idx="1250">
                  <c:v>43263</c:v>
                </c:pt>
                <c:pt idx="1251">
                  <c:v>43262</c:v>
                </c:pt>
                <c:pt idx="1252">
                  <c:v>43259</c:v>
                </c:pt>
                <c:pt idx="1253">
                  <c:v>43258</c:v>
                </c:pt>
                <c:pt idx="1254">
                  <c:v>43257</c:v>
                </c:pt>
                <c:pt idx="1255">
                  <c:v>43256</c:v>
                </c:pt>
                <c:pt idx="1256">
                  <c:v>43255</c:v>
                </c:pt>
                <c:pt idx="1257">
                  <c:v>43252</c:v>
                </c:pt>
                <c:pt idx="1258">
                  <c:v>43251</c:v>
                </c:pt>
                <c:pt idx="1259">
                  <c:v>43250</c:v>
                </c:pt>
                <c:pt idx="1260">
                  <c:v>43249</c:v>
                </c:pt>
                <c:pt idx="1261">
                  <c:v>43248</c:v>
                </c:pt>
                <c:pt idx="1262">
                  <c:v>43247</c:v>
                </c:pt>
                <c:pt idx="1263">
                  <c:v>43245</c:v>
                </c:pt>
                <c:pt idx="1264">
                  <c:v>43244</c:v>
                </c:pt>
                <c:pt idx="1265">
                  <c:v>43243</c:v>
                </c:pt>
                <c:pt idx="1266">
                  <c:v>43242</c:v>
                </c:pt>
                <c:pt idx="1267">
                  <c:v>43241</c:v>
                </c:pt>
                <c:pt idx="1268">
                  <c:v>43238</c:v>
                </c:pt>
                <c:pt idx="1269">
                  <c:v>43237</c:v>
                </c:pt>
                <c:pt idx="1270">
                  <c:v>43236</c:v>
                </c:pt>
                <c:pt idx="1271">
                  <c:v>43235</c:v>
                </c:pt>
                <c:pt idx="1272">
                  <c:v>43234</c:v>
                </c:pt>
                <c:pt idx="1273">
                  <c:v>43231</c:v>
                </c:pt>
                <c:pt idx="1274">
                  <c:v>43230</c:v>
                </c:pt>
                <c:pt idx="1275">
                  <c:v>43229</c:v>
                </c:pt>
                <c:pt idx="1276">
                  <c:v>43228</c:v>
                </c:pt>
                <c:pt idx="1277">
                  <c:v>43227</c:v>
                </c:pt>
                <c:pt idx="1278">
                  <c:v>43224</c:v>
                </c:pt>
                <c:pt idx="1279">
                  <c:v>43223</c:v>
                </c:pt>
                <c:pt idx="1280">
                  <c:v>43222</c:v>
                </c:pt>
                <c:pt idx="1281">
                  <c:v>43221</c:v>
                </c:pt>
                <c:pt idx="1282">
                  <c:v>43220</c:v>
                </c:pt>
                <c:pt idx="1283">
                  <c:v>43217</c:v>
                </c:pt>
                <c:pt idx="1284">
                  <c:v>43216</c:v>
                </c:pt>
                <c:pt idx="1285">
                  <c:v>43215</c:v>
                </c:pt>
                <c:pt idx="1286">
                  <c:v>43214</c:v>
                </c:pt>
                <c:pt idx="1287">
                  <c:v>43213</c:v>
                </c:pt>
                <c:pt idx="1288">
                  <c:v>43210</c:v>
                </c:pt>
                <c:pt idx="1289">
                  <c:v>43209</c:v>
                </c:pt>
                <c:pt idx="1290">
                  <c:v>43208</c:v>
                </c:pt>
                <c:pt idx="1291">
                  <c:v>43207</c:v>
                </c:pt>
                <c:pt idx="1292">
                  <c:v>43206</c:v>
                </c:pt>
                <c:pt idx="1293">
                  <c:v>43203</c:v>
                </c:pt>
                <c:pt idx="1294">
                  <c:v>43202</c:v>
                </c:pt>
                <c:pt idx="1295">
                  <c:v>43201</c:v>
                </c:pt>
                <c:pt idx="1296">
                  <c:v>43200</c:v>
                </c:pt>
                <c:pt idx="1297">
                  <c:v>43199</c:v>
                </c:pt>
                <c:pt idx="1298">
                  <c:v>43196</c:v>
                </c:pt>
                <c:pt idx="1299">
                  <c:v>43195</c:v>
                </c:pt>
                <c:pt idx="1300">
                  <c:v>43194</c:v>
                </c:pt>
                <c:pt idx="1301">
                  <c:v>43193</c:v>
                </c:pt>
                <c:pt idx="1302">
                  <c:v>43192</c:v>
                </c:pt>
                <c:pt idx="1303">
                  <c:v>43188</c:v>
                </c:pt>
                <c:pt idx="1304">
                  <c:v>43187</c:v>
                </c:pt>
                <c:pt idx="1305">
                  <c:v>43186</c:v>
                </c:pt>
                <c:pt idx="1306">
                  <c:v>43185</c:v>
                </c:pt>
                <c:pt idx="1307">
                  <c:v>43182</c:v>
                </c:pt>
                <c:pt idx="1308">
                  <c:v>43181</c:v>
                </c:pt>
                <c:pt idx="1309">
                  <c:v>43180</c:v>
                </c:pt>
                <c:pt idx="1310">
                  <c:v>43179</c:v>
                </c:pt>
                <c:pt idx="1311">
                  <c:v>43178</c:v>
                </c:pt>
                <c:pt idx="1312">
                  <c:v>43175</c:v>
                </c:pt>
                <c:pt idx="1313">
                  <c:v>43174</c:v>
                </c:pt>
                <c:pt idx="1314">
                  <c:v>43173</c:v>
                </c:pt>
                <c:pt idx="1315">
                  <c:v>43172</c:v>
                </c:pt>
                <c:pt idx="1316">
                  <c:v>43171</c:v>
                </c:pt>
                <c:pt idx="1317">
                  <c:v>43168</c:v>
                </c:pt>
                <c:pt idx="1318">
                  <c:v>43167</c:v>
                </c:pt>
                <c:pt idx="1319">
                  <c:v>43166</c:v>
                </c:pt>
                <c:pt idx="1320">
                  <c:v>43165</c:v>
                </c:pt>
                <c:pt idx="1321">
                  <c:v>43164</c:v>
                </c:pt>
                <c:pt idx="1322">
                  <c:v>43161</c:v>
                </c:pt>
                <c:pt idx="1323">
                  <c:v>43160</c:v>
                </c:pt>
                <c:pt idx="1324">
                  <c:v>43159</c:v>
                </c:pt>
                <c:pt idx="1325">
                  <c:v>43158</c:v>
                </c:pt>
                <c:pt idx="1326">
                  <c:v>43157</c:v>
                </c:pt>
                <c:pt idx="1327">
                  <c:v>43154</c:v>
                </c:pt>
                <c:pt idx="1328">
                  <c:v>43153</c:v>
                </c:pt>
                <c:pt idx="1329">
                  <c:v>43152</c:v>
                </c:pt>
                <c:pt idx="1330">
                  <c:v>43151</c:v>
                </c:pt>
                <c:pt idx="1331">
                  <c:v>43150</c:v>
                </c:pt>
                <c:pt idx="1332">
                  <c:v>43149</c:v>
                </c:pt>
                <c:pt idx="1333">
                  <c:v>43147</c:v>
                </c:pt>
                <c:pt idx="1334">
                  <c:v>43146</c:v>
                </c:pt>
                <c:pt idx="1335">
                  <c:v>43145</c:v>
                </c:pt>
                <c:pt idx="1336">
                  <c:v>43144</c:v>
                </c:pt>
                <c:pt idx="1337">
                  <c:v>43143</c:v>
                </c:pt>
                <c:pt idx="1338">
                  <c:v>43140</c:v>
                </c:pt>
                <c:pt idx="1339">
                  <c:v>43139</c:v>
                </c:pt>
                <c:pt idx="1340">
                  <c:v>43138</c:v>
                </c:pt>
                <c:pt idx="1341">
                  <c:v>43137</c:v>
                </c:pt>
                <c:pt idx="1342">
                  <c:v>43136</c:v>
                </c:pt>
                <c:pt idx="1343">
                  <c:v>43133</c:v>
                </c:pt>
                <c:pt idx="1344">
                  <c:v>43132</c:v>
                </c:pt>
                <c:pt idx="1345">
                  <c:v>43131</c:v>
                </c:pt>
                <c:pt idx="1346">
                  <c:v>43130</c:v>
                </c:pt>
                <c:pt idx="1347">
                  <c:v>43129</c:v>
                </c:pt>
                <c:pt idx="1348">
                  <c:v>43126</c:v>
                </c:pt>
                <c:pt idx="1349">
                  <c:v>43125</c:v>
                </c:pt>
                <c:pt idx="1350">
                  <c:v>43124</c:v>
                </c:pt>
                <c:pt idx="1351">
                  <c:v>43123</c:v>
                </c:pt>
                <c:pt idx="1352">
                  <c:v>43122</c:v>
                </c:pt>
                <c:pt idx="1353">
                  <c:v>43119</c:v>
                </c:pt>
                <c:pt idx="1354">
                  <c:v>43118</c:v>
                </c:pt>
                <c:pt idx="1355">
                  <c:v>43117</c:v>
                </c:pt>
                <c:pt idx="1356">
                  <c:v>43116</c:v>
                </c:pt>
                <c:pt idx="1357">
                  <c:v>43115</c:v>
                </c:pt>
                <c:pt idx="1358">
                  <c:v>43114</c:v>
                </c:pt>
                <c:pt idx="1359">
                  <c:v>43112</c:v>
                </c:pt>
                <c:pt idx="1360">
                  <c:v>43111</c:v>
                </c:pt>
                <c:pt idx="1361">
                  <c:v>43110</c:v>
                </c:pt>
                <c:pt idx="1362">
                  <c:v>43109</c:v>
                </c:pt>
                <c:pt idx="1363">
                  <c:v>43108</c:v>
                </c:pt>
                <c:pt idx="1364">
                  <c:v>43105</c:v>
                </c:pt>
                <c:pt idx="1365">
                  <c:v>43104</c:v>
                </c:pt>
                <c:pt idx="1366">
                  <c:v>43103</c:v>
                </c:pt>
                <c:pt idx="1367">
                  <c:v>43102</c:v>
                </c:pt>
                <c:pt idx="1368">
                  <c:v>43101</c:v>
                </c:pt>
                <c:pt idx="1369">
                  <c:v>43098</c:v>
                </c:pt>
                <c:pt idx="1370">
                  <c:v>43097</c:v>
                </c:pt>
                <c:pt idx="1371">
                  <c:v>43096</c:v>
                </c:pt>
                <c:pt idx="1372">
                  <c:v>43095</c:v>
                </c:pt>
                <c:pt idx="1373">
                  <c:v>43094</c:v>
                </c:pt>
                <c:pt idx="1374">
                  <c:v>43091</c:v>
                </c:pt>
                <c:pt idx="1375">
                  <c:v>43090</c:v>
                </c:pt>
                <c:pt idx="1376">
                  <c:v>43089</c:v>
                </c:pt>
                <c:pt idx="1377">
                  <c:v>43088</c:v>
                </c:pt>
                <c:pt idx="1378">
                  <c:v>43087</c:v>
                </c:pt>
                <c:pt idx="1379">
                  <c:v>43084</c:v>
                </c:pt>
                <c:pt idx="1380">
                  <c:v>43083</c:v>
                </c:pt>
                <c:pt idx="1381">
                  <c:v>43082</c:v>
                </c:pt>
                <c:pt idx="1382">
                  <c:v>43081</c:v>
                </c:pt>
                <c:pt idx="1383">
                  <c:v>43080</c:v>
                </c:pt>
                <c:pt idx="1384">
                  <c:v>43077</c:v>
                </c:pt>
                <c:pt idx="1385">
                  <c:v>43076</c:v>
                </c:pt>
                <c:pt idx="1386">
                  <c:v>43075</c:v>
                </c:pt>
                <c:pt idx="1387">
                  <c:v>43074</c:v>
                </c:pt>
                <c:pt idx="1388">
                  <c:v>43073</c:v>
                </c:pt>
                <c:pt idx="1389">
                  <c:v>43070</c:v>
                </c:pt>
                <c:pt idx="1390">
                  <c:v>43069</c:v>
                </c:pt>
                <c:pt idx="1391">
                  <c:v>43068</c:v>
                </c:pt>
                <c:pt idx="1392">
                  <c:v>43067</c:v>
                </c:pt>
                <c:pt idx="1393">
                  <c:v>43066</c:v>
                </c:pt>
                <c:pt idx="1394">
                  <c:v>43063</c:v>
                </c:pt>
                <c:pt idx="1395">
                  <c:v>43062</c:v>
                </c:pt>
                <c:pt idx="1396">
                  <c:v>43061</c:v>
                </c:pt>
                <c:pt idx="1397">
                  <c:v>43060</c:v>
                </c:pt>
                <c:pt idx="1398">
                  <c:v>43059</c:v>
                </c:pt>
                <c:pt idx="1399">
                  <c:v>43056</c:v>
                </c:pt>
                <c:pt idx="1400">
                  <c:v>43055</c:v>
                </c:pt>
                <c:pt idx="1401">
                  <c:v>43054</c:v>
                </c:pt>
                <c:pt idx="1402">
                  <c:v>43053</c:v>
                </c:pt>
                <c:pt idx="1403">
                  <c:v>43052</c:v>
                </c:pt>
                <c:pt idx="1404">
                  <c:v>43049</c:v>
                </c:pt>
                <c:pt idx="1405">
                  <c:v>43048</c:v>
                </c:pt>
                <c:pt idx="1406">
                  <c:v>43047</c:v>
                </c:pt>
                <c:pt idx="1407">
                  <c:v>43046</c:v>
                </c:pt>
                <c:pt idx="1408">
                  <c:v>43045</c:v>
                </c:pt>
                <c:pt idx="1409">
                  <c:v>43042</c:v>
                </c:pt>
                <c:pt idx="1410">
                  <c:v>43041</c:v>
                </c:pt>
                <c:pt idx="1411">
                  <c:v>43040</c:v>
                </c:pt>
                <c:pt idx="1412">
                  <c:v>43039</c:v>
                </c:pt>
                <c:pt idx="1413">
                  <c:v>43038</c:v>
                </c:pt>
                <c:pt idx="1414">
                  <c:v>43035</c:v>
                </c:pt>
                <c:pt idx="1415">
                  <c:v>43034</c:v>
                </c:pt>
                <c:pt idx="1416">
                  <c:v>43033</c:v>
                </c:pt>
                <c:pt idx="1417">
                  <c:v>43032</c:v>
                </c:pt>
                <c:pt idx="1418">
                  <c:v>43031</c:v>
                </c:pt>
                <c:pt idx="1419">
                  <c:v>43028</c:v>
                </c:pt>
                <c:pt idx="1420">
                  <c:v>43027</c:v>
                </c:pt>
                <c:pt idx="1421">
                  <c:v>43026</c:v>
                </c:pt>
                <c:pt idx="1422">
                  <c:v>43025</c:v>
                </c:pt>
                <c:pt idx="1423">
                  <c:v>43024</c:v>
                </c:pt>
                <c:pt idx="1424">
                  <c:v>43021</c:v>
                </c:pt>
                <c:pt idx="1425">
                  <c:v>43020</c:v>
                </c:pt>
                <c:pt idx="1426">
                  <c:v>43019</c:v>
                </c:pt>
                <c:pt idx="1427">
                  <c:v>43018</c:v>
                </c:pt>
                <c:pt idx="1428">
                  <c:v>43017</c:v>
                </c:pt>
                <c:pt idx="1429">
                  <c:v>43014</c:v>
                </c:pt>
                <c:pt idx="1430">
                  <c:v>43013</c:v>
                </c:pt>
                <c:pt idx="1431">
                  <c:v>43012</c:v>
                </c:pt>
                <c:pt idx="1432">
                  <c:v>43011</c:v>
                </c:pt>
                <c:pt idx="1433">
                  <c:v>43010</c:v>
                </c:pt>
                <c:pt idx="1434">
                  <c:v>43007</c:v>
                </c:pt>
                <c:pt idx="1435">
                  <c:v>43006</c:v>
                </c:pt>
                <c:pt idx="1436">
                  <c:v>43005</c:v>
                </c:pt>
                <c:pt idx="1437">
                  <c:v>43004</c:v>
                </c:pt>
                <c:pt idx="1438">
                  <c:v>43003</c:v>
                </c:pt>
                <c:pt idx="1439">
                  <c:v>43000</c:v>
                </c:pt>
                <c:pt idx="1440">
                  <c:v>42999</c:v>
                </c:pt>
                <c:pt idx="1441">
                  <c:v>42998</c:v>
                </c:pt>
                <c:pt idx="1442">
                  <c:v>42997</c:v>
                </c:pt>
                <c:pt idx="1443">
                  <c:v>42996</c:v>
                </c:pt>
                <c:pt idx="1444">
                  <c:v>42993</c:v>
                </c:pt>
                <c:pt idx="1445">
                  <c:v>42992</c:v>
                </c:pt>
                <c:pt idx="1446">
                  <c:v>42991</c:v>
                </c:pt>
                <c:pt idx="1447">
                  <c:v>42990</c:v>
                </c:pt>
                <c:pt idx="1448">
                  <c:v>42989</c:v>
                </c:pt>
                <c:pt idx="1449">
                  <c:v>42986</c:v>
                </c:pt>
                <c:pt idx="1450">
                  <c:v>42985</c:v>
                </c:pt>
                <c:pt idx="1451">
                  <c:v>42984</c:v>
                </c:pt>
                <c:pt idx="1452">
                  <c:v>42983</c:v>
                </c:pt>
                <c:pt idx="1453">
                  <c:v>42982</c:v>
                </c:pt>
                <c:pt idx="1454">
                  <c:v>42981</c:v>
                </c:pt>
                <c:pt idx="1455">
                  <c:v>42979</c:v>
                </c:pt>
                <c:pt idx="1456">
                  <c:v>42978</c:v>
                </c:pt>
                <c:pt idx="1457">
                  <c:v>42977</c:v>
                </c:pt>
                <c:pt idx="1458">
                  <c:v>42976</c:v>
                </c:pt>
                <c:pt idx="1459">
                  <c:v>42975</c:v>
                </c:pt>
                <c:pt idx="1460">
                  <c:v>42972</c:v>
                </c:pt>
                <c:pt idx="1461">
                  <c:v>42971</c:v>
                </c:pt>
                <c:pt idx="1462">
                  <c:v>42970</c:v>
                </c:pt>
                <c:pt idx="1463">
                  <c:v>42969</c:v>
                </c:pt>
                <c:pt idx="1464">
                  <c:v>42968</c:v>
                </c:pt>
                <c:pt idx="1465">
                  <c:v>42965</c:v>
                </c:pt>
                <c:pt idx="1466">
                  <c:v>42964</c:v>
                </c:pt>
                <c:pt idx="1467">
                  <c:v>42963</c:v>
                </c:pt>
                <c:pt idx="1468">
                  <c:v>42962</c:v>
                </c:pt>
                <c:pt idx="1469">
                  <c:v>42961</c:v>
                </c:pt>
                <c:pt idx="1470">
                  <c:v>42958</c:v>
                </c:pt>
                <c:pt idx="1471">
                  <c:v>42957</c:v>
                </c:pt>
                <c:pt idx="1472">
                  <c:v>42956</c:v>
                </c:pt>
                <c:pt idx="1473">
                  <c:v>42955</c:v>
                </c:pt>
                <c:pt idx="1474">
                  <c:v>42954</c:v>
                </c:pt>
                <c:pt idx="1475">
                  <c:v>42951</c:v>
                </c:pt>
                <c:pt idx="1476">
                  <c:v>42950</c:v>
                </c:pt>
                <c:pt idx="1477">
                  <c:v>42949</c:v>
                </c:pt>
                <c:pt idx="1478">
                  <c:v>42948</c:v>
                </c:pt>
                <c:pt idx="1479">
                  <c:v>42947</c:v>
                </c:pt>
                <c:pt idx="1480">
                  <c:v>42944</c:v>
                </c:pt>
                <c:pt idx="1481">
                  <c:v>42943</c:v>
                </c:pt>
                <c:pt idx="1482">
                  <c:v>42942</c:v>
                </c:pt>
                <c:pt idx="1483">
                  <c:v>42941</c:v>
                </c:pt>
                <c:pt idx="1484">
                  <c:v>42940</c:v>
                </c:pt>
                <c:pt idx="1485">
                  <c:v>42937</c:v>
                </c:pt>
                <c:pt idx="1486">
                  <c:v>42936</c:v>
                </c:pt>
                <c:pt idx="1487">
                  <c:v>42935</c:v>
                </c:pt>
                <c:pt idx="1488">
                  <c:v>42934</c:v>
                </c:pt>
                <c:pt idx="1489">
                  <c:v>42933</c:v>
                </c:pt>
                <c:pt idx="1490">
                  <c:v>42930</c:v>
                </c:pt>
                <c:pt idx="1491">
                  <c:v>42929</c:v>
                </c:pt>
                <c:pt idx="1492">
                  <c:v>42928</c:v>
                </c:pt>
                <c:pt idx="1493">
                  <c:v>42927</c:v>
                </c:pt>
                <c:pt idx="1494">
                  <c:v>42926</c:v>
                </c:pt>
                <c:pt idx="1495">
                  <c:v>42923</c:v>
                </c:pt>
                <c:pt idx="1496">
                  <c:v>42922</c:v>
                </c:pt>
                <c:pt idx="1497">
                  <c:v>42921</c:v>
                </c:pt>
                <c:pt idx="1498">
                  <c:v>42920</c:v>
                </c:pt>
                <c:pt idx="1499">
                  <c:v>42919</c:v>
                </c:pt>
                <c:pt idx="1500">
                  <c:v>42916</c:v>
                </c:pt>
                <c:pt idx="1501">
                  <c:v>42915</c:v>
                </c:pt>
                <c:pt idx="1502">
                  <c:v>42914</c:v>
                </c:pt>
                <c:pt idx="1503">
                  <c:v>42913</c:v>
                </c:pt>
                <c:pt idx="1504">
                  <c:v>42912</c:v>
                </c:pt>
                <c:pt idx="1505">
                  <c:v>42909</c:v>
                </c:pt>
                <c:pt idx="1506">
                  <c:v>42908</c:v>
                </c:pt>
                <c:pt idx="1507">
                  <c:v>42907</c:v>
                </c:pt>
                <c:pt idx="1508">
                  <c:v>42906</c:v>
                </c:pt>
                <c:pt idx="1509">
                  <c:v>42905</c:v>
                </c:pt>
                <c:pt idx="1510">
                  <c:v>42902</c:v>
                </c:pt>
                <c:pt idx="1511">
                  <c:v>42901</c:v>
                </c:pt>
                <c:pt idx="1512">
                  <c:v>42900</c:v>
                </c:pt>
                <c:pt idx="1513">
                  <c:v>42899</c:v>
                </c:pt>
                <c:pt idx="1514">
                  <c:v>42898</c:v>
                </c:pt>
                <c:pt idx="1515">
                  <c:v>42895</c:v>
                </c:pt>
                <c:pt idx="1516">
                  <c:v>42894</c:v>
                </c:pt>
                <c:pt idx="1517">
                  <c:v>42893</c:v>
                </c:pt>
                <c:pt idx="1518">
                  <c:v>42892</c:v>
                </c:pt>
                <c:pt idx="1519">
                  <c:v>42891</c:v>
                </c:pt>
                <c:pt idx="1520">
                  <c:v>42888</c:v>
                </c:pt>
                <c:pt idx="1521">
                  <c:v>42887</c:v>
                </c:pt>
                <c:pt idx="1522">
                  <c:v>42886</c:v>
                </c:pt>
                <c:pt idx="1523">
                  <c:v>42885</c:v>
                </c:pt>
                <c:pt idx="1524">
                  <c:v>42884</c:v>
                </c:pt>
                <c:pt idx="1525">
                  <c:v>42883</c:v>
                </c:pt>
                <c:pt idx="1526">
                  <c:v>42881</c:v>
                </c:pt>
                <c:pt idx="1527">
                  <c:v>42880</c:v>
                </c:pt>
                <c:pt idx="1528">
                  <c:v>42879</c:v>
                </c:pt>
                <c:pt idx="1529">
                  <c:v>42878</c:v>
                </c:pt>
                <c:pt idx="1530">
                  <c:v>42877</c:v>
                </c:pt>
                <c:pt idx="1531">
                  <c:v>42874</c:v>
                </c:pt>
                <c:pt idx="1532">
                  <c:v>42873</c:v>
                </c:pt>
                <c:pt idx="1533">
                  <c:v>42872</c:v>
                </c:pt>
                <c:pt idx="1534">
                  <c:v>42871</c:v>
                </c:pt>
                <c:pt idx="1535">
                  <c:v>42870</c:v>
                </c:pt>
                <c:pt idx="1536">
                  <c:v>42867</c:v>
                </c:pt>
                <c:pt idx="1537">
                  <c:v>42866</c:v>
                </c:pt>
                <c:pt idx="1538">
                  <c:v>42865</c:v>
                </c:pt>
                <c:pt idx="1539">
                  <c:v>42864</c:v>
                </c:pt>
                <c:pt idx="1540">
                  <c:v>42863</c:v>
                </c:pt>
                <c:pt idx="1541">
                  <c:v>42860</c:v>
                </c:pt>
                <c:pt idx="1542">
                  <c:v>42859</c:v>
                </c:pt>
                <c:pt idx="1543">
                  <c:v>42858</c:v>
                </c:pt>
                <c:pt idx="1544">
                  <c:v>42857</c:v>
                </c:pt>
                <c:pt idx="1545">
                  <c:v>42856</c:v>
                </c:pt>
                <c:pt idx="1546">
                  <c:v>42853</c:v>
                </c:pt>
                <c:pt idx="1547">
                  <c:v>42852</c:v>
                </c:pt>
                <c:pt idx="1548">
                  <c:v>42851</c:v>
                </c:pt>
                <c:pt idx="1549">
                  <c:v>42850</c:v>
                </c:pt>
                <c:pt idx="1550">
                  <c:v>42849</c:v>
                </c:pt>
                <c:pt idx="1551">
                  <c:v>42846</c:v>
                </c:pt>
                <c:pt idx="1552">
                  <c:v>42845</c:v>
                </c:pt>
                <c:pt idx="1553">
                  <c:v>42844</c:v>
                </c:pt>
                <c:pt idx="1554">
                  <c:v>42843</c:v>
                </c:pt>
                <c:pt idx="1555">
                  <c:v>42842</c:v>
                </c:pt>
                <c:pt idx="1556">
                  <c:v>42838</c:v>
                </c:pt>
                <c:pt idx="1557">
                  <c:v>42837</c:v>
                </c:pt>
                <c:pt idx="1558">
                  <c:v>42836</c:v>
                </c:pt>
                <c:pt idx="1559">
                  <c:v>42835</c:v>
                </c:pt>
                <c:pt idx="1560">
                  <c:v>42832</c:v>
                </c:pt>
                <c:pt idx="1561">
                  <c:v>42831</c:v>
                </c:pt>
                <c:pt idx="1562">
                  <c:v>42830</c:v>
                </c:pt>
                <c:pt idx="1563">
                  <c:v>42829</c:v>
                </c:pt>
                <c:pt idx="1564">
                  <c:v>42828</c:v>
                </c:pt>
                <c:pt idx="1565">
                  <c:v>42825</c:v>
                </c:pt>
                <c:pt idx="1566">
                  <c:v>42824</c:v>
                </c:pt>
                <c:pt idx="1567">
                  <c:v>42823</c:v>
                </c:pt>
                <c:pt idx="1568">
                  <c:v>42822</c:v>
                </c:pt>
                <c:pt idx="1569">
                  <c:v>42821</c:v>
                </c:pt>
                <c:pt idx="1570">
                  <c:v>42818</c:v>
                </c:pt>
                <c:pt idx="1571">
                  <c:v>42817</c:v>
                </c:pt>
                <c:pt idx="1572">
                  <c:v>42816</c:v>
                </c:pt>
                <c:pt idx="1573">
                  <c:v>42815</c:v>
                </c:pt>
                <c:pt idx="1574">
                  <c:v>42814</c:v>
                </c:pt>
                <c:pt idx="1575">
                  <c:v>42811</c:v>
                </c:pt>
                <c:pt idx="1576">
                  <c:v>42810</c:v>
                </c:pt>
                <c:pt idx="1577">
                  <c:v>42809</c:v>
                </c:pt>
                <c:pt idx="1578">
                  <c:v>42808</c:v>
                </c:pt>
                <c:pt idx="1579">
                  <c:v>42807</c:v>
                </c:pt>
                <c:pt idx="1580">
                  <c:v>42804</c:v>
                </c:pt>
                <c:pt idx="1581">
                  <c:v>42803</c:v>
                </c:pt>
                <c:pt idx="1582">
                  <c:v>42802</c:v>
                </c:pt>
                <c:pt idx="1583">
                  <c:v>42801</c:v>
                </c:pt>
                <c:pt idx="1584">
                  <c:v>42800</c:v>
                </c:pt>
                <c:pt idx="1585">
                  <c:v>42797</c:v>
                </c:pt>
                <c:pt idx="1586">
                  <c:v>42796</c:v>
                </c:pt>
                <c:pt idx="1587">
                  <c:v>42795</c:v>
                </c:pt>
                <c:pt idx="1588">
                  <c:v>42794</c:v>
                </c:pt>
                <c:pt idx="1589">
                  <c:v>42793</c:v>
                </c:pt>
                <c:pt idx="1590">
                  <c:v>42790</c:v>
                </c:pt>
                <c:pt idx="1591">
                  <c:v>42789</c:v>
                </c:pt>
                <c:pt idx="1592">
                  <c:v>42788</c:v>
                </c:pt>
                <c:pt idx="1593">
                  <c:v>42787</c:v>
                </c:pt>
                <c:pt idx="1594">
                  <c:v>42786</c:v>
                </c:pt>
                <c:pt idx="1595">
                  <c:v>42785</c:v>
                </c:pt>
                <c:pt idx="1596">
                  <c:v>42783</c:v>
                </c:pt>
                <c:pt idx="1597">
                  <c:v>42782</c:v>
                </c:pt>
                <c:pt idx="1598">
                  <c:v>42781</c:v>
                </c:pt>
                <c:pt idx="1599">
                  <c:v>42780</c:v>
                </c:pt>
                <c:pt idx="1600">
                  <c:v>42779</c:v>
                </c:pt>
                <c:pt idx="1601">
                  <c:v>42776</c:v>
                </c:pt>
                <c:pt idx="1602">
                  <c:v>42775</c:v>
                </c:pt>
                <c:pt idx="1603">
                  <c:v>42774</c:v>
                </c:pt>
                <c:pt idx="1604">
                  <c:v>42773</c:v>
                </c:pt>
                <c:pt idx="1605">
                  <c:v>42772</c:v>
                </c:pt>
                <c:pt idx="1606">
                  <c:v>42769</c:v>
                </c:pt>
                <c:pt idx="1607">
                  <c:v>42768</c:v>
                </c:pt>
                <c:pt idx="1608">
                  <c:v>42767</c:v>
                </c:pt>
                <c:pt idx="1609">
                  <c:v>42766</c:v>
                </c:pt>
                <c:pt idx="1610">
                  <c:v>42765</c:v>
                </c:pt>
                <c:pt idx="1611">
                  <c:v>42762</c:v>
                </c:pt>
                <c:pt idx="1612">
                  <c:v>42761</c:v>
                </c:pt>
                <c:pt idx="1613">
                  <c:v>42760</c:v>
                </c:pt>
                <c:pt idx="1614">
                  <c:v>42759</c:v>
                </c:pt>
                <c:pt idx="1615">
                  <c:v>42758</c:v>
                </c:pt>
                <c:pt idx="1616">
                  <c:v>42755</c:v>
                </c:pt>
                <c:pt idx="1617">
                  <c:v>42754</c:v>
                </c:pt>
                <c:pt idx="1618">
                  <c:v>42753</c:v>
                </c:pt>
                <c:pt idx="1619">
                  <c:v>42752</c:v>
                </c:pt>
                <c:pt idx="1620">
                  <c:v>42751</c:v>
                </c:pt>
                <c:pt idx="1621">
                  <c:v>42750</c:v>
                </c:pt>
                <c:pt idx="1622">
                  <c:v>42748</c:v>
                </c:pt>
                <c:pt idx="1623">
                  <c:v>42747</c:v>
                </c:pt>
                <c:pt idx="1624">
                  <c:v>42746</c:v>
                </c:pt>
                <c:pt idx="1625">
                  <c:v>42745</c:v>
                </c:pt>
                <c:pt idx="1626">
                  <c:v>42744</c:v>
                </c:pt>
                <c:pt idx="1627">
                  <c:v>42741</c:v>
                </c:pt>
                <c:pt idx="1628">
                  <c:v>42740</c:v>
                </c:pt>
                <c:pt idx="1629">
                  <c:v>42739</c:v>
                </c:pt>
                <c:pt idx="1630">
                  <c:v>42738</c:v>
                </c:pt>
                <c:pt idx="1631">
                  <c:v>42737</c:v>
                </c:pt>
                <c:pt idx="1632">
                  <c:v>42734</c:v>
                </c:pt>
                <c:pt idx="1633">
                  <c:v>42733</c:v>
                </c:pt>
                <c:pt idx="1634">
                  <c:v>42732</c:v>
                </c:pt>
                <c:pt idx="1635">
                  <c:v>42731</c:v>
                </c:pt>
                <c:pt idx="1636">
                  <c:v>42730</c:v>
                </c:pt>
                <c:pt idx="1637">
                  <c:v>42727</c:v>
                </c:pt>
                <c:pt idx="1638">
                  <c:v>42726</c:v>
                </c:pt>
                <c:pt idx="1639">
                  <c:v>42725</c:v>
                </c:pt>
                <c:pt idx="1640">
                  <c:v>42724</c:v>
                </c:pt>
                <c:pt idx="1641">
                  <c:v>42723</c:v>
                </c:pt>
                <c:pt idx="1642">
                  <c:v>42720</c:v>
                </c:pt>
                <c:pt idx="1643">
                  <c:v>42719</c:v>
                </c:pt>
                <c:pt idx="1644">
                  <c:v>42718</c:v>
                </c:pt>
                <c:pt idx="1645">
                  <c:v>42717</c:v>
                </c:pt>
                <c:pt idx="1646">
                  <c:v>42716</c:v>
                </c:pt>
                <c:pt idx="1647">
                  <c:v>42713</c:v>
                </c:pt>
                <c:pt idx="1648">
                  <c:v>42712</c:v>
                </c:pt>
                <c:pt idx="1649">
                  <c:v>42711</c:v>
                </c:pt>
                <c:pt idx="1650">
                  <c:v>42710</c:v>
                </c:pt>
                <c:pt idx="1651">
                  <c:v>42709</c:v>
                </c:pt>
                <c:pt idx="1652">
                  <c:v>42706</c:v>
                </c:pt>
                <c:pt idx="1653">
                  <c:v>42705</c:v>
                </c:pt>
                <c:pt idx="1654">
                  <c:v>42704</c:v>
                </c:pt>
                <c:pt idx="1655">
                  <c:v>42703</c:v>
                </c:pt>
                <c:pt idx="1656">
                  <c:v>42702</c:v>
                </c:pt>
                <c:pt idx="1657">
                  <c:v>42699</c:v>
                </c:pt>
                <c:pt idx="1658">
                  <c:v>42698</c:v>
                </c:pt>
                <c:pt idx="1659">
                  <c:v>42697</c:v>
                </c:pt>
                <c:pt idx="1660">
                  <c:v>42696</c:v>
                </c:pt>
                <c:pt idx="1661">
                  <c:v>42695</c:v>
                </c:pt>
                <c:pt idx="1662">
                  <c:v>42692</c:v>
                </c:pt>
                <c:pt idx="1663">
                  <c:v>42691</c:v>
                </c:pt>
                <c:pt idx="1664">
                  <c:v>42690</c:v>
                </c:pt>
                <c:pt idx="1665">
                  <c:v>42689</c:v>
                </c:pt>
                <c:pt idx="1666">
                  <c:v>42688</c:v>
                </c:pt>
                <c:pt idx="1667">
                  <c:v>42685</c:v>
                </c:pt>
                <c:pt idx="1668">
                  <c:v>42684</c:v>
                </c:pt>
                <c:pt idx="1669">
                  <c:v>42683</c:v>
                </c:pt>
                <c:pt idx="1670">
                  <c:v>42682</c:v>
                </c:pt>
                <c:pt idx="1671">
                  <c:v>42681</c:v>
                </c:pt>
                <c:pt idx="1672">
                  <c:v>42678</c:v>
                </c:pt>
                <c:pt idx="1673">
                  <c:v>42677</c:v>
                </c:pt>
                <c:pt idx="1674">
                  <c:v>42676</c:v>
                </c:pt>
                <c:pt idx="1675">
                  <c:v>42675</c:v>
                </c:pt>
                <c:pt idx="1676">
                  <c:v>42674</c:v>
                </c:pt>
                <c:pt idx="1677">
                  <c:v>42671</c:v>
                </c:pt>
                <c:pt idx="1678">
                  <c:v>42670</c:v>
                </c:pt>
                <c:pt idx="1679">
                  <c:v>42669</c:v>
                </c:pt>
                <c:pt idx="1680">
                  <c:v>42668</c:v>
                </c:pt>
                <c:pt idx="1681">
                  <c:v>42667</c:v>
                </c:pt>
                <c:pt idx="1682">
                  <c:v>42664</c:v>
                </c:pt>
                <c:pt idx="1683">
                  <c:v>42663</c:v>
                </c:pt>
                <c:pt idx="1684">
                  <c:v>42662</c:v>
                </c:pt>
                <c:pt idx="1685">
                  <c:v>42661</c:v>
                </c:pt>
                <c:pt idx="1686">
                  <c:v>42660</c:v>
                </c:pt>
                <c:pt idx="1687">
                  <c:v>42657</c:v>
                </c:pt>
                <c:pt idx="1688">
                  <c:v>42656</c:v>
                </c:pt>
                <c:pt idx="1689">
                  <c:v>42655</c:v>
                </c:pt>
                <c:pt idx="1690">
                  <c:v>42654</c:v>
                </c:pt>
                <c:pt idx="1691">
                  <c:v>42653</c:v>
                </c:pt>
                <c:pt idx="1692">
                  <c:v>42650</c:v>
                </c:pt>
                <c:pt idx="1693">
                  <c:v>42649</c:v>
                </c:pt>
                <c:pt idx="1694">
                  <c:v>42648</c:v>
                </c:pt>
                <c:pt idx="1695">
                  <c:v>42647</c:v>
                </c:pt>
                <c:pt idx="1696">
                  <c:v>42646</c:v>
                </c:pt>
                <c:pt idx="1697">
                  <c:v>42643</c:v>
                </c:pt>
                <c:pt idx="1698">
                  <c:v>42642</c:v>
                </c:pt>
                <c:pt idx="1699">
                  <c:v>42641</c:v>
                </c:pt>
                <c:pt idx="1700">
                  <c:v>42640</c:v>
                </c:pt>
                <c:pt idx="1701">
                  <c:v>42639</c:v>
                </c:pt>
                <c:pt idx="1702">
                  <c:v>42636</c:v>
                </c:pt>
                <c:pt idx="1703">
                  <c:v>42635</c:v>
                </c:pt>
                <c:pt idx="1704">
                  <c:v>42634</c:v>
                </c:pt>
                <c:pt idx="1705">
                  <c:v>42633</c:v>
                </c:pt>
                <c:pt idx="1706">
                  <c:v>42632</c:v>
                </c:pt>
                <c:pt idx="1707">
                  <c:v>42629</c:v>
                </c:pt>
                <c:pt idx="1708">
                  <c:v>42628</c:v>
                </c:pt>
                <c:pt idx="1709">
                  <c:v>42627</c:v>
                </c:pt>
                <c:pt idx="1710">
                  <c:v>42626</c:v>
                </c:pt>
                <c:pt idx="1711">
                  <c:v>42625</c:v>
                </c:pt>
                <c:pt idx="1712">
                  <c:v>42622</c:v>
                </c:pt>
                <c:pt idx="1713">
                  <c:v>42621</c:v>
                </c:pt>
                <c:pt idx="1714">
                  <c:v>42620</c:v>
                </c:pt>
                <c:pt idx="1715">
                  <c:v>42619</c:v>
                </c:pt>
                <c:pt idx="1716">
                  <c:v>42618</c:v>
                </c:pt>
                <c:pt idx="1717">
                  <c:v>42617</c:v>
                </c:pt>
                <c:pt idx="1718">
                  <c:v>42615</c:v>
                </c:pt>
                <c:pt idx="1719">
                  <c:v>42614</c:v>
                </c:pt>
                <c:pt idx="1720">
                  <c:v>42613</c:v>
                </c:pt>
                <c:pt idx="1721">
                  <c:v>42612</c:v>
                </c:pt>
                <c:pt idx="1722">
                  <c:v>42611</c:v>
                </c:pt>
                <c:pt idx="1723">
                  <c:v>42608</c:v>
                </c:pt>
                <c:pt idx="1724">
                  <c:v>42607</c:v>
                </c:pt>
                <c:pt idx="1725">
                  <c:v>42606</c:v>
                </c:pt>
                <c:pt idx="1726">
                  <c:v>42605</c:v>
                </c:pt>
                <c:pt idx="1727">
                  <c:v>42604</c:v>
                </c:pt>
                <c:pt idx="1728">
                  <c:v>42601</c:v>
                </c:pt>
                <c:pt idx="1729">
                  <c:v>42600</c:v>
                </c:pt>
                <c:pt idx="1730">
                  <c:v>42599</c:v>
                </c:pt>
                <c:pt idx="1731">
                  <c:v>42598</c:v>
                </c:pt>
                <c:pt idx="1732">
                  <c:v>42597</c:v>
                </c:pt>
                <c:pt idx="1733">
                  <c:v>42594</c:v>
                </c:pt>
                <c:pt idx="1734">
                  <c:v>42593</c:v>
                </c:pt>
                <c:pt idx="1735">
                  <c:v>42592</c:v>
                </c:pt>
                <c:pt idx="1736">
                  <c:v>42591</c:v>
                </c:pt>
                <c:pt idx="1737">
                  <c:v>42590</c:v>
                </c:pt>
                <c:pt idx="1738">
                  <c:v>42587</c:v>
                </c:pt>
                <c:pt idx="1739">
                  <c:v>42586</c:v>
                </c:pt>
                <c:pt idx="1740">
                  <c:v>42585</c:v>
                </c:pt>
                <c:pt idx="1741">
                  <c:v>42584</c:v>
                </c:pt>
                <c:pt idx="1742">
                  <c:v>42583</c:v>
                </c:pt>
                <c:pt idx="1743">
                  <c:v>42580</c:v>
                </c:pt>
                <c:pt idx="1744">
                  <c:v>42579</c:v>
                </c:pt>
                <c:pt idx="1745">
                  <c:v>42578</c:v>
                </c:pt>
                <c:pt idx="1746">
                  <c:v>42577</c:v>
                </c:pt>
                <c:pt idx="1747">
                  <c:v>42576</c:v>
                </c:pt>
                <c:pt idx="1748">
                  <c:v>42573</c:v>
                </c:pt>
                <c:pt idx="1749">
                  <c:v>42572</c:v>
                </c:pt>
                <c:pt idx="1750">
                  <c:v>42571</c:v>
                </c:pt>
                <c:pt idx="1751">
                  <c:v>42570</c:v>
                </c:pt>
                <c:pt idx="1752">
                  <c:v>42569</c:v>
                </c:pt>
                <c:pt idx="1753">
                  <c:v>42566</c:v>
                </c:pt>
                <c:pt idx="1754">
                  <c:v>42565</c:v>
                </c:pt>
                <c:pt idx="1755">
                  <c:v>42564</c:v>
                </c:pt>
                <c:pt idx="1756">
                  <c:v>42563</c:v>
                </c:pt>
                <c:pt idx="1757">
                  <c:v>42562</c:v>
                </c:pt>
                <c:pt idx="1758">
                  <c:v>42559</c:v>
                </c:pt>
                <c:pt idx="1759">
                  <c:v>42558</c:v>
                </c:pt>
                <c:pt idx="1760">
                  <c:v>42557</c:v>
                </c:pt>
                <c:pt idx="1761">
                  <c:v>42556</c:v>
                </c:pt>
                <c:pt idx="1762">
                  <c:v>42555</c:v>
                </c:pt>
                <c:pt idx="1763">
                  <c:v>42554</c:v>
                </c:pt>
                <c:pt idx="1764">
                  <c:v>42552</c:v>
                </c:pt>
                <c:pt idx="1765">
                  <c:v>42551</c:v>
                </c:pt>
                <c:pt idx="1766">
                  <c:v>42550</c:v>
                </c:pt>
                <c:pt idx="1767">
                  <c:v>42549</c:v>
                </c:pt>
                <c:pt idx="1768">
                  <c:v>42548</c:v>
                </c:pt>
                <c:pt idx="1769">
                  <c:v>42545</c:v>
                </c:pt>
                <c:pt idx="1770">
                  <c:v>42544</c:v>
                </c:pt>
                <c:pt idx="1771">
                  <c:v>42543</c:v>
                </c:pt>
                <c:pt idx="1772">
                  <c:v>42542</c:v>
                </c:pt>
                <c:pt idx="1773">
                  <c:v>42541</c:v>
                </c:pt>
                <c:pt idx="1774">
                  <c:v>42538</c:v>
                </c:pt>
                <c:pt idx="1775">
                  <c:v>42537</c:v>
                </c:pt>
                <c:pt idx="1776">
                  <c:v>42536</c:v>
                </c:pt>
                <c:pt idx="1777">
                  <c:v>42535</c:v>
                </c:pt>
                <c:pt idx="1778">
                  <c:v>42534</c:v>
                </c:pt>
                <c:pt idx="1779">
                  <c:v>42531</c:v>
                </c:pt>
                <c:pt idx="1780">
                  <c:v>42530</c:v>
                </c:pt>
                <c:pt idx="1781">
                  <c:v>42529</c:v>
                </c:pt>
                <c:pt idx="1782">
                  <c:v>42528</c:v>
                </c:pt>
                <c:pt idx="1783">
                  <c:v>42527</c:v>
                </c:pt>
                <c:pt idx="1784">
                  <c:v>42524</c:v>
                </c:pt>
                <c:pt idx="1785">
                  <c:v>42523</c:v>
                </c:pt>
                <c:pt idx="1786">
                  <c:v>42522</c:v>
                </c:pt>
                <c:pt idx="1787">
                  <c:v>42521</c:v>
                </c:pt>
                <c:pt idx="1788">
                  <c:v>42520</c:v>
                </c:pt>
                <c:pt idx="1789">
                  <c:v>42519</c:v>
                </c:pt>
                <c:pt idx="1790">
                  <c:v>42517</c:v>
                </c:pt>
                <c:pt idx="1791">
                  <c:v>42516</c:v>
                </c:pt>
                <c:pt idx="1792">
                  <c:v>42515</c:v>
                </c:pt>
                <c:pt idx="1793">
                  <c:v>42514</c:v>
                </c:pt>
                <c:pt idx="1794">
                  <c:v>42513</c:v>
                </c:pt>
                <c:pt idx="1795">
                  <c:v>42510</c:v>
                </c:pt>
                <c:pt idx="1796">
                  <c:v>42509</c:v>
                </c:pt>
                <c:pt idx="1797">
                  <c:v>42508</c:v>
                </c:pt>
                <c:pt idx="1798">
                  <c:v>42507</c:v>
                </c:pt>
                <c:pt idx="1799">
                  <c:v>42506</c:v>
                </c:pt>
                <c:pt idx="1800">
                  <c:v>42503</c:v>
                </c:pt>
                <c:pt idx="1801">
                  <c:v>42502</c:v>
                </c:pt>
                <c:pt idx="1802">
                  <c:v>42501</c:v>
                </c:pt>
                <c:pt idx="1803">
                  <c:v>42500</c:v>
                </c:pt>
                <c:pt idx="1804">
                  <c:v>42499</c:v>
                </c:pt>
                <c:pt idx="1805">
                  <c:v>42496</c:v>
                </c:pt>
                <c:pt idx="1806">
                  <c:v>42495</c:v>
                </c:pt>
                <c:pt idx="1807">
                  <c:v>42494</c:v>
                </c:pt>
                <c:pt idx="1808">
                  <c:v>42493</c:v>
                </c:pt>
                <c:pt idx="1809">
                  <c:v>42492</c:v>
                </c:pt>
                <c:pt idx="1810">
                  <c:v>42489</c:v>
                </c:pt>
                <c:pt idx="1811">
                  <c:v>42488</c:v>
                </c:pt>
                <c:pt idx="1812">
                  <c:v>42487</c:v>
                </c:pt>
                <c:pt idx="1813">
                  <c:v>42486</c:v>
                </c:pt>
                <c:pt idx="1814">
                  <c:v>42485</c:v>
                </c:pt>
                <c:pt idx="1815">
                  <c:v>42482</c:v>
                </c:pt>
                <c:pt idx="1816">
                  <c:v>42481</c:v>
                </c:pt>
                <c:pt idx="1817">
                  <c:v>42480</c:v>
                </c:pt>
                <c:pt idx="1818">
                  <c:v>42479</c:v>
                </c:pt>
                <c:pt idx="1819">
                  <c:v>42478</c:v>
                </c:pt>
                <c:pt idx="1820">
                  <c:v>42475</c:v>
                </c:pt>
                <c:pt idx="1821">
                  <c:v>42474</c:v>
                </c:pt>
                <c:pt idx="1822">
                  <c:v>42473</c:v>
                </c:pt>
                <c:pt idx="1823">
                  <c:v>42472</c:v>
                </c:pt>
                <c:pt idx="1824">
                  <c:v>42471</c:v>
                </c:pt>
                <c:pt idx="1825">
                  <c:v>42468</c:v>
                </c:pt>
                <c:pt idx="1826">
                  <c:v>42467</c:v>
                </c:pt>
                <c:pt idx="1827">
                  <c:v>42466</c:v>
                </c:pt>
                <c:pt idx="1828">
                  <c:v>42465</c:v>
                </c:pt>
                <c:pt idx="1829">
                  <c:v>42464</c:v>
                </c:pt>
                <c:pt idx="1830">
                  <c:v>42461</c:v>
                </c:pt>
                <c:pt idx="1831">
                  <c:v>42460</c:v>
                </c:pt>
                <c:pt idx="1832">
                  <c:v>42459</c:v>
                </c:pt>
                <c:pt idx="1833">
                  <c:v>42458</c:v>
                </c:pt>
                <c:pt idx="1834">
                  <c:v>42457</c:v>
                </c:pt>
                <c:pt idx="1835">
                  <c:v>42453</c:v>
                </c:pt>
                <c:pt idx="1836">
                  <c:v>42452</c:v>
                </c:pt>
                <c:pt idx="1837">
                  <c:v>42451</c:v>
                </c:pt>
                <c:pt idx="1838">
                  <c:v>42450</c:v>
                </c:pt>
                <c:pt idx="1839">
                  <c:v>42447</c:v>
                </c:pt>
                <c:pt idx="1840">
                  <c:v>42446</c:v>
                </c:pt>
                <c:pt idx="1841">
                  <c:v>42445</c:v>
                </c:pt>
                <c:pt idx="1842">
                  <c:v>42444</c:v>
                </c:pt>
                <c:pt idx="1843">
                  <c:v>42443</c:v>
                </c:pt>
                <c:pt idx="1844">
                  <c:v>42440</c:v>
                </c:pt>
                <c:pt idx="1845">
                  <c:v>42439</c:v>
                </c:pt>
                <c:pt idx="1846">
                  <c:v>42438</c:v>
                </c:pt>
                <c:pt idx="1847">
                  <c:v>42437</c:v>
                </c:pt>
                <c:pt idx="1848">
                  <c:v>42436</c:v>
                </c:pt>
                <c:pt idx="1849">
                  <c:v>42433</c:v>
                </c:pt>
                <c:pt idx="1850">
                  <c:v>42432</c:v>
                </c:pt>
                <c:pt idx="1851">
                  <c:v>42431</c:v>
                </c:pt>
                <c:pt idx="1852">
                  <c:v>42430</c:v>
                </c:pt>
                <c:pt idx="1853">
                  <c:v>42429</c:v>
                </c:pt>
                <c:pt idx="1854">
                  <c:v>42426</c:v>
                </c:pt>
                <c:pt idx="1855">
                  <c:v>42425</c:v>
                </c:pt>
                <c:pt idx="1856">
                  <c:v>42424</c:v>
                </c:pt>
                <c:pt idx="1857">
                  <c:v>42423</c:v>
                </c:pt>
                <c:pt idx="1858">
                  <c:v>42422</c:v>
                </c:pt>
                <c:pt idx="1859">
                  <c:v>42419</c:v>
                </c:pt>
                <c:pt idx="1860">
                  <c:v>42418</c:v>
                </c:pt>
                <c:pt idx="1861">
                  <c:v>42417</c:v>
                </c:pt>
                <c:pt idx="1862">
                  <c:v>42416</c:v>
                </c:pt>
                <c:pt idx="1863">
                  <c:v>42415</c:v>
                </c:pt>
                <c:pt idx="1864">
                  <c:v>42414</c:v>
                </c:pt>
                <c:pt idx="1865">
                  <c:v>42412</c:v>
                </c:pt>
                <c:pt idx="1866">
                  <c:v>42411</c:v>
                </c:pt>
                <c:pt idx="1867">
                  <c:v>42410</c:v>
                </c:pt>
                <c:pt idx="1868">
                  <c:v>42409</c:v>
                </c:pt>
                <c:pt idx="1869">
                  <c:v>42408</c:v>
                </c:pt>
                <c:pt idx="1870">
                  <c:v>42405</c:v>
                </c:pt>
                <c:pt idx="1871">
                  <c:v>42404</c:v>
                </c:pt>
                <c:pt idx="1872">
                  <c:v>42403</c:v>
                </c:pt>
                <c:pt idx="1873">
                  <c:v>42402</c:v>
                </c:pt>
                <c:pt idx="1874">
                  <c:v>42401</c:v>
                </c:pt>
                <c:pt idx="1875">
                  <c:v>42398</c:v>
                </c:pt>
                <c:pt idx="1876">
                  <c:v>42397</c:v>
                </c:pt>
                <c:pt idx="1877">
                  <c:v>42396</c:v>
                </c:pt>
                <c:pt idx="1878">
                  <c:v>42395</c:v>
                </c:pt>
                <c:pt idx="1879">
                  <c:v>42394</c:v>
                </c:pt>
                <c:pt idx="1880">
                  <c:v>42391</c:v>
                </c:pt>
                <c:pt idx="1881">
                  <c:v>42390</c:v>
                </c:pt>
                <c:pt idx="1882">
                  <c:v>42389</c:v>
                </c:pt>
                <c:pt idx="1883">
                  <c:v>42388</c:v>
                </c:pt>
                <c:pt idx="1884">
                  <c:v>42387</c:v>
                </c:pt>
                <c:pt idx="1885">
                  <c:v>42386</c:v>
                </c:pt>
                <c:pt idx="1886">
                  <c:v>42384</c:v>
                </c:pt>
                <c:pt idx="1887">
                  <c:v>42383</c:v>
                </c:pt>
                <c:pt idx="1888">
                  <c:v>42382</c:v>
                </c:pt>
                <c:pt idx="1889">
                  <c:v>42381</c:v>
                </c:pt>
                <c:pt idx="1890">
                  <c:v>42380</c:v>
                </c:pt>
                <c:pt idx="1891">
                  <c:v>42377</c:v>
                </c:pt>
                <c:pt idx="1892">
                  <c:v>42376</c:v>
                </c:pt>
                <c:pt idx="1893">
                  <c:v>42375</c:v>
                </c:pt>
                <c:pt idx="1894">
                  <c:v>42374</c:v>
                </c:pt>
                <c:pt idx="1895">
                  <c:v>42373</c:v>
                </c:pt>
                <c:pt idx="1896">
                  <c:v>42369</c:v>
                </c:pt>
                <c:pt idx="1897">
                  <c:v>42368</c:v>
                </c:pt>
                <c:pt idx="1898">
                  <c:v>42367</c:v>
                </c:pt>
                <c:pt idx="1899">
                  <c:v>42366</c:v>
                </c:pt>
                <c:pt idx="1900">
                  <c:v>42362</c:v>
                </c:pt>
                <c:pt idx="1901">
                  <c:v>42361</c:v>
                </c:pt>
                <c:pt idx="1902">
                  <c:v>42360</c:v>
                </c:pt>
                <c:pt idx="1903">
                  <c:v>42359</c:v>
                </c:pt>
                <c:pt idx="1904">
                  <c:v>42356</c:v>
                </c:pt>
                <c:pt idx="1905">
                  <c:v>42355</c:v>
                </c:pt>
                <c:pt idx="1906">
                  <c:v>42354</c:v>
                </c:pt>
                <c:pt idx="1907">
                  <c:v>42353</c:v>
                </c:pt>
                <c:pt idx="1908">
                  <c:v>42352</c:v>
                </c:pt>
                <c:pt idx="1909">
                  <c:v>42349</c:v>
                </c:pt>
                <c:pt idx="1910">
                  <c:v>42348</c:v>
                </c:pt>
                <c:pt idx="1911">
                  <c:v>42347</c:v>
                </c:pt>
                <c:pt idx="1912">
                  <c:v>42346</c:v>
                </c:pt>
                <c:pt idx="1913">
                  <c:v>42345</c:v>
                </c:pt>
                <c:pt idx="1914">
                  <c:v>42342</c:v>
                </c:pt>
                <c:pt idx="1915">
                  <c:v>42341</c:v>
                </c:pt>
                <c:pt idx="1916">
                  <c:v>42340</c:v>
                </c:pt>
                <c:pt idx="1917">
                  <c:v>42339</c:v>
                </c:pt>
                <c:pt idx="1918">
                  <c:v>42338</c:v>
                </c:pt>
                <c:pt idx="1919">
                  <c:v>42335</c:v>
                </c:pt>
                <c:pt idx="1920">
                  <c:v>42334</c:v>
                </c:pt>
                <c:pt idx="1921">
                  <c:v>42333</c:v>
                </c:pt>
                <c:pt idx="1922">
                  <c:v>42332</c:v>
                </c:pt>
                <c:pt idx="1923">
                  <c:v>42331</c:v>
                </c:pt>
                <c:pt idx="1924">
                  <c:v>42328</c:v>
                </c:pt>
                <c:pt idx="1925">
                  <c:v>42327</c:v>
                </c:pt>
                <c:pt idx="1926">
                  <c:v>42326</c:v>
                </c:pt>
                <c:pt idx="1927">
                  <c:v>42325</c:v>
                </c:pt>
                <c:pt idx="1928">
                  <c:v>42324</c:v>
                </c:pt>
                <c:pt idx="1929">
                  <c:v>42321</c:v>
                </c:pt>
                <c:pt idx="1930">
                  <c:v>42320</c:v>
                </c:pt>
                <c:pt idx="1931">
                  <c:v>42319</c:v>
                </c:pt>
                <c:pt idx="1932">
                  <c:v>42318</c:v>
                </c:pt>
                <c:pt idx="1933">
                  <c:v>42317</c:v>
                </c:pt>
                <c:pt idx="1934">
                  <c:v>42314</c:v>
                </c:pt>
                <c:pt idx="1935">
                  <c:v>42313</c:v>
                </c:pt>
                <c:pt idx="1936">
                  <c:v>42312</c:v>
                </c:pt>
                <c:pt idx="1937">
                  <c:v>42311</c:v>
                </c:pt>
                <c:pt idx="1938">
                  <c:v>42310</c:v>
                </c:pt>
                <c:pt idx="1939">
                  <c:v>42307</c:v>
                </c:pt>
                <c:pt idx="1940">
                  <c:v>42306</c:v>
                </c:pt>
                <c:pt idx="1941">
                  <c:v>42305</c:v>
                </c:pt>
                <c:pt idx="1942">
                  <c:v>42304</c:v>
                </c:pt>
                <c:pt idx="1943">
                  <c:v>42303</c:v>
                </c:pt>
                <c:pt idx="1944">
                  <c:v>42300</c:v>
                </c:pt>
                <c:pt idx="1945">
                  <c:v>42299</c:v>
                </c:pt>
                <c:pt idx="1946">
                  <c:v>42298</c:v>
                </c:pt>
                <c:pt idx="1947">
                  <c:v>42297</c:v>
                </c:pt>
                <c:pt idx="1948">
                  <c:v>42296</c:v>
                </c:pt>
                <c:pt idx="1949">
                  <c:v>42293</c:v>
                </c:pt>
                <c:pt idx="1950">
                  <c:v>42292</c:v>
                </c:pt>
                <c:pt idx="1951">
                  <c:v>42291</c:v>
                </c:pt>
                <c:pt idx="1952">
                  <c:v>42290</c:v>
                </c:pt>
                <c:pt idx="1953">
                  <c:v>42289</c:v>
                </c:pt>
                <c:pt idx="1954">
                  <c:v>42286</c:v>
                </c:pt>
                <c:pt idx="1955">
                  <c:v>42285</c:v>
                </c:pt>
                <c:pt idx="1956">
                  <c:v>42284</c:v>
                </c:pt>
                <c:pt idx="1957">
                  <c:v>42283</c:v>
                </c:pt>
                <c:pt idx="1958">
                  <c:v>42282</c:v>
                </c:pt>
                <c:pt idx="1959">
                  <c:v>42279</c:v>
                </c:pt>
                <c:pt idx="1960">
                  <c:v>42278</c:v>
                </c:pt>
                <c:pt idx="1961">
                  <c:v>42277</c:v>
                </c:pt>
                <c:pt idx="1962">
                  <c:v>42276</c:v>
                </c:pt>
                <c:pt idx="1963">
                  <c:v>42275</c:v>
                </c:pt>
                <c:pt idx="1964">
                  <c:v>42272</c:v>
                </c:pt>
                <c:pt idx="1965">
                  <c:v>42271</c:v>
                </c:pt>
                <c:pt idx="1966">
                  <c:v>42270</c:v>
                </c:pt>
                <c:pt idx="1967">
                  <c:v>42269</c:v>
                </c:pt>
                <c:pt idx="1968">
                  <c:v>42268</c:v>
                </c:pt>
                <c:pt idx="1969">
                  <c:v>42265</c:v>
                </c:pt>
                <c:pt idx="1970">
                  <c:v>42264</c:v>
                </c:pt>
                <c:pt idx="1971">
                  <c:v>42263</c:v>
                </c:pt>
                <c:pt idx="1972">
                  <c:v>42262</c:v>
                </c:pt>
                <c:pt idx="1973">
                  <c:v>42261</c:v>
                </c:pt>
                <c:pt idx="1974">
                  <c:v>42258</c:v>
                </c:pt>
                <c:pt idx="1975">
                  <c:v>42257</c:v>
                </c:pt>
                <c:pt idx="1976">
                  <c:v>42256</c:v>
                </c:pt>
                <c:pt idx="1977">
                  <c:v>42255</c:v>
                </c:pt>
                <c:pt idx="1978">
                  <c:v>42254</c:v>
                </c:pt>
                <c:pt idx="1979">
                  <c:v>42253</c:v>
                </c:pt>
                <c:pt idx="1980">
                  <c:v>42251</c:v>
                </c:pt>
                <c:pt idx="1981">
                  <c:v>42250</c:v>
                </c:pt>
                <c:pt idx="1982">
                  <c:v>42249</c:v>
                </c:pt>
                <c:pt idx="1983">
                  <c:v>42248</c:v>
                </c:pt>
                <c:pt idx="1984">
                  <c:v>42247</c:v>
                </c:pt>
                <c:pt idx="1985">
                  <c:v>42244</c:v>
                </c:pt>
                <c:pt idx="1986">
                  <c:v>42243</c:v>
                </c:pt>
                <c:pt idx="1987">
                  <c:v>42242</c:v>
                </c:pt>
                <c:pt idx="1988">
                  <c:v>42241</c:v>
                </c:pt>
                <c:pt idx="1989">
                  <c:v>42240</c:v>
                </c:pt>
                <c:pt idx="1990">
                  <c:v>42237</c:v>
                </c:pt>
                <c:pt idx="1991">
                  <c:v>42236</c:v>
                </c:pt>
                <c:pt idx="1992">
                  <c:v>42235</c:v>
                </c:pt>
                <c:pt idx="1993">
                  <c:v>42234</c:v>
                </c:pt>
                <c:pt idx="1994">
                  <c:v>42233</c:v>
                </c:pt>
                <c:pt idx="1995">
                  <c:v>42230</c:v>
                </c:pt>
                <c:pt idx="1996">
                  <c:v>42229</c:v>
                </c:pt>
                <c:pt idx="1997">
                  <c:v>42228</c:v>
                </c:pt>
                <c:pt idx="1998">
                  <c:v>42227</c:v>
                </c:pt>
                <c:pt idx="1999">
                  <c:v>42226</c:v>
                </c:pt>
                <c:pt idx="2000">
                  <c:v>42223</c:v>
                </c:pt>
                <c:pt idx="2001">
                  <c:v>42222</c:v>
                </c:pt>
                <c:pt idx="2002">
                  <c:v>42221</c:v>
                </c:pt>
                <c:pt idx="2003">
                  <c:v>42220</c:v>
                </c:pt>
                <c:pt idx="2004">
                  <c:v>42219</c:v>
                </c:pt>
                <c:pt idx="2005">
                  <c:v>42216</c:v>
                </c:pt>
                <c:pt idx="2006">
                  <c:v>42215</c:v>
                </c:pt>
                <c:pt idx="2007">
                  <c:v>42214</c:v>
                </c:pt>
                <c:pt idx="2008">
                  <c:v>42213</c:v>
                </c:pt>
                <c:pt idx="2009">
                  <c:v>42212</c:v>
                </c:pt>
                <c:pt idx="2010">
                  <c:v>42209</c:v>
                </c:pt>
                <c:pt idx="2011">
                  <c:v>42208</c:v>
                </c:pt>
                <c:pt idx="2012">
                  <c:v>42207</c:v>
                </c:pt>
                <c:pt idx="2013">
                  <c:v>42206</c:v>
                </c:pt>
                <c:pt idx="2014">
                  <c:v>42205</c:v>
                </c:pt>
                <c:pt idx="2015">
                  <c:v>42202</c:v>
                </c:pt>
                <c:pt idx="2016">
                  <c:v>42201</c:v>
                </c:pt>
                <c:pt idx="2017">
                  <c:v>42200</c:v>
                </c:pt>
                <c:pt idx="2018">
                  <c:v>42199</c:v>
                </c:pt>
                <c:pt idx="2019">
                  <c:v>42198</c:v>
                </c:pt>
                <c:pt idx="2020">
                  <c:v>42195</c:v>
                </c:pt>
                <c:pt idx="2021">
                  <c:v>42194</c:v>
                </c:pt>
                <c:pt idx="2022">
                  <c:v>42193</c:v>
                </c:pt>
                <c:pt idx="2023">
                  <c:v>42192</c:v>
                </c:pt>
                <c:pt idx="2024">
                  <c:v>42191</c:v>
                </c:pt>
                <c:pt idx="2025">
                  <c:v>42188</c:v>
                </c:pt>
                <c:pt idx="2026">
                  <c:v>42187</c:v>
                </c:pt>
                <c:pt idx="2027">
                  <c:v>42186</c:v>
                </c:pt>
                <c:pt idx="2028">
                  <c:v>42185</c:v>
                </c:pt>
                <c:pt idx="2029">
                  <c:v>42184</c:v>
                </c:pt>
                <c:pt idx="2030">
                  <c:v>42181</c:v>
                </c:pt>
                <c:pt idx="2031">
                  <c:v>42180</c:v>
                </c:pt>
                <c:pt idx="2032">
                  <c:v>42179</c:v>
                </c:pt>
                <c:pt idx="2033">
                  <c:v>42178</c:v>
                </c:pt>
                <c:pt idx="2034">
                  <c:v>42177</c:v>
                </c:pt>
                <c:pt idx="2035">
                  <c:v>42174</c:v>
                </c:pt>
                <c:pt idx="2036">
                  <c:v>42173</c:v>
                </c:pt>
                <c:pt idx="2037">
                  <c:v>42172</c:v>
                </c:pt>
                <c:pt idx="2038">
                  <c:v>42171</c:v>
                </c:pt>
                <c:pt idx="2039">
                  <c:v>42170</c:v>
                </c:pt>
                <c:pt idx="2040">
                  <c:v>42167</c:v>
                </c:pt>
                <c:pt idx="2041">
                  <c:v>42166</c:v>
                </c:pt>
                <c:pt idx="2042">
                  <c:v>42165</c:v>
                </c:pt>
                <c:pt idx="2043">
                  <c:v>42164</c:v>
                </c:pt>
                <c:pt idx="2044">
                  <c:v>42163</c:v>
                </c:pt>
                <c:pt idx="2045">
                  <c:v>42160</c:v>
                </c:pt>
                <c:pt idx="2046">
                  <c:v>42159</c:v>
                </c:pt>
                <c:pt idx="2047">
                  <c:v>42158</c:v>
                </c:pt>
                <c:pt idx="2048">
                  <c:v>42157</c:v>
                </c:pt>
                <c:pt idx="2049">
                  <c:v>42156</c:v>
                </c:pt>
                <c:pt idx="2050">
                  <c:v>42153</c:v>
                </c:pt>
                <c:pt idx="2051">
                  <c:v>42152</c:v>
                </c:pt>
                <c:pt idx="2052">
                  <c:v>42151</c:v>
                </c:pt>
                <c:pt idx="2053">
                  <c:v>42150</c:v>
                </c:pt>
                <c:pt idx="2054">
                  <c:v>42149</c:v>
                </c:pt>
                <c:pt idx="2055">
                  <c:v>42148</c:v>
                </c:pt>
                <c:pt idx="2056">
                  <c:v>42146</c:v>
                </c:pt>
                <c:pt idx="2057">
                  <c:v>42145</c:v>
                </c:pt>
                <c:pt idx="2058">
                  <c:v>42144</c:v>
                </c:pt>
                <c:pt idx="2059">
                  <c:v>42143</c:v>
                </c:pt>
                <c:pt idx="2060">
                  <c:v>42142</c:v>
                </c:pt>
                <c:pt idx="2061">
                  <c:v>42139</c:v>
                </c:pt>
                <c:pt idx="2062">
                  <c:v>42138</c:v>
                </c:pt>
                <c:pt idx="2063">
                  <c:v>42137</c:v>
                </c:pt>
                <c:pt idx="2064">
                  <c:v>42136</c:v>
                </c:pt>
                <c:pt idx="2065">
                  <c:v>42135</c:v>
                </c:pt>
                <c:pt idx="2066">
                  <c:v>42132</c:v>
                </c:pt>
                <c:pt idx="2067">
                  <c:v>42131</c:v>
                </c:pt>
                <c:pt idx="2068">
                  <c:v>42130</c:v>
                </c:pt>
                <c:pt idx="2069">
                  <c:v>42129</c:v>
                </c:pt>
                <c:pt idx="2070">
                  <c:v>42128</c:v>
                </c:pt>
                <c:pt idx="2071">
                  <c:v>42125</c:v>
                </c:pt>
                <c:pt idx="2072">
                  <c:v>42124</c:v>
                </c:pt>
                <c:pt idx="2073">
                  <c:v>42123</c:v>
                </c:pt>
                <c:pt idx="2074">
                  <c:v>42122</c:v>
                </c:pt>
                <c:pt idx="2075">
                  <c:v>42121</c:v>
                </c:pt>
                <c:pt idx="2076">
                  <c:v>42118</c:v>
                </c:pt>
                <c:pt idx="2077">
                  <c:v>42117</c:v>
                </c:pt>
                <c:pt idx="2078">
                  <c:v>42116</c:v>
                </c:pt>
                <c:pt idx="2079">
                  <c:v>42115</c:v>
                </c:pt>
                <c:pt idx="2080">
                  <c:v>42114</c:v>
                </c:pt>
                <c:pt idx="2081">
                  <c:v>42111</c:v>
                </c:pt>
                <c:pt idx="2082">
                  <c:v>42110</c:v>
                </c:pt>
                <c:pt idx="2083">
                  <c:v>42109</c:v>
                </c:pt>
                <c:pt idx="2084">
                  <c:v>42108</c:v>
                </c:pt>
                <c:pt idx="2085">
                  <c:v>42107</c:v>
                </c:pt>
                <c:pt idx="2086">
                  <c:v>42104</c:v>
                </c:pt>
                <c:pt idx="2087">
                  <c:v>42103</c:v>
                </c:pt>
                <c:pt idx="2088">
                  <c:v>42102</c:v>
                </c:pt>
                <c:pt idx="2089">
                  <c:v>42101</c:v>
                </c:pt>
                <c:pt idx="2090">
                  <c:v>42100</c:v>
                </c:pt>
                <c:pt idx="2091">
                  <c:v>42097</c:v>
                </c:pt>
                <c:pt idx="2092">
                  <c:v>42096</c:v>
                </c:pt>
                <c:pt idx="2093">
                  <c:v>42095</c:v>
                </c:pt>
                <c:pt idx="2094">
                  <c:v>42094</c:v>
                </c:pt>
                <c:pt idx="2095">
                  <c:v>42093</c:v>
                </c:pt>
                <c:pt idx="2096">
                  <c:v>42090</c:v>
                </c:pt>
                <c:pt idx="2097">
                  <c:v>42089</c:v>
                </c:pt>
                <c:pt idx="2098">
                  <c:v>42088</c:v>
                </c:pt>
                <c:pt idx="2099">
                  <c:v>42087</c:v>
                </c:pt>
                <c:pt idx="2100">
                  <c:v>42086</c:v>
                </c:pt>
                <c:pt idx="2101">
                  <c:v>42083</c:v>
                </c:pt>
                <c:pt idx="2102">
                  <c:v>42082</c:v>
                </c:pt>
                <c:pt idx="2103">
                  <c:v>42081</c:v>
                </c:pt>
                <c:pt idx="2104">
                  <c:v>42080</c:v>
                </c:pt>
                <c:pt idx="2105">
                  <c:v>42079</c:v>
                </c:pt>
                <c:pt idx="2106">
                  <c:v>42076</c:v>
                </c:pt>
                <c:pt idx="2107">
                  <c:v>42075</c:v>
                </c:pt>
                <c:pt idx="2108">
                  <c:v>42074</c:v>
                </c:pt>
                <c:pt idx="2109">
                  <c:v>42073</c:v>
                </c:pt>
                <c:pt idx="2110">
                  <c:v>42072</c:v>
                </c:pt>
                <c:pt idx="2111">
                  <c:v>42069</c:v>
                </c:pt>
                <c:pt idx="2112">
                  <c:v>42068</c:v>
                </c:pt>
                <c:pt idx="2113">
                  <c:v>42067</c:v>
                </c:pt>
                <c:pt idx="2114">
                  <c:v>42066</c:v>
                </c:pt>
                <c:pt idx="2115">
                  <c:v>42065</c:v>
                </c:pt>
                <c:pt idx="2116">
                  <c:v>42062</c:v>
                </c:pt>
                <c:pt idx="2117">
                  <c:v>42061</c:v>
                </c:pt>
                <c:pt idx="2118">
                  <c:v>42060</c:v>
                </c:pt>
                <c:pt idx="2119">
                  <c:v>42059</c:v>
                </c:pt>
                <c:pt idx="2120">
                  <c:v>42058</c:v>
                </c:pt>
                <c:pt idx="2121">
                  <c:v>42055</c:v>
                </c:pt>
                <c:pt idx="2122">
                  <c:v>42054</c:v>
                </c:pt>
                <c:pt idx="2123">
                  <c:v>42053</c:v>
                </c:pt>
                <c:pt idx="2124">
                  <c:v>42052</c:v>
                </c:pt>
                <c:pt idx="2125">
                  <c:v>42051</c:v>
                </c:pt>
                <c:pt idx="2126">
                  <c:v>42050</c:v>
                </c:pt>
                <c:pt idx="2127">
                  <c:v>42048</c:v>
                </c:pt>
                <c:pt idx="2128">
                  <c:v>42047</c:v>
                </c:pt>
                <c:pt idx="2129">
                  <c:v>42046</c:v>
                </c:pt>
                <c:pt idx="2130">
                  <c:v>42045</c:v>
                </c:pt>
                <c:pt idx="2131">
                  <c:v>42044</c:v>
                </c:pt>
                <c:pt idx="2132">
                  <c:v>42041</c:v>
                </c:pt>
                <c:pt idx="2133">
                  <c:v>42040</c:v>
                </c:pt>
                <c:pt idx="2134">
                  <c:v>42039</c:v>
                </c:pt>
                <c:pt idx="2135">
                  <c:v>42038</c:v>
                </c:pt>
                <c:pt idx="2136">
                  <c:v>42037</c:v>
                </c:pt>
                <c:pt idx="2137">
                  <c:v>42034</c:v>
                </c:pt>
                <c:pt idx="2138">
                  <c:v>42033</c:v>
                </c:pt>
                <c:pt idx="2139">
                  <c:v>42032</c:v>
                </c:pt>
                <c:pt idx="2140">
                  <c:v>42031</c:v>
                </c:pt>
                <c:pt idx="2141">
                  <c:v>42030</c:v>
                </c:pt>
                <c:pt idx="2142">
                  <c:v>42027</c:v>
                </c:pt>
                <c:pt idx="2143">
                  <c:v>42026</c:v>
                </c:pt>
                <c:pt idx="2144">
                  <c:v>42025</c:v>
                </c:pt>
                <c:pt idx="2145">
                  <c:v>42024</c:v>
                </c:pt>
                <c:pt idx="2146">
                  <c:v>42023</c:v>
                </c:pt>
                <c:pt idx="2147">
                  <c:v>42022</c:v>
                </c:pt>
                <c:pt idx="2148">
                  <c:v>42020</c:v>
                </c:pt>
                <c:pt idx="2149">
                  <c:v>42019</c:v>
                </c:pt>
                <c:pt idx="2150">
                  <c:v>42018</c:v>
                </c:pt>
                <c:pt idx="2151">
                  <c:v>42017</c:v>
                </c:pt>
                <c:pt idx="2152">
                  <c:v>42016</c:v>
                </c:pt>
                <c:pt idx="2153">
                  <c:v>42013</c:v>
                </c:pt>
                <c:pt idx="2154">
                  <c:v>42012</c:v>
                </c:pt>
                <c:pt idx="2155">
                  <c:v>42011</c:v>
                </c:pt>
                <c:pt idx="2156">
                  <c:v>42010</c:v>
                </c:pt>
                <c:pt idx="2157">
                  <c:v>42009</c:v>
                </c:pt>
                <c:pt idx="2158">
                  <c:v>42006</c:v>
                </c:pt>
                <c:pt idx="2159">
                  <c:v>42005</c:v>
                </c:pt>
                <c:pt idx="2160">
                  <c:v>42004</c:v>
                </c:pt>
                <c:pt idx="2161">
                  <c:v>42003</c:v>
                </c:pt>
                <c:pt idx="2162">
                  <c:v>42002</c:v>
                </c:pt>
                <c:pt idx="2163">
                  <c:v>41999</c:v>
                </c:pt>
                <c:pt idx="2164">
                  <c:v>41998</c:v>
                </c:pt>
                <c:pt idx="2165">
                  <c:v>41997</c:v>
                </c:pt>
                <c:pt idx="2166">
                  <c:v>41996</c:v>
                </c:pt>
                <c:pt idx="2167">
                  <c:v>41995</c:v>
                </c:pt>
                <c:pt idx="2168">
                  <c:v>41992</c:v>
                </c:pt>
                <c:pt idx="2169">
                  <c:v>41991</c:v>
                </c:pt>
                <c:pt idx="2170">
                  <c:v>41990</c:v>
                </c:pt>
                <c:pt idx="2171">
                  <c:v>41989</c:v>
                </c:pt>
                <c:pt idx="2172">
                  <c:v>41988</c:v>
                </c:pt>
                <c:pt idx="2173">
                  <c:v>41985</c:v>
                </c:pt>
                <c:pt idx="2174">
                  <c:v>41984</c:v>
                </c:pt>
                <c:pt idx="2175">
                  <c:v>41983</c:v>
                </c:pt>
                <c:pt idx="2176">
                  <c:v>41982</c:v>
                </c:pt>
                <c:pt idx="2177">
                  <c:v>41981</c:v>
                </c:pt>
                <c:pt idx="2178">
                  <c:v>41978</c:v>
                </c:pt>
                <c:pt idx="2179">
                  <c:v>41977</c:v>
                </c:pt>
                <c:pt idx="2180">
                  <c:v>41976</c:v>
                </c:pt>
                <c:pt idx="2181">
                  <c:v>41975</c:v>
                </c:pt>
                <c:pt idx="2182">
                  <c:v>41974</c:v>
                </c:pt>
                <c:pt idx="2183">
                  <c:v>41971</c:v>
                </c:pt>
                <c:pt idx="2184">
                  <c:v>41970</c:v>
                </c:pt>
                <c:pt idx="2185">
                  <c:v>41969</c:v>
                </c:pt>
                <c:pt idx="2186">
                  <c:v>41968</c:v>
                </c:pt>
                <c:pt idx="2187">
                  <c:v>41967</c:v>
                </c:pt>
                <c:pt idx="2188">
                  <c:v>41964</c:v>
                </c:pt>
                <c:pt idx="2189">
                  <c:v>41963</c:v>
                </c:pt>
                <c:pt idx="2190">
                  <c:v>41962</c:v>
                </c:pt>
                <c:pt idx="2191">
                  <c:v>41961</c:v>
                </c:pt>
                <c:pt idx="2192">
                  <c:v>41960</c:v>
                </c:pt>
                <c:pt idx="2193">
                  <c:v>41957</c:v>
                </c:pt>
                <c:pt idx="2194">
                  <c:v>41956</c:v>
                </c:pt>
                <c:pt idx="2195">
                  <c:v>41955</c:v>
                </c:pt>
                <c:pt idx="2196">
                  <c:v>41954</c:v>
                </c:pt>
                <c:pt idx="2197">
                  <c:v>41953</c:v>
                </c:pt>
                <c:pt idx="2198">
                  <c:v>41950</c:v>
                </c:pt>
                <c:pt idx="2199">
                  <c:v>41949</c:v>
                </c:pt>
                <c:pt idx="2200">
                  <c:v>41948</c:v>
                </c:pt>
                <c:pt idx="2201">
                  <c:v>41947</c:v>
                </c:pt>
                <c:pt idx="2202">
                  <c:v>41946</c:v>
                </c:pt>
                <c:pt idx="2203">
                  <c:v>41943</c:v>
                </c:pt>
                <c:pt idx="2204">
                  <c:v>41942</c:v>
                </c:pt>
                <c:pt idx="2205">
                  <c:v>41941</c:v>
                </c:pt>
                <c:pt idx="2206">
                  <c:v>41940</c:v>
                </c:pt>
                <c:pt idx="2207">
                  <c:v>41939</c:v>
                </c:pt>
                <c:pt idx="2208">
                  <c:v>41936</c:v>
                </c:pt>
                <c:pt idx="2209">
                  <c:v>41935</c:v>
                </c:pt>
                <c:pt idx="2210">
                  <c:v>41934</c:v>
                </c:pt>
                <c:pt idx="2211">
                  <c:v>41933</c:v>
                </c:pt>
                <c:pt idx="2212">
                  <c:v>41932</c:v>
                </c:pt>
                <c:pt idx="2213">
                  <c:v>41929</c:v>
                </c:pt>
                <c:pt idx="2214">
                  <c:v>41928</c:v>
                </c:pt>
                <c:pt idx="2215">
                  <c:v>41927</c:v>
                </c:pt>
                <c:pt idx="2216">
                  <c:v>41926</c:v>
                </c:pt>
                <c:pt idx="2217">
                  <c:v>41925</c:v>
                </c:pt>
                <c:pt idx="2218">
                  <c:v>41922</c:v>
                </c:pt>
                <c:pt idx="2219">
                  <c:v>41921</c:v>
                </c:pt>
                <c:pt idx="2220">
                  <c:v>41920</c:v>
                </c:pt>
                <c:pt idx="2221">
                  <c:v>41919</c:v>
                </c:pt>
                <c:pt idx="2222">
                  <c:v>41918</c:v>
                </c:pt>
                <c:pt idx="2223">
                  <c:v>41915</c:v>
                </c:pt>
                <c:pt idx="2224">
                  <c:v>41914</c:v>
                </c:pt>
                <c:pt idx="2225">
                  <c:v>41913</c:v>
                </c:pt>
                <c:pt idx="2226">
                  <c:v>41912</c:v>
                </c:pt>
                <c:pt idx="2227">
                  <c:v>41911</c:v>
                </c:pt>
                <c:pt idx="2228">
                  <c:v>41908</c:v>
                </c:pt>
                <c:pt idx="2229">
                  <c:v>41907</c:v>
                </c:pt>
                <c:pt idx="2230">
                  <c:v>41906</c:v>
                </c:pt>
                <c:pt idx="2231">
                  <c:v>41905</c:v>
                </c:pt>
                <c:pt idx="2232">
                  <c:v>41904</c:v>
                </c:pt>
                <c:pt idx="2233">
                  <c:v>41901</c:v>
                </c:pt>
                <c:pt idx="2234">
                  <c:v>41900</c:v>
                </c:pt>
                <c:pt idx="2235">
                  <c:v>41899</c:v>
                </c:pt>
                <c:pt idx="2236">
                  <c:v>41898</c:v>
                </c:pt>
                <c:pt idx="2237">
                  <c:v>41897</c:v>
                </c:pt>
                <c:pt idx="2238">
                  <c:v>41894</c:v>
                </c:pt>
                <c:pt idx="2239">
                  <c:v>41893</c:v>
                </c:pt>
                <c:pt idx="2240">
                  <c:v>41892</c:v>
                </c:pt>
                <c:pt idx="2241">
                  <c:v>41891</c:v>
                </c:pt>
                <c:pt idx="2242">
                  <c:v>41890</c:v>
                </c:pt>
                <c:pt idx="2243">
                  <c:v>41887</c:v>
                </c:pt>
                <c:pt idx="2244">
                  <c:v>41886</c:v>
                </c:pt>
                <c:pt idx="2245">
                  <c:v>41885</c:v>
                </c:pt>
                <c:pt idx="2246">
                  <c:v>41884</c:v>
                </c:pt>
                <c:pt idx="2247">
                  <c:v>41883</c:v>
                </c:pt>
                <c:pt idx="2248">
                  <c:v>41880</c:v>
                </c:pt>
                <c:pt idx="2249">
                  <c:v>41879</c:v>
                </c:pt>
                <c:pt idx="2250">
                  <c:v>41878</c:v>
                </c:pt>
                <c:pt idx="2251">
                  <c:v>41877</c:v>
                </c:pt>
                <c:pt idx="2252">
                  <c:v>41876</c:v>
                </c:pt>
                <c:pt idx="2253">
                  <c:v>41873</c:v>
                </c:pt>
                <c:pt idx="2254">
                  <c:v>41872</c:v>
                </c:pt>
                <c:pt idx="2255">
                  <c:v>41871</c:v>
                </c:pt>
                <c:pt idx="2256">
                  <c:v>41870</c:v>
                </c:pt>
                <c:pt idx="2257">
                  <c:v>41869</c:v>
                </c:pt>
                <c:pt idx="2258">
                  <c:v>41866</c:v>
                </c:pt>
                <c:pt idx="2259">
                  <c:v>41865</c:v>
                </c:pt>
                <c:pt idx="2260">
                  <c:v>41864</c:v>
                </c:pt>
                <c:pt idx="2261">
                  <c:v>41863</c:v>
                </c:pt>
                <c:pt idx="2262">
                  <c:v>41862</c:v>
                </c:pt>
                <c:pt idx="2263">
                  <c:v>41859</c:v>
                </c:pt>
                <c:pt idx="2264">
                  <c:v>41858</c:v>
                </c:pt>
                <c:pt idx="2265">
                  <c:v>41857</c:v>
                </c:pt>
                <c:pt idx="2266">
                  <c:v>41856</c:v>
                </c:pt>
                <c:pt idx="2267">
                  <c:v>41855</c:v>
                </c:pt>
                <c:pt idx="2268">
                  <c:v>41852</c:v>
                </c:pt>
                <c:pt idx="2269">
                  <c:v>41851</c:v>
                </c:pt>
                <c:pt idx="2270">
                  <c:v>41850</c:v>
                </c:pt>
                <c:pt idx="2271">
                  <c:v>41849</c:v>
                </c:pt>
                <c:pt idx="2272">
                  <c:v>41848</c:v>
                </c:pt>
                <c:pt idx="2273">
                  <c:v>41845</c:v>
                </c:pt>
                <c:pt idx="2274">
                  <c:v>41844</c:v>
                </c:pt>
                <c:pt idx="2275">
                  <c:v>41843</c:v>
                </c:pt>
                <c:pt idx="2276">
                  <c:v>41842</c:v>
                </c:pt>
                <c:pt idx="2277">
                  <c:v>41841</c:v>
                </c:pt>
                <c:pt idx="2278">
                  <c:v>41838</c:v>
                </c:pt>
                <c:pt idx="2279">
                  <c:v>41837</c:v>
                </c:pt>
                <c:pt idx="2280">
                  <c:v>41836</c:v>
                </c:pt>
                <c:pt idx="2281">
                  <c:v>41835</c:v>
                </c:pt>
                <c:pt idx="2282">
                  <c:v>41834</c:v>
                </c:pt>
                <c:pt idx="2283">
                  <c:v>41831</c:v>
                </c:pt>
                <c:pt idx="2284">
                  <c:v>41830</c:v>
                </c:pt>
                <c:pt idx="2285">
                  <c:v>41829</c:v>
                </c:pt>
                <c:pt idx="2286">
                  <c:v>41828</c:v>
                </c:pt>
                <c:pt idx="2287">
                  <c:v>41827</c:v>
                </c:pt>
                <c:pt idx="2288">
                  <c:v>41824</c:v>
                </c:pt>
                <c:pt idx="2289">
                  <c:v>41823</c:v>
                </c:pt>
                <c:pt idx="2290">
                  <c:v>41822</c:v>
                </c:pt>
                <c:pt idx="2291">
                  <c:v>41821</c:v>
                </c:pt>
                <c:pt idx="2292">
                  <c:v>41820</c:v>
                </c:pt>
                <c:pt idx="2293">
                  <c:v>41817</c:v>
                </c:pt>
                <c:pt idx="2294">
                  <c:v>41816</c:v>
                </c:pt>
                <c:pt idx="2295">
                  <c:v>41815</c:v>
                </c:pt>
                <c:pt idx="2296">
                  <c:v>41814</c:v>
                </c:pt>
                <c:pt idx="2297">
                  <c:v>41813</c:v>
                </c:pt>
                <c:pt idx="2298">
                  <c:v>41810</c:v>
                </c:pt>
                <c:pt idx="2299">
                  <c:v>41809</c:v>
                </c:pt>
                <c:pt idx="2300">
                  <c:v>41808</c:v>
                </c:pt>
                <c:pt idx="2301">
                  <c:v>41807</c:v>
                </c:pt>
                <c:pt idx="2302">
                  <c:v>41806</c:v>
                </c:pt>
                <c:pt idx="2303">
                  <c:v>41803</c:v>
                </c:pt>
                <c:pt idx="2304">
                  <c:v>41802</c:v>
                </c:pt>
                <c:pt idx="2305">
                  <c:v>41801</c:v>
                </c:pt>
                <c:pt idx="2306">
                  <c:v>41800</c:v>
                </c:pt>
                <c:pt idx="2307">
                  <c:v>41799</c:v>
                </c:pt>
                <c:pt idx="2308">
                  <c:v>41796</c:v>
                </c:pt>
                <c:pt idx="2309">
                  <c:v>41795</c:v>
                </c:pt>
                <c:pt idx="2310">
                  <c:v>41794</c:v>
                </c:pt>
                <c:pt idx="2311">
                  <c:v>41793</c:v>
                </c:pt>
                <c:pt idx="2312">
                  <c:v>41792</c:v>
                </c:pt>
                <c:pt idx="2313">
                  <c:v>41789</c:v>
                </c:pt>
                <c:pt idx="2314">
                  <c:v>41788</c:v>
                </c:pt>
                <c:pt idx="2315">
                  <c:v>41787</c:v>
                </c:pt>
                <c:pt idx="2316">
                  <c:v>41786</c:v>
                </c:pt>
                <c:pt idx="2317">
                  <c:v>41785</c:v>
                </c:pt>
                <c:pt idx="2318">
                  <c:v>41782</c:v>
                </c:pt>
                <c:pt idx="2319">
                  <c:v>41781</c:v>
                </c:pt>
                <c:pt idx="2320">
                  <c:v>41780</c:v>
                </c:pt>
                <c:pt idx="2321">
                  <c:v>41779</c:v>
                </c:pt>
                <c:pt idx="2322">
                  <c:v>41778</c:v>
                </c:pt>
                <c:pt idx="2323">
                  <c:v>41775</c:v>
                </c:pt>
                <c:pt idx="2324">
                  <c:v>41774</c:v>
                </c:pt>
                <c:pt idx="2325">
                  <c:v>41773</c:v>
                </c:pt>
                <c:pt idx="2326">
                  <c:v>41772</c:v>
                </c:pt>
                <c:pt idx="2327">
                  <c:v>41771</c:v>
                </c:pt>
                <c:pt idx="2328">
                  <c:v>41768</c:v>
                </c:pt>
                <c:pt idx="2329">
                  <c:v>41767</c:v>
                </c:pt>
                <c:pt idx="2330">
                  <c:v>41766</c:v>
                </c:pt>
                <c:pt idx="2331">
                  <c:v>41765</c:v>
                </c:pt>
                <c:pt idx="2332">
                  <c:v>41764</c:v>
                </c:pt>
                <c:pt idx="2333">
                  <c:v>41761</c:v>
                </c:pt>
                <c:pt idx="2334">
                  <c:v>41760</c:v>
                </c:pt>
                <c:pt idx="2335">
                  <c:v>41759</c:v>
                </c:pt>
                <c:pt idx="2336">
                  <c:v>41758</c:v>
                </c:pt>
                <c:pt idx="2337">
                  <c:v>41757</c:v>
                </c:pt>
                <c:pt idx="2338">
                  <c:v>41754</c:v>
                </c:pt>
                <c:pt idx="2339">
                  <c:v>41753</c:v>
                </c:pt>
                <c:pt idx="2340">
                  <c:v>41752</c:v>
                </c:pt>
                <c:pt idx="2341">
                  <c:v>41751</c:v>
                </c:pt>
                <c:pt idx="2342">
                  <c:v>41750</c:v>
                </c:pt>
                <c:pt idx="2343">
                  <c:v>41746</c:v>
                </c:pt>
                <c:pt idx="2344">
                  <c:v>41745</c:v>
                </c:pt>
                <c:pt idx="2345">
                  <c:v>41744</c:v>
                </c:pt>
                <c:pt idx="2346">
                  <c:v>41743</c:v>
                </c:pt>
                <c:pt idx="2347">
                  <c:v>41740</c:v>
                </c:pt>
                <c:pt idx="2348">
                  <c:v>41739</c:v>
                </c:pt>
                <c:pt idx="2349">
                  <c:v>41738</c:v>
                </c:pt>
                <c:pt idx="2350">
                  <c:v>41737</c:v>
                </c:pt>
                <c:pt idx="2351">
                  <c:v>41736</c:v>
                </c:pt>
                <c:pt idx="2352">
                  <c:v>41733</c:v>
                </c:pt>
                <c:pt idx="2353">
                  <c:v>41732</c:v>
                </c:pt>
                <c:pt idx="2354">
                  <c:v>41731</c:v>
                </c:pt>
                <c:pt idx="2355">
                  <c:v>41730</c:v>
                </c:pt>
                <c:pt idx="2356">
                  <c:v>41729</c:v>
                </c:pt>
                <c:pt idx="2357">
                  <c:v>41726</c:v>
                </c:pt>
                <c:pt idx="2358">
                  <c:v>41725</c:v>
                </c:pt>
                <c:pt idx="2359">
                  <c:v>41724</c:v>
                </c:pt>
                <c:pt idx="2360">
                  <c:v>41723</c:v>
                </c:pt>
                <c:pt idx="2361">
                  <c:v>41722</c:v>
                </c:pt>
                <c:pt idx="2362">
                  <c:v>41719</c:v>
                </c:pt>
                <c:pt idx="2363">
                  <c:v>41718</c:v>
                </c:pt>
                <c:pt idx="2364">
                  <c:v>41717</c:v>
                </c:pt>
                <c:pt idx="2365">
                  <c:v>41716</c:v>
                </c:pt>
                <c:pt idx="2366">
                  <c:v>41715</c:v>
                </c:pt>
                <c:pt idx="2367">
                  <c:v>41712</c:v>
                </c:pt>
                <c:pt idx="2368">
                  <c:v>41711</c:v>
                </c:pt>
                <c:pt idx="2369">
                  <c:v>41710</c:v>
                </c:pt>
                <c:pt idx="2370">
                  <c:v>41709</c:v>
                </c:pt>
                <c:pt idx="2371">
                  <c:v>41708</c:v>
                </c:pt>
                <c:pt idx="2372">
                  <c:v>41705</c:v>
                </c:pt>
                <c:pt idx="2373">
                  <c:v>41704</c:v>
                </c:pt>
                <c:pt idx="2374">
                  <c:v>41703</c:v>
                </c:pt>
                <c:pt idx="2375">
                  <c:v>41702</c:v>
                </c:pt>
                <c:pt idx="2376">
                  <c:v>41701</c:v>
                </c:pt>
                <c:pt idx="2377">
                  <c:v>41698</c:v>
                </c:pt>
                <c:pt idx="2378">
                  <c:v>41697</c:v>
                </c:pt>
                <c:pt idx="2379">
                  <c:v>41696</c:v>
                </c:pt>
                <c:pt idx="2380">
                  <c:v>41695</c:v>
                </c:pt>
                <c:pt idx="2381">
                  <c:v>41694</c:v>
                </c:pt>
                <c:pt idx="2382">
                  <c:v>41691</c:v>
                </c:pt>
                <c:pt idx="2383">
                  <c:v>41690</c:v>
                </c:pt>
                <c:pt idx="2384">
                  <c:v>41689</c:v>
                </c:pt>
                <c:pt idx="2385">
                  <c:v>41688</c:v>
                </c:pt>
                <c:pt idx="2386">
                  <c:v>41687</c:v>
                </c:pt>
                <c:pt idx="2387">
                  <c:v>41684</c:v>
                </c:pt>
                <c:pt idx="2388">
                  <c:v>41683</c:v>
                </c:pt>
                <c:pt idx="2389">
                  <c:v>41682</c:v>
                </c:pt>
                <c:pt idx="2390">
                  <c:v>41681</c:v>
                </c:pt>
                <c:pt idx="2391">
                  <c:v>41680</c:v>
                </c:pt>
                <c:pt idx="2392">
                  <c:v>41677</c:v>
                </c:pt>
                <c:pt idx="2393">
                  <c:v>41676</c:v>
                </c:pt>
                <c:pt idx="2394">
                  <c:v>41675</c:v>
                </c:pt>
                <c:pt idx="2395">
                  <c:v>41674</c:v>
                </c:pt>
                <c:pt idx="2396">
                  <c:v>41673</c:v>
                </c:pt>
                <c:pt idx="2397">
                  <c:v>41670</c:v>
                </c:pt>
                <c:pt idx="2398">
                  <c:v>41669</c:v>
                </c:pt>
                <c:pt idx="2399">
                  <c:v>41668</c:v>
                </c:pt>
                <c:pt idx="2400">
                  <c:v>41667</c:v>
                </c:pt>
                <c:pt idx="2401">
                  <c:v>41666</c:v>
                </c:pt>
                <c:pt idx="2402">
                  <c:v>41663</c:v>
                </c:pt>
                <c:pt idx="2403">
                  <c:v>41662</c:v>
                </c:pt>
                <c:pt idx="2404">
                  <c:v>41661</c:v>
                </c:pt>
                <c:pt idx="2405">
                  <c:v>41660</c:v>
                </c:pt>
                <c:pt idx="2406">
                  <c:v>41659</c:v>
                </c:pt>
                <c:pt idx="2407">
                  <c:v>41656</c:v>
                </c:pt>
                <c:pt idx="2408">
                  <c:v>41655</c:v>
                </c:pt>
                <c:pt idx="2409">
                  <c:v>41654</c:v>
                </c:pt>
                <c:pt idx="2410">
                  <c:v>41653</c:v>
                </c:pt>
                <c:pt idx="2411">
                  <c:v>41652</c:v>
                </c:pt>
                <c:pt idx="2412">
                  <c:v>41649</c:v>
                </c:pt>
                <c:pt idx="2413">
                  <c:v>41648</c:v>
                </c:pt>
                <c:pt idx="2414">
                  <c:v>41647</c:v>
                </c:pt>
                <c:pt idx="2415">
                  <c:v>41646</c:v>
                </c:pt>
                <c:pt idx="2416">
                  <c:v>41645</c:v>
                </c:pt>
                <c:pt idx="2417">
                  <c:v>41642</c:v>
                </c:pt>
                <c:pt idx="2418">
                  <c:v>41641</c:v>
                </c:pt>
                <c:pt idx="2419">
                  <c:v>41640</c:v>
                </c:pt>
                <c:pt idx="2420">
                  <c:v>41639</c:v>
                </c:pt>
                <c:pt idx="2421">
                  <c:v>41638</c:v>
                </c:pt>
                <c:pt idx="2422">
                  <c:v>41635</c:v>
                </c:pt>
                <c:pt idx="2423">
                  <c:v>41634</c:v>
                </c:pt>
                <c:pt idx="2424">
                  <c:v>41632</c:v>
                </c:pt>
                <c:pt idx="2425">
                  <c:v>41631</c:v>
                </c:pt>
                <c:pt idx="2426">
                  <c:v>41628</c:v>
                </c:pt>
                <c:pt idx="2427">
                  <c:v>41627</c:v>
                </c:pt>
                <c:pt idx="2428">
                  <c:v>41626</c:v>
                </c:pt>
                <c:pt idx="2429">
                  <c:v>41625</c:v>
                </c:pt>
                <c:pt idx="2430">
                  <c:v>41624</c:v>
                </c:pt>
                <c:pt idx="2431">
                  <c:v>41621</c:v>
                </c:pt>
                <c:pt idx="2432">
                  <c:v>41620</c:v>
                </c:pt>
                <c:pt idx="2433">
                  <c:v>41619</c:v>
                </c:pt>
                <c:pt idx="2434">
                  <c:v>41618</c:v>
                </c:pt>
                <c:pt idx="2435">
                  <c:v>41617</c:v>
                </c:pt>
                <c:pt idx="2436">
                  <c:v>41614</c:v>
                </c:pt>
                <c:pt idx="2437">
                  <c:v>41613</c:v>
                </c:pt>
                <c:pt idx="2438">
                  <c:v>41612</c:v>
                </c:pt>
                <c:pt idx="2439">
                  <c:v>41611</c:v>
                </c:pt>
                <c:pt idx="2440">
                  <c:v>41610</c:v>
                </c:pt>
                <c:pt idx="2441">
                  <c:v>41607</c:v>
                </c:pt>
                <c:pt idx="2442">
                  <c:v>41606</c:v>
                </c:pt>
                <c:pt idx="2443">
                  <c:v>41605</c:v>
                </c:pt>
                <c:pt idx="2444">
                  <c:v>41604</c:v>
                </c:pt>
                <c:pt idx="2445">
                  <c:v>41603</c:v>
                </c:pt>
                <c:pt idx="2446">
                  <c:v>41600</c:v>
                </c:pt>
                <c:pt idx="2447">
                  <c:v>41599</c:v>
                </c:pt>
                <c:pt idx="2448">
                  <c:v>41598</c:v>
                </c:pt>
                <c:pt idx="2449">
                  <c:v>41597</c:v>
                </c:pt>
                <c:pt idx="2450">
                  <c:v>41596</c:v>
                </c:pt>
                <c:pt idx="2451">
                  <c:v>41593</c:v>
                </c:pt>
                <c:pt idx="2452">
                  <c:v>41592</c:v>
                </c:pt>
                <c:pt idx="2453">
                  <c:v>41591</c:v>
                </c:pt>
                <c:pt idx="2454">
                  <c:v>41590</c:v>
                </c:pt>
                <c:pt idx="2455">
                  <c:v>41589</c:v>
                </c:pt>
                <c:pt idx="2456">
                  <c:v>41586</c:v>
                </c:pt>
                <c:pt idx="2457">
                  <c:v>41585</c:v>
                </c:pt>
                <c:pt idx="2458">
                  <c:v>41584</c:v>
                </c:pt>
                <c:pt idx="2459">
                  <c:v>41583</c:v>
                </c:pt>
                <c:pt idx="2460">
                  <c:v>41582</c:v>
                </c:pt>
                <c:pt idx="2461">
                  <c:v>41579</c:v>
                </c:pt>
                <c:pt idx="2462">
                  <c:v>41578</c:v>
                </c:pt>
                <c:pt idx="2463">
                  <c:v>41577</c:v>
                </c:pt>
                <c:pt idx="2464">
                  <c:v>41576</c:v>
                </c:pt>
                <c:pt idx="2465">
                  <c:v>41575</c:v>
                </c:pt>
                <c:pt idx="2466">
                  <c:v>41572</c:v>
                </c:pt>
                <c:pt idx="2467">
                  <c:v>41571</c:v>
                </c:pt>
                <c:pt idx="2468">
                  <c:v>41570</c:v>
                </c:pt>
                <c:pt idx="2469">
                  <c:v>41569</c:v>
                </c:pt>
                <c:pt idx="2470">
                  <c:v>41568</c:v>
                </c:pt>
                <c:pt idx="2471">
                  <c:v>41565</c:v>
                </c:pt>
                <c:pt idx="2472">
                  <c:v>41564</c:v>
                </c:pt>
                <c:pt idx="2473">
                  <c:v>41563</c:v>
                </c:pt>
                <c:pt idx="2474">
                  <c:v>41562</c:v>
                </c:pt>
                <c:pt idx="2475">
                  <c:v>41561</c:v>
                </c:pt>
                <c:pt idx="2476">
                  <c:v>41558</c:v>
                </c:pt>
                <c:pt idx="2477">
                  <c:v>41557</c:v>
                </c:pt>
                <c:pt idx="2478">
                  <c:v>41556</c:v>
                </c:pt>
                <c:pt idx="2479">
                  <c:v>41555</c:v>
                </c:pt>
                <c:pt idx="2480">
                  <c:v>41554</c:v>
                </c:pt>
                <c:pt idx="2481">
                  <c:v>41551</c:v>
                </c:pt>
                <c:pt idx="2482">
                  <c:v>41550</c:v>
                </c:pt>
                <c:pt idx="2483">
                  <c:v>41549</c:v>
                </c:pt>
                <c:pt idx="2484">
                  <c:v>41548</c:v>
                </c:pt>
                <c:pt idx="2485">
                  <c:v>41547</c:v>
                </c:pt>
                <c:pt idx="2486">
                  <c:v>41544</c:v>
                </c:pt>
                <c:pt idx="2487">
                  <c:v>41543</c:v>
                </c:pt>
                <c:pt idx="2488">
                  <c:v>41542</c:v>
                </c:pt>
                <c:pt idx="2489">
                  <c:v>41541</c:v>
                </c:pt>
                <c:pt idx="2490">
                  <c:v>41540</c:v>
                </c:pt>
                <c:pt idx="2491">
                  <c:v>41537</c:v>
                </c:pt>
                <c:pt idx="2492">
                  <c:v>41536</c:v>
                </c:pt>
                <c:pt idx="2493">
                  <c:v>41535</c:v>
                </c:pt>
                <c:pt idx="2494">
                  <c:v>41534</c:v>
                </c:pt>
                <c:pt idx="2495">
                  <c:v>41533</c:v>
                </c:pt>
                <c:pt idx="2496">
                  <c:v>41530</c:v>
                </c:pt>
                <c:pt idx="2497">
                  <c:v>41529</c:v>
                </c:pt>
                <c:pt idx="2498">
                  <c:v>41528</c:v>
                </c:pt>
                <c:pt idx="2499">
                  <c:v>41527</c:v>
                </c:pt>
                <c:pt idx="2500">
                  <c:v>41526</c:v>
                </c:pt>
                <c:pt idx="2501">
                  <c:v>41523</c:v>
                </c:pt>
                <c:pt idx="2502">
                  <c:v>41522</c:v>
                </c:pt>
                <c:pt idx="2503">
                  <c:v>41521</c:v>
                </c:pt>
                <c:pt idx="2504">
                  <c:v>41520</c:v>
                </c:pt>
                <c:pt idx="2505">
                  <c:v>41519</c:v>
                </c:pt>
                <c:pt idx="2506">
                  <c:v>41516</c:v>
                </c:pt>
                <c:pt idx="2507">
                  <c:v>41515</c:v>
                </c:pt>
                <c:pt idx="2508">
                  <c:v>41514</c:v>
                </c:pt>
                <c:pt idx="2509">
                  <c:v>41513</c:v>
                </c:pt>
                <c:pt idx="2510">
                  <c:v>41512</c:v>
                </c:pt>
                <c:pt idx="2511">
                  <c:v>41509</c:v>
                </c:pt>
                <c:pt idx="2512">
                  <c:v>41508</c:v>
                </c:pt>
                <c:pt idx="2513">
                  <c:v>41507</c:v>
                </c:pt>
                <c:pt idx="2514">
                  <c:v>41506</c:v>
                </c:pt>
                <c:pt idx="2515">
                  <c:v>41505</c:v>
                </c:pt>
                <c:pt idx="2516">
                  <c:v>41502</c:v>
                </c:pt>
                <c:pt idx="2517">
                  <c:v>41501</c:v>
                </c:pt>
                <c:pt idx="2518">
                  <c:v>41500</c:v>
                </c:pt>
                <c:pt idx="2519">
                  <c:v>41499</c:v>
                </c:pt>
                <c:pt idx="2520">
                  <c:v>41498</c:v>
                </c:pt>
                <c:pt idx="2521">
                  <c:v>41495</c:v>
                </c:pt>
                <c:pt idx="2522">
                  <c:v>41494</c:v>
                </c:pt>
                <c:pt idx="2523">
                  <c:v>41493</c:v>
                </c:pt>
                <c:pt idx="2524">
                  <c:v>41492</c:v>
                </c:pt>
                <c:pt idx="2525">
                  <c:v>41491</c:v>
                </c:pt>
                <c:pt idx="2526">
                  <c:v>41488</c:v>
                </c:pt>
                <c:pt idx="2527">
                  <c:v>41487</c:v>
                </c:pt>
                <c:pt idx="2528">
                  <c:v>41486</c:v>
                </c:pt>
                <c:pt idx="2529">
                  <c:v>41485</c:v>
                </c:pt>
                <c:pt idx="2530">
                  <c:v>41484</c:v>
                </c:pt>
                <c:pt idx="2531">
                  <c:v>41481</c:v>
                </c:pt>
                <c:pt idx="2532">
                  <c:v>41480</c:v>
                </c:pt>
                <c:pt idx="2533">
                  <c:v>41479</c:v>
                </c:pt>
                <c:pt idx="2534">
                  <c:v>41478</c:v>
                </c:pt>
                <c:pt idx="2535">
                  <c:v>41477</c:v>
                </c:pt>
                <c:pt idx="2536">
                  <c:v>41474</c:v>
                </c:pt>
                <c:pt idx="2537">
                  <c:v>41473</c:v>
                </c:pt>
                <c:pt idx="2538">
                  <c:v>41472</c:v>
                </c:pt>
                <c:pt idx="2539">
                  <c:v>41471</c:v>
                </c:pt>
                <c:pt idx="2540">
                  <c:v>41470</c:v>
                </c:pt>
                <c:pt idx="2541">
                  <c:v>41467</c:v>
                </c:pt>
                <c:pt idx="2542">
                  <c:v>41466</c:v>
                </c:pt>
                <c:pt idx="2543">
                  <c:v>41465</c:v>
                </c:pt>
                <c:pt idx="2544">
                  <c:v>41464</c:v>
                </c:pt>
                <c:pt idx="2545">
                  <c:v>41463</c:v>
                </c:pt>
                <c:pt idx="2546">
                  <c:v>41460</c:v>
                </c:pt>
                <c:pt idx="2547">
                  <c:v>41459</c:v>
                </c:pt>
                <c:pt idx="2548">
                  <c:v>41458</c:v>
                </c:pt>
                <c:pt idx="2549">
                  <c:v>41457</c:v>
                </c:pt>
                <c:pt idx="2550">
                  <c:v>41456</c:v>
                </c:pt>
                <c:pt idx="2551">
                  <c:v>41453</c:v>
                </c:pt>
                <c:pt idx="2552">
                  <c:v>41452</c:v>
                </c:pt>
                <c:pt idx="2553">
                  <c:v>41451</c:v>
                </c:pt>
                <c:pt idx="2554">
                  <c:v>41450</c:v>
                </c:pt>
                <c:pt idx="2555">
                  <c:v>41449</c:v>
                </c:pt>
                <c:pt idx="2556">
                  <c:v>41446</c:v>
                </c:pt>
                <c:pt idx="2557">
                  <c:v>41445</c:v>
                </c:pt>
                <c:pt idx="2558">
                  <c:v>41444</c:v>
                </c:pt>
                <c:pt idx="2559">
                  <c:v>41443</c:v>
                </c:pt>
                <c:pt idx="2560">
                  <c:v>41442</c:v>
                </c:pt>
                <c:pt idx="2561">
                  <c:v>41439</c:v>
                </c:pt>
                <c:pt idx="2562">
                  <c:v>41438</c:v>
                </c:pt>
                <c:pt idx="2563">
                  <c:v>41437</c:v>
                </c:pt>
                <c:pt idx="2564">
                  <c:v>41436</c:v>
                </c:pt>
                <c:pt idx="2565">
                  <c:v>41435</c:v>
                </c:pt>
                <c:pt idx="2566">
                  <c:v>41432</c:v>
                </c:pt>
                <c:pt idx="2567">
                  <c:v>41431</c:v>
                </c:pt>
                <c:pt idx="2568">
                  <c:v>41430</c:v>
                </c:pt>
                <c:pt idx="2569">
                  <c:v>41429</c:v>
                </c:pt>
                <c:pt idx="2570">
                  <c:v>41428</c:v>
                </c:pt>
                <c:pt idx="2571">
                  <c:v>41425</c:v>
                </c:pt>
                <c:pt idx="2572">
                  <c:v>41424</c:v>
                </c:pt>
                <c:pt idx="2573">
                  <c:v>41423</c:v>
                </c:pt>
                <c:pt idx="2574">
                  <c:v>41422</c:v>
                </c:pt>
                <c:pt idx="2575">
                  <c:v>41421</c:v>
                </c:pt>
                <c:pt idx="2576">
                  <c:v>41418</c:v>
                </c:pt>
                <c:pt idx="2577">
                  <c:v>41417</c:v>
                </c:pt>
                <c:pt idx="2578">
                  <c:v>41416</c:v>
                </c:pt>
                <c:pt idx="2579">
                  <c:v>41415</c:v>
                </c:pt>
                <c:pt idx="2580">
                  <c:v>41414</c:v>
                </c:pt>
                <c:pt idx="2581">
                  <c:v>41411</c:v>
                </c:pt>
                <c:pt idx="2582">
                  <c:v>41410</c:v>
                </c:pt>
                <c:pt idx="2583">
                  <c:v>41409</c:v>
                </c:pt>
                <c:pt idx="2584">
                  <c:v>41408</c:v>
                </c:pt>
                <c:pt idx="2585">
                  <c:v>41407</c:v>
                </c:pt>
                <c:pt idx="2586">
                  <c:v>41404</c:v>
                </c:pt>
                <c:pt idx="2587">
                  <c:v>41403</c:v>
                </c:pt>
                <c:pt idx="2588">
                  <c:v>41402</c:v>
                </c:pt>
                <c:pt idx="2589">
                  <c:v>41401</c:v>
                </c:pt>
                <c:pt idx="2590">
                  <c:v>41400</c:v>
                </c:pt>
                <c:pt idx="2591">
                  <c:v>41397</c:v>
                </c:pt>
                <c:pt idx="2592">
                  <c:v>41396</c:v>
                </c:pt>
                <c:pt idx="2593">
                  <c:v>41395</c:v>
                </c:pt>
                <c:pt idx="2594">
                  <c:v>41394</c:v>
                </c:pt>
                <c:pt idx="2595">
                  <c:v>41393</c:v>
                </c:pt>
                <c:pt idx="2596">
                  <c:v>41390</c:v>
                </c:pt>
                <c:pt idx="2597">
                  <c:v>41389</c:v>
                </c:pt>
                <c:pt idx="2598">
                  <c:v>41388</c:v>
                </c:pt>
                <c:pt idx="2599">
                  <c:v>41387</c:v>
                </c:pt>
                <c:pt idx="2600">
                  <c:v>41386</c:v>
                </c:pt>
                <c:pt idx="2601">
                  <c:v>41383</c:v>
                </c:pt>
                <c:pt idx="2602">
                  <c:v>41382</c:v>
                </c:pt>
                <c:pt idx="2603">
                  <c:v>41381</c:v>
                </c:pt>
                <c:pt idx="2604">
                  <c:v>41380</c:v>
                </c:pt>
                <c:pt idx="2605">
                  <c:v>41379</c:v>
                </c:pt>
                <c:pt idx="2606">
                  <c:v>41376</c:v>
                </c:pt>
                <c:pt idx="2607">
                  <c:v>41375</c:v>
                </c:pt>
                <c:pt idx="2608">
                  <c:v>41374</c:v>
                </c:pt>
                <c:pt idx="2609">
                  <c:v>41373</c:v>
                </c:pt>
                <c:pt idx="2610">
                  <c:v>41372</c:v>
                </c:pt>
                <c:pt idx="2611">
                  <c:v>41369</c:v>
                </c:pt>
                <c:pt idx="2612">
                  <c:v>41368</c:v>
                </c:pt>
                <c:pt idx="2613">
                  <c:v>41367</c:v>
                </c:pt>
                <c:pt idx="2614">
                  <c:v>41366</c:v>
                </c:pt>
                <c:pt idx="2615">
                  <c:v>41365</c:v>
                </c:pt>
                <c:pt idx="2616">
                  <c:v>41361</c:v>
                </c:pt>
                <c:pt idx="2617">
                  <c:v>41360</c:v>
                </c:pt>
                <c:pt idx="2618">
                  <c:v>41359</c:v>
                </c:pt>
                <c:pt idx="2619">
                  <c:v>41358</c:v>
                </c:pt>
                <c:pt idx="2620">
                  <c:v>41355</c:v>
                </c:pt>
                <c:pt idx="2621">
                  <c:v>41354</c:v>
                </c:pt>
                <c:pt idx="2622">
                  <c:v>41353</c:v>
                </c:pt>
                <c:pt idx="2623">
                  <c:v>41352</c:v>
                </c:pt>
                <c:pt idx="2624">
                  <c:v>41351</c:v>
                </c:pt>
                <c:pt idx="2625">
                  <c:v>41348</c:v>
                </c:pt>
                <c:pt idx="2626">
                  <c:v>41347</c:v>
                </c:pt>
                <c:pt idx="2627">
                  <c:v>41346</c:v>
                </c:pt>
                <c:pt idx="2628">
                  <c:v>41345</c:v>
                </c:pt>
                <c:pt idx="2629">
                  <c:v>41344</c:v>
                </c:pt>
                <c:pt idx="2630">
                  <c:v>41341</c:v>
                </c:pt>
                <c:pt idx="2631">
                  <c:v>41340</c:v>
                </c:pt>
                <c:pt idx="2632">
                  <c:v>41339</c:v>
                </c:pt>
                <c:pt idx="2633">
                  <c:v>41338</c:v>
                </c:pt>
                <c:pt idx="2634">
                  <c:v>41337</c:v>
                </c:pt>
                <c:pt idx="2635">
                  <c:v>41334</c:v>
                </c:pt>
                <c:pt idx="2636">
                  <c:v>41333</c:v>
                </c:pt>
                <c:pt idx="2637">
                  <c:v>41332</c:v>
                </c:pt>
                <c:pt idx="2638">
                  <c:v>41331</c:v>
                </c:pt>
                <c:pt idx="2639">
                  <c:v>41330</c:v>
                </c:pt>
                <c:pt idx="2640">
                  <c:v>41327</c:v>
                </c:pt>
                <c:pt idx="2641">
                  <c:v>41326</c:v>
                </c:pt>
                <c:pt idx="2642">
                  <c:v>41325</c:v>
                </c:pt>
                <c:pt idx="2643">
                  <c:v>41324</c:v>
                </c:pt>
                <c:pt idx="2644">
                  <c:v>41320</c:v>
                </c:pt>
                <c:pt idx="2645">
                  <c:v>41319</c:v>
                </c:pt>
                <c:pt idx="2646">
                  <c:v>41318</c:v>
                </c:pt>
                <c:pt idx="2647">
                  <c:v>41317</c:v>
                </c:pt>
                <c:pt idx="2648">
                  <c:v>41316</c:v>
                </c:pt>
                <c:pt idx="2649">
                  <c:v>41313</c:v>
                </c:pt>
                <c:pt idx="2650">
                  <c:v>41312</c:v>
                </c:pt>
                <c:pt idx="2651">
                  <c:v>41311</c:v>
                </c:pt>
                <c:pt idx="2652">
                  <c:v>41310</c:v>
                </c:pt>
                <c:pt idx="2653">
                  <c:v>41309</c:v>
                </c:pt>
                <c:pt idx="2654">
                  <c:v>41306</c:v>
                </c:pt>
                <c:pt idx="2655">
                  <c:v>41305</c:v>
                </c:pt>
                <c:pt idx="2656">
                  <c:v>41304</c:v>
                </c:pt>
                <c:pt idx="2657">
                  <c:v>41303</c:v>
                </c:pt>
                <c:pt idx="2658">
                  <c:v>41302</c:v>
                </c:pt>
                <c:pt idx="2659">
                  <c:v>41299</c:v>
                </c:pt>
                <c:pt idx="2660">
                  <c:v>41298</c:v>
                </c:pt>
                <c:pt idx="2661">
                  <c:v>41297</c:v>
                </c:pt>
                <c:pt idx="2662">
                  <c:v>41296</c:v>
                </c:pt>
                <c:pt idx="2663">
                  <c:v>41292</c:v>
                </c:pt>
                <c:pt idx="2664">
                  <c:v>41291</c:v>
                </c:pt>
                <c:pt idx="2665">
                  <c:v>41290</c:v>
                </c:pt>
                <c:pt idx="2666">
                  <c:v>41289</c:v>
                </c:pt>
                <c:pt idx="2667">
                  <c:v>41288</c:v>
                </c:pt>
                <c:pt idx="2668">
                  <c:v>41285</c:v>
                </c:pt>
                <c:pt idx="2669">
                  <c:v>41284</c:v>
                </c:pt>
                <c:pt idx="2670">
                  <c:v>41283</c:v>
                </c:pt>
                <c:pt idx="2671">
                  <c:v>41282</c:v>
                </c:pt>
                <c:pt idx="2672">
                  <c:v>41281</c:v>
                </c:pt>
                <c:pt idx="2673">
                  <c:v>41278</c:v>
                </c:pt>
                <c:pt idx="2674">
                  <c:v>41277</c:v>
                </c:pt>
                <c:pt idx="2675">
                  <c:v>41276</c:v>
                </c:pt>
                <c:pt idx="2676">
                  <c:v>41274</c:v>
                </c:pt>
                <c:pt idx="2677">
                  <c:v>41271</c:v>
                </c:pt>
                <c:pt idx="2678">
                  <c:v>41270</c:v>
                </c:pt>
                <c:pt idx="2679">
                  <c:v>41269</c:v>
                </c:pt>
                <c:pt idx="2680">
                  <c:v>41267</c:v>
                </c:pt>
                <c:pt idx="2681">
                  <c:v>41264</c:v>
                </c:pt>
                <c:pt idx="2682">
                  <c:v>41263</c:v>
                </c:pt>
                <c:pt idx="2683">
                  <c:v>41262</c:v>
                </c:pt>
                <c:pt idx="2684">
                  <c:v>41261</c:v>
                </c:pt>
                <c:pt idx="2685">
                  <c:v>41260</c:v>
                </c:pt>
                <c:pt idx="2686">
                  <c:v>41257</c:v>
                </c:pt>
                <c:pt idx="2687">
                  <c:v>41256</c:v>
                </c:pt>
                <c:pt idx="2688">
                  <c:v>41255</c:v>
                </c:pt>
                <c:pt idx="2689">
                  <c:v>41254</c:v>
                </c:pt>
                <c:pt idx="2690">
                  <c:v>41253</c:v>
                </c:pt>
                <c:pt idx="2691">
                  <c:v>41250</c:v>
                </c:pt>
                <c:pt idx="2692">
                  <c:v>41249</c:v>
                </c:pt>
                <c:pt idx="2693">
                  <c:v>41248</c:v>
                </c:pt>
                <c:pt idx="2694">
                  <c:v>41247</c:v>
                </c:pt>
                <c:pt idx="2695">
                  <c:v>41246</c:v>
                </c:pt>
                <c:pt idx="2696">
                  <c:v>41243</c:v>
                </c:pt>
                <c:pt idx="2697">
                  <c:v>41242</c:v>
                </c:pt>
                <c:pt idx="2698">
                  <c:v>41241</c:v>
                </c:pt>
                <c:pt idx="2699">
                  <c:v>41240</c:v>
                </c:pt>
                <c:pt idx="2700">
                  <c:v>41239</c:v>
                </c:pt>
                <c:pt idx="2701">
                  <c:v>41236</c:v>
                </c:pt>
                <c:pt idx="2702">
                  <c:v>41234</c:v>
                </c:pt>
                <c:pt idx="2703">
                  <c:v>41233</c:v>
                </c:pt>
                <c:pt idx="2704">
                  <c:v>41232</c:v>
                </c:pt>
                <c:pt idx="2705">
                  <c:v>41229</c:v>
                </c:pt>
                <c:pt idx="2706">
                  <c:v>41228</c:v>
                </c:pt>
                <c:pt idx="2707">
                  <c:v>41227</c:v>
                </c:pt>
                <c:pt idx="2708">
                  <c:v>41226</c:v>
                </c:pt>
                <c:pt idx="2709">
                  <c:v>41225</c:v>
                </c:pt>
                <c:pt idx="2710">
                  <c:v>41222</c:v>
                </c:pt>
                <c:pt idx="2711">
                  <c:v>41221</c:v>
                </c:pt>
                <c:pt idx="2712">
                  <c:v>41220</c:v>
                </c:pt>
                <c:pt idx="2713">
                  <c:v>41219</c:v>
                </c:pt>
                <c:pt idx="2714">
                  <c:v>41218</c:v>
                </c:pt>
                <c:pt idx="2715">
                  <c:v>41215</c:v>
                </c:pt>
                <c:pt idx="2716">
                  <c:v>41214</c:v>
                </c:pt>
                <c:pt idx="2717">
                  <c:v>41213</c:v>
                </c:pt>
                <c:pt idx="2718">
                  <c:v>41212</c:v>
                </c:pt>
                <c:pt idx="2719">
                  <c:v>41211</c:v>
                </c:pt>
                <c:pt idx="2720">
                  <c:v>41208</c:v>
                </c:pt>
                <c:pt idx="2721">
                  <c:v>41207</c:v>
                </c:pt>
                <c:pt idx="2722">
                  <c:v>41206</c:v>
                </c:pt>
                <c:pt idx="2723">
                  <c:v>41205</c:v>
                </c:pt>
                <c:pt idx="2724">
                  <c:v>41204</c:v>
                </c:pt>
                <c:pt idx="2725">
                  <c:v>41201</c:v>
                </c:pt>
                <c:pt idx="2726">
                  <c:v>41200</c:v>
                </c:pt>
                <c:pt idx="2727">
                  <c:v>41199</c:v>
                </c:pt>
                <c:pt idx="2728">
                  <c:v>41198</c:v>
                </c:pt>
                <c:pt idx="2729">
                  <c:v>41197</c:v>
                </c:pt>
                <c:pt idx="2730">
                  <c:v>41194</c:v>
                </c:pt>
                <c:pt idx="2731">
                  <c:v>41193</c:v>
                </c:pt>
                <c:pt idx="2732">
                  <c:v>41192</c:v>
                </c:pt>
                <c:pt idx="2733">
                  <c:v>41191</c:v>
                </c:pt>
                <c:pt idx="2734">
                  <c:v>41190</c:v>
                </c:pt>
                <c:pt idx="2735">
                  <c:v>41187</c:v>
                </c:pt>
                <c:pt idx="2736">
                  <c:v>41186</c:v>
                </c:pt>
                <c:pt idx="2737">
                  <c:v>41185</c:v>
                </c:pt>
                <c:pt idx="2738">
                  <c:v>41184</c:v>
                </c:pt>
                <c:pt idx="2739">
                  <c:v>41183</c:v>
                </c:pt>
                <c:pt idx="2740">
                  <c:v>41180</c:v>
                </c:pt>
                <c:pt idx="2741">
                  <c:v>41179</c:v>
                </c:pt>
                <c:pt idx="2742">
                  <c:v>41178</c:v>
                </c:pt>
                <c:pt idx="2743">
                  <c:v>41177</c:v>
                </c:pt>
                <c:pt idx="2744">
                  <c:v>41176</c:v>
                </c:pt>
                <c:pt idx="2745">
                  <c:v>41173</c:v>
                </c:pt>
                <c:pt idx="2746">
                  <c:v>41172</c:v>
                </c:pt>
                <c:pt idx="2747">
                  <c:v>41171</c:v>
                </c:pt>
                <c:pt idx="2748">
                  <c:v>41170</c:v>
                </c:pt>
                <c:pt idx="2749">
                  <c:v>41169</c:v>
                </c:pt>
                <c:pt idx="2750">
                  <c:v>41166</c:v>
                </c:pt>
                <c:pt idx="2751">
                  <c:v>41165</c:v>
                </c:pt>
                <c:pt idx="2752">
                  <c:v>41164</c:v>
                </c:pt>
                <c:pt idx="2753">
                  <c:v>41163</c:v>
                </c:pt>
                <c:pt idx="2754">
                  <c:v>41162</c:v>
                </c:pt>
                <c:pt idx="2755">
                  <c:v>41159</c:v>
                </c:pt>
                <c:pt idx="2756">
                  <c:v>41158</c:v>
                </c:pt>
                <c:pt idx="2757">
                  <c:v>41157</c:v>
                </c:pt>
                <c:pt idx="2758">
                  <c:v>41156</c:v>
                </c:pt>
                <c:pt idx="2759">
                  <c:v>41152</c:v>
                </c:pt>
                <c:pt idx="2760">
                  <c:v>41151</c:v>
                </c:pt>
                <c:pt idx="2761">
                  <c:v>41150</c:v>
                </c:pt>
                <c:pt idx="2762">
                  <c:v>41149</c:v>
                </c:pt>
                <c:pt idx="2763">
                  <c:v>41148</c:v>
                </c:pt>
                <c:pt idx="2764">
                  <c:v>41145</c:v>
                </c:pt>
                <c:pt idx="2765">
                  <c:v>41144</c:v>
                </c:pt>
                <c:pt idx="2766">
                  <c:v>41143</c:v>
                </c:pt>
                <c:pt idx="2767">
                  <c:v>41142</c:v>
                </c:pt>
                <c:pt idx="2768">
                  <c:v>41141</c:v>
                </c:pt>
                <c:pt idx="2769">
                  <c:v>41138</c:v>
                </c:pt>
                <c:pt idx="2770">
                  <c:v>41137</c:v>
                </c:pt>
                <c:pt idx="2771">
                  <c:v>41136</c:v>
                </c:pt>
                <c:pt idx="2772">
                  <c:v>41135</c:v>
                </c:pt>
                <c:pt idx="2773">
                  <c:v>41134</c:v>
                </c:pt>
                <c:pt idx="2774">
                  <c:v>41131</c:v>
                </c:pt>
                <c:pt idx="2775">
                  <c:v>41130</c:v>
                </c:pt>
                <c:pt idx="2776">
                  <c:v>41129</c:v>
                </c:pt>
                <c:pt idx="2777">
                  <c:v>41128</c:v>
                </c:pt>
                <c:pt idx="2778">
                  <c:v>41127</c:v>
                </c:pt>
                <c:pt idx="2779">
                  <c:v>41124</c:v>
                </c:pt>
                <c:pt idx="2780">
                  <c:v>41123</c:v>
                </c:pt>
                <c:pt idx="2781">
                  <c:v>41122</c:v>
                </c:pt>
                <c:pt idx="2782">
                  <c:v>41121</c:v>
                </c:pt>
                <c:pt idx="2783">
                  <c:v>41120</c:v>
                </c:pt>
                <c:pt idx="2784">
                  <c:v>41117</c:v>
                </c:pt>
                <c:pt idx="2785">
                  <c:v>41116</c:v>
                </c:pt>
                <c:pt idx="2786">
                  <c:v>41115</c:v>
                </c:pt>
                <c:pt idx="2787">
                  <c:v>41114</c:v>
                </c:pt>
                <c:pt idx="2788">
                  <c:v>41113</c:v>
                </c:pt>
                <c:pt idx="2789">
                  <c:v>41110</c:v>
                </c:pt>
                <c:pt idx="2790">
                  <c:v>41109</c:v>
                </c:pt>
                <c:pt idx="2791">
                  <c:v>41108</c:v>
                </c:pt>
                <c:pt idx="2792">
                  <c:v>41107</c:v>
                </c:pt>
                <c:pt idx="2793">
                  <c:v>41106</c:v>
                </c:pt>
                <c:pt idx="2794">
                  <c:v>41103</c:v>
                </c:pt>
                <c:pt idx="2795">
                  <c:v>41102</c:v>
                </c:pt>
                <c:pt idx="2796">
                  <c:v>41101</c:v>
                </c:pt>
                <c:pt idx="2797">
                  <c:v>41100</c:v>
                </c:pt>
                <c:pt idx="2798">
                  <c:v>41099</c:v>
                </c:pt>
                <c:pt idx="2799">
                  <c:v>41096</c:v>
                </c:pt>
                <c:pt idx="2800">
                  <c:v>41095</c:v>
                </c:pt>
                <c:pt idx="2801">
                  <c:v>41093</c:v>
                </c:pt>
                <c:pt idx="2802">
                  <c:v>41092</c:v>
                </c:pt>
                <c:pt idx="2803">
                  <c:v>41089</c:v>
                </c:pt>
                <c:pt idx="2804">
                  <c:v>41088</c:v>
                </c:pt>
                <c:pt idx="2805">
                  <c:v>41087</c:v>
                </c:pt>
                <c:pt idx="2806">
                  <c:v>41086</c:v>
                </c:pt>
                <c:pt idx="2807">
                  <c:v>41085</c:v>
                </c:pt>
                <c:pt idx="2808">
                  <c:v>41082</c:v>
                </c:pt>
                <c:pt idx="2809">
                  <c:v>41081</c:v>
                </c:pt>
                <c:pt idx="2810">
                  <c:v>41080</c:v>
                </c:pt>
                <c:pt idx="2811">
                  <c:v>41079</c:v>
                </c:pt>
                <c:pt idx="2812">
                  <c:v>41078</c:v>
                </c:pt>
                <c:pt idx="2813">
                  <c:v>41075</c:v>
                </c:pt>
                <c:pt idx="2814">
                  <c:v>41074</c:v>
                </c:pt>
                <c:pt idx="2815">
                  <c:v>41073</c:v>
                </c:pt>
                <c:pt idx="2816">
                  <c:v>41072</c:v>
                </c:pt>
                <c:pt idx="2817">
                  <c:v>41071</c:v>
                </c:pt>
                <c:pt idx="2818">
                  <c:v>41068</c:v>
                </c:pt>
                <c:pt idx="2819">
                  <c:v>41067</c:v>
                </c:pt>
                <c:pt idx="2820">
                  <c:v>41066</c:v>
                </c:pt>
                <c:pt idx="2821">
                  <c:v>41065</c:v>
                </c:pt>
                <c:pt idx="2822">
                  <c:v>41064</c:v>
                </c:pt>
                <c:pt idx="2823">
                  <c:v>41061</c:v>
                </c:pt>
                <c:pt idx="2824">
                  <c:v>41060</c:v>
                </c:pt>
                <c:pt idx="2825">
                  <c:v>41059</c:v>
                </c:pt>
                <c:pt idx="2826">
                  <c:v>41058</c:v>
                </c:pt>
                <c:pt idx="2827">
                  <c:v>41054</c:v>
                </c:pt>
                <c:pt idx="2828">
                  <c:v>41053</c:v>
                </c:pt>
                <c:pt idx="2829">
                  <c:v>41052</c:v>
                </c:pt>
                <c:pt idx="2830">
                  <c:v>41051</c:v>
                </c:pt>
                <c:pt idx="2831">
                  <c:v>41050</c:v>
                </c:pt>
                <c:pt idx="2832">
                  <c:v>41047</c:v>
                </c:pt>
                <c:pt idx="2833">
                  <c:v>41046</c:v>
                </c:pt>
                <c:pt idx="2834">
                  <c:v>41045</c:v>
                </c:pt>
                <c:pt idx="2835">
                  <c:v>41044</c:v>
                </c:pt>
                <c:pt idx="2836">
                  <c:v>41043</c:v>
                </c:pt>
                <c:pt idx="2837">
                  <c:v>41040</c:v>
                </c:pt>
                <c:pt idx="2838">
                  <c:v>41039</c:v>
                </c:pt>
                <c:pt idx="2839">
                  <c:v>41038</c:v>
                </c:pt>
                <c:pt idx="2840">
                  <c:v>41037</c:v>
                </c:pt>
                <c:pt idx="2841">
                  <c:v>41036</c:v>
                </c:pt>
                <c:pt idx="2842">
                  <c:v>41033</c:v>
                </c:pt>
                <c:pt idx="2843">
                  <c:v>41032</c:v>
                </c:pt>
                <c:pt idx="2844">
                  <c:v>41031</c:v>
                </c:pt>
                <c:pt idx="2845">
                  <c:v>41030</c:v>
                </c:pt>
                <c:pt idx="2846">
                  <c:v>41029</c:v>
                </c:pt>
                <c:pt idx="2847">
                  <c:v>41026</c:v>
                </c:pt>
                <c:pt idx="2848">
                  <c:v>41025</c:v>
                </c:pt>
                <c:pt idx="2849">
                  <c:v>41024</c:v>
                </c:pt>
                <c:pt idx="2850">
                  <c:v>41023</c:v>
                </c:pt>
                <c:pt idx="2851">
                  <c:v>41022</c:v>
                </c:pt>
                <c:pt idx="2852">
                  <c:v>41019</c:v>
                </c:pt>
                <c:pt idx="2853">
                  <c:v>41018</c:v>
                </c:pt>
                <c:pt idx="2854">
                  <c:v>41017</c:v>
                </c:pt>
                <c:pt idx="2855">
                  <c:v>41016</c:v>
                </c:pt>
                <c:pt idx="2856">
                  <c:v>41015</c:v>
                </c:pt>
                <c:pt idx="2857">
                  <c:v>41012</c:v>
                </c:pt>
                <c:pt idx="2858">
                  <c:v>41011</c:v>
                </c:pt>
                <c:pt idx="2859">
                  <c:v>41010</c:v>
                </c:pt>
                <c:pt idx="2860">
                  <c:v>41009</c:v>
                </c:pt>
                <c:pt idx="2861">
                  <c:v>41008</c:v>
                </c:pt>
                <c:pt idx="2862">
                  <c:v>41004</c:v>
                </c:pt>
                <c:pt idx="2863">
                  <c:v>41003</c:v>
                </c:pt>
                <c:pt idx="2864">
                  <c:v>41002</c:v>
                </c:pt>
                <c:pt idx="2865">
                  <c:v>41001</c:v>
                </c:pt>
                <c:pt idx="2866">
                  <c:v>40998</c:v>
                </c:pt>
                <c:pt idx="2867">
                  <c:v>40997</c:v>
                </c:pt>
                <c:pt idx="2868">
                  <c:v>40996</c:v>
                </c:pt>
                <c:pt idx="2869">
                  <c:v>40995</c:v>
                </c:pt>
                <c:pt idx="2870">
                  <c:v>40994</c:v>
                </c:pt>
                <c:pt idx="2871">
                  <c:v>40991</c:v>
                </c:pt>
                <c:pt idx="2872">
                  <c:v>40990</c:v>
                </c:pt>
                <c:pt idx="2873">
                  <c:v>40989</c:v>
                </c:pt>
                <c:pt idx="2874">
                  <c:v>40988</c:v>
                </c:pt>
                <c:pt idx="2875">
                  <c:v>40987</c:v>
                </c:pt>
                <c:pt idx="2876">
                  <c:v>40984</c:v>
                </c:pt>
                <c:pt idx="2877">
                  <c:v>40983</c:v>
                </c:pt>
                <c:pt idx="2878">
                  <c:v>40982</c:v>
                </c:pt>
                <c:pt idx="2879">
                  <c:v>40981</c:v>
                </c:pt>
                <c:pt idx="2880">
                  <c:v>40980</c:v>
                </c:pt>
                <c:pt idx="2881">
                  <c:v>40977</c:v>
                </c:pt>
                <c:pt idx="2882">
                  <c:v>40976</c:v>
                </c:pt>
                <c:pt idx="2883">
                  <c:v>40975</c:v>
                </c:pt>
                <c:pt idx="2884">
                  <c:v>40974</c:v>
                </c:pt>
                <c:pt idx="2885">
                  <c:v>40973</c:v>
                </c:pt>
                <c:pt idx="2886">
                  <c:v>40970</c:v>
                </c:pt>
                <c:pt idx="2887">
                  <c:v>40969</c:v>
                </c:pt>
                <c:pt idx="2888">
                  <c:v>40968</c:v>
                </c:pt>
                <c:pt idx="2889">
                  <c:v>40967</c:v>
                </c:pt>
                <c:pt idx="2890">
                  <c:v>40966</c:v>
                </c:pt>
                <c:pt idx="2891">
                  <c:v>40963</c:v>
                </c:pt>
                <c:pt idx="2892">
                  <c:v>40962</c:v>
                </c:pt>
                <c:pt idx="2893">
                  <c:v>40961</c:v>
                </c:pt>
                <c:pt idx="2894">
                  <c:v>40960</c:v>
                </c:pt>
                <c:pt idx="2895">
                  <c:v>40956</c:v>
                </c:pt>
                <c:pt idx="2896">
                  <c:v>40955</c:v>
                </c:pt>
                <c:pt idx="2897">
                  <c:v>40954</c:v>
                </c:pt>
                <c:pt idx="2898">
                  <c:v>40953</c:v>
                </c:pt>
                <c:pt idx="2899">
                  <c:v>40952</c:v>
                </c:pt>
                <c:pt idx="2900">
                  <c:v>40949</c:v>
                </c:pt>
                <c:pt idx="2901">
                  <c:v>40948</c:v>
                </c:pt>
                <c:pt idx="2902">
                  <c:v>40947</c:v>
                </c:pt>
                <c:pt idx="2903">
                  <c:v>40946</c:v>
                </c:pt>
                <c:pt idx="2904">
                  <c:v>40945</c:v>
                </c:pt>
                <c:pt idx="2905">
                  <c:v>40942</c:v>
                </c:pt>
                <c:pt idx="2906">
                  <c:v>40941</c:v>
                </c:pt>
                <c:pt idx="2907">
                  <c:v>40940</c:v>
                </c:pt>
                <c:pt idx="2908">
                  <c:v>40939</c:v>
                </c:pt>
                <c:pt idx="2909">
                  <c:v>40938</c:v>
                </c:pt>
                <c:pt idx="2910">
                  <c:v>40935</c:v>
                </c:pt>
                <c:pt idx="2911">
                  <c:v>40934</c:v>
                </c:pt>
                <c:pt idx="2912">
                  <c:v>40933</c:v>
                </c:pt>
                <c:pt idx="2913">
                  <c:v>40932</c:v>
                </c:pt>
                <c:pt idx="2914">
                  <c:v>40931</c:v>
                </c:pt>
                <c:pt idx="2915">
                  <c:v>40928</c:v>
                </c:pt>
                <c:pt idx="2916">
                  <c:v>40927</c:v>
                </c:pt>
                <c:pt idx="2917">
                  <c:v>40926</c:v>
                </c:pt>
                <c:pt idx="2918">
                  <c:v>40925</c:v>
                </c:pt>
                <c:pt idx="2919">
                  <c:v>40921</c:v>
                </c:pt>
                <c:pt idx="2920">
                  <c:v>40920</c:v>
                </c:pt>
                <c:pt idx="2921">
                  <c:v>40919</c:v>
                </c:pt>
                <c:pt idx="2922">
                  <c:v>40918</c:v>
                </c:pt>
                <c:pt idx="2923">
                  <c:v>40917</c:v>
                </c:pt>
                <c:pt idx="2924">
                  <c:v>40914</c:v>
                </c:pt>
                <c:pt idx="2925">
                  <c:v>40913</c:v>
                </c:pt>
                <c:pt idx="2926">
                  <c:v>40912</c:v>
                </c:pt>
                <c:pt idx="2927">
                  <c:v>40911</c:v>
                </c:pt>
                <c:pt idx="2928">
                  <c:v>40907</c:v>
                </c:pt>
                <c:pt idx="2929">
                  <c:v>40906</c:v>
                </c:pt>
                <c:pt idx="2930">
                  <c:v>40905</c:v>
                </c:pt>
                <c:pt idx="2931">
                  <c:v>40904</c:v>
                </c:pt>
                <c:pt idx="2932">
                  <c:v>40900</c:v>
                </c:pt>
                <c:pt idx="2933">
                  <c:v>40899</c:v>
                </c:pt>
                <c:pt idx="2934">
                  <c:v>40898</c:v>
                </c:pt>
                <c:pt idx="2935">
                  <c:v>40897</c:v>
                </c:pt>
                <c:pt idx="2936">
                  <c:v>40896</c:v>
                </c:pt>
                <c:pt idx="2937">
                  <c:v>40893</c:v>
                </c:pt>
                <c:pt idx="2938">
                  <c:v>40892</c:v>
                </c:pt>
                <c:pt idx="2939">
                  <c:v>40891</c:v>
                </c:pt>
                <c:pt idx="2940">
                  <c:v>40890</c:v>
                </c:pt>
                <c:pt idx="2941">
                  <c:v>40889</c:v>
                </c:pt>
                <c:pt idx="2942">
                  <c:v>40886</c:v>
                </c:pt>
                <c:pt idx="2943">
                  <c:v>40885</c:v>
                </c:pt>
                <c:pt idx="2944">
                  <c:v>40884</c:v>
                </c:pt>
                <c:pt idx="2945">
                  <c:v>40883</c:v>
                </c:pt>
                <c:pt idx="2946">
                  <c:v>40882</c:v>
                </c:pt>
                <c:pt idx="2947">
                  <c:v>40879</c:v>
                </c:pt>
                <c:pt idx="2948">
                  <c:v>40878</c:v>
                </c:pt>
                <c:pt idx="2949">
                  <c:v>40877</c:v>
                </c:pt>
                <c:pt idx="2950">
                  <c:v>40876</c:v>
                </c:pt>
                <c:pt idx="2951">
                  <c:v>40875</c:v>
                </c:pt>
                <c:pt idx="2952">
                  <c:v>40872</c:v>
                </c:pt>
                <c:pt idx="2953">
                  <c:v>40870</c:v>
                </c:pt>
                <c:pt idx="2954">
                  <c:v>40869</c:v>
                </c:pt>
                <c:pt idx="2955">
                  <c:v>40868</c:v>
                </c:pt>
                <c:pt idx="2956">
                  <c:v>40865</c:v>
                </c:pt>
                <c:pt idx="2957">
                  <c:v>40864</c:v>
                </c:pt>
                <c:pt idx="2958">
                  <c:v>40863</c:v>
                </c:pt>
                <c:pt idx="2959">
                  <c:v>40862</c:v>
                </c:pt>
                <c:pt idx="2960">
                  <c:v>40861</c:v>
                </c:pt>
                <c:pt idx="2961">
                  <c:v>40858</c:v>
                </c:pt>
                <c:pt idx="2962">
                  <c:v>40857</c:v>
                </c:pt>
                <c:pt idx="2963">
                  <c:v>40856</c:v>
                </c:pt>
                <c:pt idx="2964">
                  <c:v>40855</c:v>
                </c:pt>
                <c:pt idx="2965">
                  <c:v>40854</c:v>
                </c:pt>
                <c:pt idx="2966">
                  <c:v>40851</c:v>
                </c:pt>
                <c:pt idx="2967">
                  <c:v>40850</c:v>
                </c:pt>
                <c:pt idx="2968">
                  <c:v>40849</c:v>
                </c:pt>
                <c:pt idx="2969">
                  <c:v>40848</c:v>
                </c:pt>
                <c:pt idx="2970">
                  <c:v>40847</c:v>
                </c:pt>
                <c:pt idx="2971">
                  <c:v>40844</c:v>
                </c:pt>
                <c:pt idx="2972">
                  <c:v>40843</c:v>
                </c:pt>
                <c:pt idx="2973">
                  <c:v>40842</c:v>
                </c:pt>
                <c:pt idx="2974">
                  <c:v>40841</c:v>
                </c:pt>
                <c:pt idx="2975">
                  <c:v>40840</c:v>
                </c:pt>
                <c:pt idx="2976">
                  <c:v>40837</c:v>
                </c:pt>
                <c:pt idx="2977">
                  <c:v>40836</c:v>
                </c:pt>
                <c:pt idx="2978">
                  <c:v>40835</c:v>
                </c:pt>
                <c:pt idx="2979">
                  <c:v>40834</c:v>
                </c:pt>
                <c:pt idx="2980">
                  <c:v>40833</c:v>
                </c:pt>
                <c:pt idx="2981">
                  <c:v>40830</c:v>
                </c:pt>
                <c:pt idx="2982">
                  <c:v>40829</c:v>
                </c:pt>
                <c:pt idx="2983">
                  <c:v>40828</c:v>
                </c:pt>
                <c:pt idx="2984">
                  <c:v>40827</c:v>
                </c:pt>
                <c:pt idx="2985">
                  <c:v>40826</c:v>
                </c:pt>
                <c:pt idx="2986">
                  <c:v>40823</c:v>
                </c:pt>
                <c:pt idx="2987">
                  <c:v>40822</c:v>
                </c:pt>
                <c:pt idx="2988">
                  <c:v>40821</c:v>
                </c:pt>
                <c:pt idx="2989">
                  <c:v>40820</c:v>
                </c:pt>
                <c:pt idx="2990">
                  <c:v>40819</c:v>
                </c:pt>
                <c:pt idx="2991">
                  <c:v>40816</c:v>
                </c:pt>
                <c:pt idx="2992">
                  <c:v>40815</c:v>
                </c:pt>
                <c:pt idx="2993">
                  <c:v>40814</c:v>
                </c:pt>
                <c:pt idx="2994">
                  <c:v>40813</c:v>
                </c:pt>
                <c:pt idx="2995">
                  <c:v>40812</c:v>
                </c:pt>
                <c:pt idx="2996">
                  <c:v>40809</c:v>
                </c:pt>
                <c:pt idx="2997">
                  <c:v>40808</c:v>
                </c:pt>
                <c:pt idx="2998">
                  <c:v>40807</c:v>
                </c:pt>
                <c:pt idx="2999">
                  <c:v>40806</c:v>
                </c:pt>
                <c:pt idx="3000">
                  <c:v>40805</c:v>
                </c:pt>
                <c:pt idx="3001">
                  <c:v>40802</c:v>
                </c:pt>
                <c:pt idx="3002">
                  <c:v>40801</c:v>
                </c:pt>
                <c:pt idx="3003">
                  <c:v>40800</c:v>
                </c:pt>
                <c:pt idx="3004">
                  <c:v>40799</c:v>
                </c:pt>
                <c:pt idx="3005">
                  <c:v>40798</c:v>
                </c:pt>
                <c:pt idx="3006">
                  <c:v>40795</c:v>
                </c:pt>
                <c:pt idx="3007">
                  <c:v>40794</c:v>
                </c:pt>
                <c:pt idx="3008">
                  <c:v>40793</c:v>
                </c:pt>
                <c:pt idx="3009">
                  <c:v>40792</c:v>
                </c:pt>
                <c:pt idx="3010">
                  <c:v>40788</c:v>
                </c:pt>
                <c:pt idx="3011">
                  <c:v>40787</c:v>
                </c:pt>
                <c:pt idx="3012">
                  <c:v>40786</c:v>
                </c:pt>
                <c:pt idx="3013">
                  <c:v>40785</c:v>
                </c:pt>
                <c:pt idx="3014">
                  <c:v>40784</c:v>
                </c:pt>
                <c:pt idx="3015">
                  <c:v>40781</c:v>
                </c:pt>
                <c:pt idx="3016">
                  <c:v>40780</c:v>
                </c:pt>
                <c:pt idx="3017">
                  <c:v>40779</c:v>
                </c:pt>
                <c:pt idx="3018">
                  <c:v>40778</c:v>
                </c:pt>
                <c:pt idx="3019">
                  <c:v>40777</c:v>
                </c:pt>
                <c:pt idx="3020">
                  <c:v>40774</c:v>
                </c:pt>
                <c:pt idx="3021">
                  <c:v>40773</c:v>
                </c:pt>
                <c:pt idx="3022">
                  <c:v>40772</c:v>
                </c:pt>
                <c:pt idx="3023">
                  <c:v>40771</c:v>
                </c:pt>
                <c:pt idx="3024">
                  <c:v>40770</c:v>
                </c:pt>
                <c:pt idx="3025">
                  <c:v>40767</c:v>
                </c:pt>
                <c:pt idx="3026">
                  <c:v>40766</c:v>
                </c:pt>
                <c:pt idx="3027">
                  <c:v>40765</c:v>
                </c:pt>
                <c:pt idx="3028">
                  <c:v>40764</c:v>
                </c:pt>
                <c:pt idx="3029">
                  <c:v>40763</c:v>
                </c:pt>
                <c:pt idx="3030">
                  <c:v>40760</c:v>
                </c:pt>
                <c:pt idx="3031">
                  <c:v>40759</c:v>
                </c:pt>
                <c:pt idx="3032">
                  <c:v>40758</c:v>
                </c:pt>
                <c:pt idx="3033">
                  <c:v>40757</c:v>
                </c:pt>
                <c:pt idx="3034">
                  <c:v>40756</c:v>
                </c:pt>
                <c:pt idx="3035">
                  <c:v>40753</c:v>
                </c:pt>
                <c:pt idx="3036">
                  <c:v>40752</c:v>
                </c:pt>
                <c:pt idx="3037">
                  <c:v>40751</c:v>
                </c:pt>
                <c:pt idx="3038">
                  <c:v>40750</c:v>
                </c:pt>
                <c:pt idx="3039">
                  <c:v>40749</c:v>
                </c:pt>
                <c:pt idx="3040">
                  <c:v>40746</c:v>
                </c:pt>
                <c:pt idx="3041">
                  <c:v>40745</c:v>
                </c:pt>
                <c:pt idx="3042">
                  <c:v>40744</c:v>
                </c:pt>
                <c:pt idx="3043">
                  <c:v>40743</c:v>
                </c:pt>
                <c:pt idx="3044">
                  <c:v>40742</c:v>
                </c:pt>
                <c:pt idx="3045">
                  <c:v>40739</c:v>
                </c:pt>
                <c:pt idx="3046">
                  <c:v>40738</c:v>
                </c:pt>
                <c:pt idx="3047">
                  <c:v>40737</c:v>
                </c:pt>
                <c:pt idx="3048">
                  <c:v>40736</c:v>
                </c:pt>
                <c:pt idx="3049">
                  <c:v>40735</c:v>
                </c:pt>
                <c:pt idx="3050">
                  <c:v>40732</c:v>
                </c:pt>
                <c:pt idx="3051">
                  <c:v>40731</c:v>
                </c:pt>
                <c:pt idx="3052">
                  <c:v>40730</c:v>
                </c:pt>
                <c:pt idx="3053">
                  <c:v>40729</c:v>
                </c:pt>
                <c:pt idx="3054">
                  <c:v>40725</c:v>
                </c:pt>
                <c:pt idx="3055">
                  <c:v>40724</c:v>
                </c:pt>
                <c:pt idx="3056">
                  <c:v>40723</c:v>
                </c:pt>
                <c:pt idx="3057">
                  <c:v>40722</c:v>
                </c:pt>
                <c:pt idx="3058">
                  <c:v>40721</c:v>
                </c:pt>
                <c:pt idx="3059">
                  <c:v>40718</c:v>
                </c:pt>
                <c:pt idx="3060">
                  <c:v>40717</c:v>
                </c:pt>
                <c:pt idx="3061">
                  <c:v>40716</c:v>
                </c:pt>
                <c:pt idx="3062">
                  <c:v>40715</c:v>
                </c:pt>
                <c:pt idx="3063">
                  <c:v>40714</c:v>
                </c:pt>
                <c:pt idx="3064">
                  <c:v>40711</c:v>
                </c:pt>
                <c:pt idx="3065">
                  <c:v>40710</c:v>
                </c:pt>
                <c:pt idx="3066">
                  <c:v>40709</c:v>
                </c:pt>
                <c:pt idx="3067">
                  <c:v>40708</c:v>
                </c:pt>
                <c:pt idx="3068">
                  <c:v>40707</c:v>
                </c:pt>
                <c:pt idx="3069">
                  <c:v>40704</c:v>
                </c:pt>
                <c:pt idx="3070">
                  <c:v>40703</c:v>
                </c:pt>
                <c:pt idx="3071">
                  <c:v>40702</c:v>
                </c:pt>
                <c:pt idx="3072">
                  <c:v>40701</c:v>
                </c:pt>
                <c:pt idx="3073">
                  <c:v>40700</c:v>
                </c:pt>
                <c:pt idx="3074">
                  <c:v>40697</c:v>
                </c:pt>
                <c:pt idx="3075">
                  <c:v>40696</c:v>
                </c:pt>
                <c:pt idx="3076">
                  <c:v>40695</c:v>
                </c:pt>
                <c:pt idx="3077">
                  <c:v>40694</c:v>
                </c:pt>
                <c:pt idx="3078">
                  <c:v>40690</c:v>
                </c:pt>
                <c:pt idx="3079">
                  <c:v>40689</c:v>
                </c:pt>
                <c:pt idx="3080">
                  <c:v>40688</c:v>
                </c:pt>
                <c:pt idx="3081">
                  <c:v>40687</c:v>
                </c:pt>
                <c:pt idx="3082">
                  <c:v>40686</c:v>
                </c:pt>
                <c:pt idx="3083">
                  <c:v>40683</c:v>
                </c:pt>
                <c:pt idx="3084">
                  <c:v>40682</c:v>
                </c:pt>
                <c:pt idx="3085">
                  <c:v>40681</c:v>
                </c:pt>
                <c:pt idx="3086">
                  <c:v>40680</c:v>
                </c:pt>
                <c:pt idx="3087">
                  <c:v>40679</c:v>
                </c:pt>
                <c:pt idx="3088">
                  <c:v>40676</c:v>
                </c:pt>
                <c:pt idx="3089">
                  <c:v>40675</c:v>
                </c:pt>
                <c:pt idx="3090">
                  <c:v>40674</c:v>
                </c:pt>
                <c:pt idx="3091">
                  <c:v>40673</c:v>
                </c:pt>
                <c:pt idx="3092">
                  <c:v>40672</c:v>
                </c:pt>
                <c:pt idx="3093">
                  <c:v>40669</c:v>
                </c:pt>
                <c:pt idx="3094">
                  <c:v>40668</c:v>
                </c:pt>
                <c:pt idx="3095">
                  <c:v>40667</c:v>
                </c:pt>
                <c:pt idx="3096">
                  <c:v>40666</c:v>
                </c:pt>
                <c:pt idx="3097">
                  <c:v>40665</c:v>
                </c:pt>
                <c:pt idx="3098">
                  <c:v>40662</c:v>
                </c:pt>
                <c:pt idx="3099">
                  <c:v>40661</c:v>
                </c:pt>
                <c:pt idx="3100">
                  <c:v>40660</c:v>
                </c:pt>
                <c:pt idx="3101">
                  <c:v>40659</c:v>
                </c:pt>
                <c:pt idx="3102">
                  <c:v>40658</c:v>
                </c:pt>
                <c:pt idx="3103">
                  <c:v>40654</c:v>
                </c:pt>
                <c:pt idx="3104">
                  <c:v>40653</c:v>
                </c:pt>
                <c:pt idx="3105">
                  <c:v>40652</c:v>
                </c:pt>
                <c:pt idx="3106">
                  <c:v>40651</c:v>
                </c:pt>
                <c:pt idx="3107">
                  <c:v>40648</c:v>
                </c:pt>
                <c:pt idx="3108">
                  <c:v>40647</c:v>
                </c:pt>
                <c:pt idx="3109">
                  <c:v>40646</c:v>
                </c:pt>
                <c:pt idx="3110">
                  <c:v>40645</c:v>
                </c:pt>
                <c:pt idx="3111">
                  <c:v>40644</c:v>
                </c:pt>
                <c:pt idx="3112">
                  <c:v>40641</c:v>
                </c:pt>
                <c:pt idx="3113">
                  <c:v>40640</c:v>
                </c:pt>
                <c:pt idx="3114">
                  <c:v>40639</c:v>
                </c:pt>
                <c:pt idx="3115">
                  <c:v>40638</c:v>
                </c:pt>
                <c:pt idx="3116">
                  <c:v>40637</c:v>
                </c:pt>
                <c:pt idx="3117">
                  <c:v>40634</c:v>
                </c:pt>
                <c:pt idx="3118">
                  <c:v>40633</c:v>
                </c:pt>
                <c:pt idx="3119">
                  <c:v>40632</c:v>
                </c:pt>
                <c:pt idx="3120">
                  <c:v>40631</c:v>
                </c:pt>
                <c:pt idx="3121">
                  <c:v>40630</c:v>
                </c:pt>
                <c:pt idx="3122">
                  <c:v>40627</c:v>
                </c:pt>
                <c:pt idx="3123">
                  <c:v>40626</c:v>
                </c:pt>
                <c:pt idx="3124">
                  <c:v>40625</c:v>
                </c:pt>
                <c:pt idx="3125">
                  <c:v>40624</c:v>
                </c:pt>
                <c:pt idx="3126">
                  <c:v>40623</c:v>
                </c:pt>
                <c:pt idx="3127">
                  <c:v>40620</c:v>
                </c:pt>
                <c:pt idx="3128">
                  <c:v>40619</c:v>
                </c:pt>
                <c:pt idx="3129">
                  <c:v>40618</c:v>
                </c:pt>
                <c:pt idx="3130">
                  <c:v>40617</c:v>
                </c:pt>
                <c:pt idx="3131">
                  <c:v>40616</c:v>
                </c:pt>
                <c:pt idx="3132">
                  <c:v>40613</c:v>
                </c:pt>
                <c:pt idx="3133">
                  <c:v>40612</c:v>
                </c:pt>
                <c:pt idx="3134">
                  <c:v>40611</c:v>
                </c:pt>
                <c:pt idx="3135">
                  <c:v>40610</c:v>
                </c:pt>
                <c:pt idx="3136">
                  <c:v>40609</c:v>
                </c:pt>
                <c:pt idx="3137">
                  <c:v>40606</c:v>
                </c:pt>
                <c:pt idx="3138">
                  <c:v>40605</c:v>
                </c:pt>
                <c:pt idx="3139">
                  <c:v>40604</c:v>
                </c:pt>
                <c:pt idx="3140">
                  <c:v>40603</c:v>
                </c:pt>
                <c:pt idx="3141">
                  <c:v>40602</c:v>
                </c:pt>
                <c:pt idx="3142">
                  <c:v>40599</c:v>
                </c:pt>
                <c:pt idx="3143">
                  <c:v>40598</c:v>
                </c:pt>
                <c:pt idx="3144">
                  <c:v>40597</c:v>
                </c:pt>
                <c:pt idx="3145">
                  <c:v>40596</c:v>
                </c:pt>
                <c:pt idx="3146">
                  <c:v>40592</c:v>
                </c:pt>
                <c:pt idx="3147">
                  <c:v>40591</c:v>
                </c:pt>
                <c:pt idx="3148">
                  <c:v>40590</c:v>
                </c:pt>
                <c:pt idx="3149">
                  <c:v>40589</c:v>
                </c:pt>
                <c:pt idx="3150">
                  <c:v>40588</c:v>
                </c:pt>
                <c:pt idx="3151">
                  <c:v>40585</c:v>
                </c:pt>
                <c:pt idx="3152">
                  <c:v>40584</c:v>
                </c:pt>
                <c:pt idx="3153">
                  <c:v>40583</c:v>
                </c:pt>
                <c:pt idx="3154">
                  <c:v>40582</c:v>
                </c:pt>
                <c:pt idx="3155">
                  <c:v>40581</c:v>
                </c:pt>
                <c:pt idx="3156">
                  <c:v>40578</c:v>
                </c:pt>
                <c:pt idx="3157">
                  <c:v>40577</c:v>
                </c:pt>
                <c:pt idx="3158">
                  <c:v>40576</c:v>
                </c:pt>
                <c:pt idx="3159">
                  <c:v>40575</c:v>
                </c:pt>
                <c:pt idx="3160">
                  <c:v>40574</c:v>
                </c:pt>
                <c:pt idx="3161">
                  <c:v>40571</c:v>
                </c:pt>
                <c:pt idx="3162">
                  <c:v>40570</c:v>
                </c:pt>
                <c:pt idx="3163">
                  <c:v>40569</c:v>
                </c:pt>
                <c:pt idx="3164">
                  <c:v>40568</c:v>
                </c:pt>
                <c:pt idx="3165">
                  <c:v>40567</c:v>
                </c:pt>
                <c:pt idx="3166">
                  <c:v>40564</c:v>
                </c:pt>
                <c:pt idx="3167">
                  <c:v>40563</c:v>
                </c:pt>
                <c:pt idx="3168">
                  <c:v>40562</c:v>
                </c:pt>
                <c:pt idx="3169">
                  <c:v>40561</c:v>
                </c:pt>
                <c:pt idx="3170">
                  <c:v>40557</c:v>
                </c:pt>
                <c:pt idx="3171">
                  <c:v>40556</c:v>
                </c:pt>
                <c:pt idx="3172">
                  <c:v>40555</c:v>
                </c:pt>
                <c:pt idx="3173">
                  <c:v>40554</c:v>
                </c:pt>
                <c:pt idx="3174">
                  <c:v>40553</c:v>
                </c:pt>
                <c:pt idx="3175">
                  <c:v>40550</c:v>
                </c:pt>
                <c:pt idx="3176">
                  <c:v>40549</c:v>
                </c:pt>
                <c:pt idx="3177">
                  <c:v>40548</c:v>
                </c:pt>
                <c:pt idx="3178">
                  <c:v>40547</c:v>
                </c:pt>
                <c:pt idx="3179">
                  <c:v>40546</c:v>
                </c:pt>
                <c:pt idx="3180">
                  <c:v>40543</c:v>
                </c:pt>
                <c:pt idx="3181">
                  <c:v>40542</c:v>
                </c:pt>
                <c:pt idx="3182">
                  <c:v>40541</c:v>
                </c:pt>
                <c:pt idx="3183">
                  <c:v>40540</c:v>
                </c:pt>
                <c:pt idx="3184">
                  <c:v>40539</c:v>
                </c:pt>
                <c:pt idx="3185">
                  <c:v>40535</c:v>
                </c:pt>
                <c:pt idx="3186">
                  <c:v>40534</c:v>
                </c:pt>
                <c:pt idx="3187">
                  <c:v>40533</c:v>
                </c:pt>
                <c:pt idx="3188">
                  <c:v>40532</c:v>
                </c:pt>
                <c:pt idx="3189">
                  <c:v>40529</c:v>
                </c:pt>
                <c:pt idx="3190">
                  <c:v>40528</c:v>
                </c:pt>
                <c:pt idx="3191">
                  <c:v>40527</c:v>
                </c:pt>
                <c:pt idx="3192">
                  <c:v>40526</c:v>
                </c:pt>
                <c:pt idx="3193">
                  <c:v>40525</c:v>
                </c:pt>
                <c:pt idx="3194">
                  <c:v>40522</c:v>
                </c:pt>
                <c:pt idx="3195">
                  <c:v>40521</c:v>
                </c:pt>
                <c:pt idx="3196">
                  <c:v>40520</c:v>
                </c:pt>
                <c:pt idx="3197">
                  <c:v>40519</c:v>
                </c:pt>
                <c:pt idx="3198">
                  <c:v>40518</c:v>
                </c:pt>
                <c:pt idx="3199">
                  <c:v>40515</c:v>
                </c:pt>
                <c:pt idx="3200">
                  <c:v>40514</c:v>
                </c:pt>
                <c:pt idx="3201">
                  <c:v>40513</c:v>
                </c:pt>
                <c:pt idx="3202">
                  <c:v>40512</c:v>
                </c:pt>
                <c:pt idx="3203">
                  <c:v>40511</c:v>
                </c:pt>
                <c:pt idx="3204">
                  <c:v>40508</c:v>
                </c:pt>
                <c:pt idx="3205">
                  <c:v>40506</c:v>
                </c:pt>
                <c:pt idx="3206">
                  <c:v>40505</c:v>
                </c:pt>
                <c:pt idx="3207">
                  <c:v>40504</c:v>
                </c:pt>
                <c:pt idx="3208">
                  <c:v>40501</c:v>
                </c:pt>
                <c:pt idx="3209">
                  <c:v>40500</c:v>
                </c:pt>
                <c:pt idx="3210">
                  <c:v>40499</c:v>
                </c:pt>
                <c:pt idx="3211">
                  <c:v>40498</c:v>
                </c:pt>
                <c:pt idx="3212">
                  <c:v>40497</c:v>
                </c:pt>
                <c:pt idx="3213">
                  <c:v>40494</c:v>
                </c:pt>
                <c:pt idx="3214">
                  <c:v>40493</c:v>
                </c:pt>
                <c:pt idx="3215">
                  <c:v>40492</c:v>
                </c:pt>
                <c:pt idx="3216">
                  <c:v>40491</c:v>
                </c:pt>
                <c:pt idx="3217">
                  <c:v>40490</c:v>
                </c:pt>
                <c:pt idx="3218">
                  <c:v>40487</c:v>
                </c:pt>
                <c:pt idx="3219">
                  <c:v>40486</c:v>
                </c:pt>
                <c:pt idx="3220">
                  <c:v>40485</c:v>
                </c:pt>
                <c:pt idx="3221">
                  <c:v>40484</c:v>
                </c:pt>
                <c:pt idx="3222">
                  <c:v>40483</c:v>
                </c:pt>
                <c:pt idx="3223">
                  <c:v>40480</c:v>
                </c:pt>
                <c:pt idx="3224">
                  <c:v>40479</c:v>
                </c:pt>
                <c:pt idx="3225">
                  <c:v>40478</c:v>
                </c:pt>
                <c:pt idx="3226">
                  <c:v>40477</c:v>
                </c:pt>
                <c:pt idx="3227">
                  <c:v>40476</c:v>
                </c:pt>
                <c:pt idx="3228">
                  <c:v>40473</c:v>
                </c:pt>
                <c:pt idx="3229">
                  <c:v>40472</c:v>
                </c:pt>
                <c:pt idx="3230">
                  <c:v>40471</c:v>
                </c:pt>
                <c:pt idx="3231">
                  <c:v>40470</c:v>
                </c:pt>
                <c:pt idx="3232">
                  <c:v>40469</c:v>
                </c:pt>
                <c:pt idx="3233">
                  <c:v>40466</c:v>
                </c:pt>
                <c:pt idx="3234">
                  <c:v>40465</c:v>
                </c:pt>
                <c:pt idx="3235">
                  <c:v>40464</c:v>
                </c:pt>
                <c:pt idx="3236">
                  <c:v>40463</c:v>
                </c:pt>
                <c:pt idx="3237">
                  <c:v>40462</c:v>
                </c:pt>
                <c:pt idx="3238">
                  <c:v>40459</c:v>
                </c:pt>
                <c:pt idx="3239">
                  <c:v>40458</c:v>
                </c:pt>
                <c:pt idx="3240">
                  <c:v>40457</c:v>
                </c:pt>
                <c:pt idx="3241">
                  <c:v>40456</c:v>
                </c:pt>
                <c:pt idx="3242">
                  <c:v>40455</c:v>
                </c:pt>
                <c:pt idx="3243">
                  <c:v>40452</c:v>
                </c:pt>
                <c:pt idx="3244">
                  <c:v>40451</c:v>
                </c:pt>
                <c:pt idx="3245">
                  <c:v>40450</c:v>
                </c:pt>
                <c:pt idx="3246">
                  <c:v>40449</c:v>
                </c:pt>
                <c:pt idx="3247">
                  <c:v>40448</c:v>
                </c:pt>
                <c:pt idx="3248">
                  <c:v>40445</c:v>
                </c:pt>
                <c:pt idx="3249">
                  <c:v>40444</c:v>
                </c:pt>
                <c:pt idx="3250">
                  <c:v>40443</c:v>
                </c:pt>
                <c:pt idx="3251">
                  <c:v>40442</c:v>
                </c:pt>
                <c:pt idx="3252">
                  <c:v>40441</c:v>
                </c:pt>
                <c:pt idx="3253">
                  <c:v>40438</c:v>
                </c:pt>
                <c:pt idx="3254">
                  <c:v>40437</c:v>
                </c:pt>
                <c:pt idx="3255">
                  <c:v>40436</c:v>
                </c:pt>
                <c:pt idx="3256">
                  <c:v>40435</c:v>
                </c:pt>
                <c:pt idx="3257">
                  <c:v>40434</c:v>
                </c:pt>
                <c:pt idx="3258">
                  <c:v>40431</c:v>
                </c:pt>
                <c:pt idx="3259">
                  <c:v>40430</c:v>
                </c:pt>
                <c:pt idx="3260">
                  <c:v>40429</c:v>
                </c:pt>
                <c:pt idx="3261">
                  <c:v>40428</c:v>
                </c:pt>
                <c:pt idx="3262">
                  <c:v>40424</c:v>
                </c:pt>
                <c:pt idx="3263">
                  <c:v>40423</c:v>
                </c:pt>
                <c:pt idx="3264">
                  <c:v>40422</c:v>
                </c:pt>
                <c:pt idx="3265">
                  <c:v>40421</c:v>
                </c:pt>
                <c:pt idx="3266">
                  <c:v>40420</c:v>
                </c:pt>
                <c:pt idx="3267">
                  <c:v>40417</c:v>
                </c:pt>
                <c:pt idx="3268">
                  <c:v>40416</c:v>
                </c:pt>
                <c:pt idx="3269">
                  <c:v>40415</c:v>
                </c:pt>
                <c:pt idx="3270">
                  <c:v>40414</c:v>
                </c:pt>
                <c:pt idx="3271">
                  <c:v>40413</c:v>
                </c:pt>
                <c:pt idx="3272">
                  <c:v>40410</c:v>
                </c:pt>
                <c:pt idx="3273">
                  <c:v>40409</c:v>
                </c:pt>
                <c:pt idx="3274">
                  <c:v>40408</c:v>
                </c:pt>
                <c:pt idx="3275">
                  <c:v>40407</c:v>
                </c:pt>
                <c:pt idx="3276">
                  <c:v>40406</c:v>
                </c:pt>
                <c:pt idx="3277">
                  <c:v>40403</c:v>
                </c:pt>
                <c:pt idx="3278">
                  <c:v>40402</c:v>
                </c:pt>
                <c:pt idx="3279">
                  <c:v>40401</c:v>
                </c:pt>
                <c:pt idx="3280">
                  <c:v>40400</c:v>
                </c:pt>
                <c:pt idx="3281">
                  <c:v>40399</c:v>
                </c:pt>
                <c:pt idx="3282">
                  <c:v>40396</c:v>
                </c:pt>
                <c:pt idx="3283">
                  <c:v>40395</c:v>
                </c:pt>
                <c:pt idx="3284">
                  <c:v>40394</c:v>
                </c:pt>
                <c:pt idx="3285">
                  <c:v>40393</c:v>
                </c:pt>
                <c:pt idx="3286">
                  <c:v>40392</c:v>
                </c:pt>
                <c:pt idx="3287">
                  <c:v>40389</c:v>
                </c:pt>
                <c:pt idx="3288">
                  <c:v>40388</c:v>
                </c:pt>
                <c:pt idx="3289">
                  <c:v>40387</c:v>
                </c:pt>
                <c:pt idx="3290">
                  <c:v>40386</c:v>
                </c:pt>
                <c:pt idx="3291">
                  <c:v>40385</c:v>
                </c:pt>
                <c:pt idx="3292">
                  <c:v>40382</c:v>
                </c:pt>
                <c:pt idx="3293">
                  <c:v>40381</c:v>
                </c:pt>
                <c:pt idx="3294">
                  <c:v>40380</c:v>
                </c:pt>
                <c:pt idx="3295">
                  <c:v>40379</c:v>
                </c:pt>
                <c:pt idx="3296">
                  <c:v>40378</c:v>
                </c:pt>
                <c:pt idx="3297">
                  <c:v>40375</c:v>
                </c:pt>
                <c:pt idx="3298">
                  <c:v>40374</c:v>
                </c:pt>
                <c:pt idx="3299">
                  <c:v>40373</c:v>
                </c:pt>
                <c:pt idx="3300">
                  <c:v>40372</c:v>
                </c:pt>
                <c:pt idx="3301">
                  <c:v>40371</c:v>
                </c:pt>
                <c:pt idx="3302">
                  <c:v>40368</c:v>
                </c:pt>
                <c:pt idx="3303">
                  <c:v>40367</c:v>
                </c:pt>
                <c:pt idx="3304">
                  <c:v>40366</c:v>
                </c:pt>
                <c:pt idx="3305">
                  <c:v>40365</c:v>
                </c:pt>
                <c:pt idx="3306">
                  <c:v>40361</c:v>
                </c:pt>
                <c:pt idx="3307">
                  <c:v>40360</c:v>
                </c:pt>
                <c:pt idx="3308">
                  <c:v>40359</c:v>
                </c:pt>
                <c:pt idx="3309">
                  <c:v>40358</c:v>
                </c:pt>
                <c:pt idx="3310">
                  <c:v>40357</c:v>
                </c:pt>
                <c:pt idx="3311">
                  <c:v>40354</c:v>
                </c:pt>
                <c:pt idx="3312">
                  <c:v>40353</c:v>
                </c:pt>
                <c:pt idx="3313">
                  <c:v>40352</c:v>
                </c:pt>
                <c:pt idx="3314">
                  <c:v>40351</c:v>
                </c:pt>
                <c:pt idx="3315">
                  <c:v>40350</c:v>
                </c:pt>
                <c:pt idx="3316">
                  <c:v>40347</c:v>
                </c:pt>
                <c:pt idx="3317">
                  <c:v>40346</c:v>
                </c:pt>
                <c:pt idx="3318">
                  <c:v>40345</c:v>
                </c:pt>
                <c:pt idx="3319">
                  <c:v>40344</c:v>
                </c:pt>
                <c:pt idx="3320">
                  <c:v>40343</c:v>
                </c:pt>
                <c:pt idx="3321">
                  <c:v>40340</c:v>
                </c:pt>
                <c:pt idx="3322">
                  <c:v>40339</c:v>
                </c:pt>
                <c:pt idx="3323">
                  <c:v>40338</c:v>
                </c:pt>
                <c:pt idx="3324">
                  <c:v>40337</c:v>
                </c:pt>
                <c:pt idx="3325">
                  <c:v>40336</c:v>
                </c:pt>
                <c:pt idx="3326">
                  <c:v>40333</c:v>
                </c:pt>
                <c:pt idx="3327">
                  <c:v>40332</c:v>
                </c:pt>
                <c:pt idx="3328">
                  <c:v>40331</c:v>
                </c:pt>
                <c:pt idx="3329">
                  <c:v>40330</c:v>
                </c:pt>
                <c:pt idx="3330">
                  <c:v>40326</c:v>
                </c:pt>
                <c:pt idx="3331">
                  <c:v>40325</c:v>
                </c:pt>
                <c:pt idx="3332">
                  <c:v>40324</c:v>
                </c:pt>
                <c:pt idx="3333">
                  <c:v>40323</c:v>
                </c:pt>
                <c:pt idx="3334">
                  <c:v>40322</c:v>
                </c:pt>
                <c:pt idx="3335">
                  <c:v>40319</c:v>
                </c:pt>
                <c:pt idx="3336">
                  <c:v>40318</c:v>
                </c:pt>
                <c:pt idx="3337">
                  <c:v>40317</c:v>
                </c:pt>
                <c:pt idx="3338">
                  <c:v>40316</c:v>
                </c:pt>
                <c:pt idx="3339">
                  <c:v>40315</c:v>
                </c:pt>
                <c:pt idx="3340">
                  <c:v>40312</c:v>
                </c:pt>
                <c:pt idx="3341">
                  <c:v>40311</c:v>
                </c:pt>
                <c:pt idx="3342">
                  <c:v>40310</c:v>
                </c:pt>
                <c:pt idx="3343">
                  <c:v>40309</c:v>
                </c:pt>
                <c:pt idx="3344">
                  <c:v>40308</c:v>
                </c:pt>
                <c:pt idx="3345">
                  <c:v>40305</c:v>
                </c:pt>
                <c:pt idx="3346">
                  <c:v>40304</c:v>
                </c:pt>
                <c:pt idx="3347">
                  <c:v>40303</c:v>
                </c:pt>
                <c:pt idx="3348">
                  <c:v>40302</c:v>
                </c:pt>
                <c:pt idx="3349">
                  <c:v>40301</c:v>
                </c:pt>
                <c:pt idx="3350">
                  <c:v>40298</c:v>
                </c:pt>
                <c:pt idx="3351">
                  <c:v>40297</c:v>
                </c:pt>
                <c:pt idx="3352">
                  <c:v>40296</c:v>
                </c:pt>
                <c:pt idx="3353">
                  <c:v>40295</c:v>
                </c:pt>
                <c:pt idx="3354">
                  <c:v>40294</c:v>
                </c:pt>
                <c:pt idx="3355">
                  <c:v>40291</c:v>
                </c:pt>
                <c:pt idx="3356">
                  <c:v>40290</c:v>
                </c:pt>
                <c:pt idx="3357">
                  <c:v>40289</c:v>
                </c:pt>
                <c:pt idx="3358">
                  <c:v>40288</c:v>
                </c:pt>
                <c:pt idx="3359">
                  <c:v>40287</c:v>
                </c:pt>
                <c:pt idx="3360">
                  <c:v>40284</c:v>
                </c:pt>
                <c:pt idx="3361">
                  <c:v>40283</c:v>
                </c:pt>
                <c:pt idx="3362">
                  <c:v>40282</c:v>
                </c:pt>
                <c:pt idx="3363">
                  <c:v>40281</c:v>
                </c:pt>
                <c:pt idx="3364">
                  <c:v>40280</c:v>
                </c:pt>
                <c:pt idx="3365">
                  <c:v>40277</c:v>
                </c:pt>
                <c:pt idx="3366">
                  <c:v>40276</c:v>
                </c:pt>
                <c:pt idx="3367">
                  <c:v>40275</c:v>
                </c:pt>
                <c:pt idx="3368">
                  <c:v>40274</c:v>
                </c:pt>
                <c:pt idx="3369">
                  <c:v>40273</c:v>
                </c:pt>
                <c:pt idx="3370">
                  <c:v>40269</c:v>
                </c:pt>
                <c:pt idx="3371">
                  <c:v>40268</c:v>
                </c:pt>
                <c:pt idx="3372">
                  <c:v>40267</c:v>
                </c:pt>
                <c:pt idx="3373">
                  <c:v>40266</c:v>
                </c:pt>
                <c:pt idx="3374">
                  <c:v>40263</c:v>
                </c:pt>
                <c:pt idx="3375">
                  <c:v>40262</c:v>
                </c:pt>
                <c:pt idx="3376">
                  <c:v>40261</c:v>
                </c:pt>
                <c:pt idx="3377">
                  <c:v>40260</c:v>
                </c:pt>
                <c:pt idx="3378">
                  <c:v>40259</c:v>
                </c:pt>
                <c:pt idx="3379">
                  <c:v>40256</c:v>
                </c:pt>
                <c:pt idx="3380">
                  <c:v>40255</c:v>
                </c:pt>
                <c:pt idx="3381">
                  <c:v>40254</c:v>
                </c:pt>
                <c:pt idx="3382">
                  <c:v>40253</c:v>
                </c:pt>
                <c:pt idx="3383">
                  <c:v>40252</c:v>
                </c:pt>
                <c:pt idx="3384">
                  <c:v>40249</c:v>
                </c:pt>
                <c:pt idx="3385">
                  <c:v>40248</c:v>
                </c:pt>
                <c:pt idx="3386">
                  <c:v>40247</c:v>
                </c:pt>
                <c:pt idx="3387">
                  <c:v>40246</c:v>
                </c:pt>
                <c:pt idx="3388">
                  <c:v>40245</c:v>
                </c:pt>
                <c:pt idx="3389">
                  <c:v>40242</c:v>
                </c:pt>
                <c:pt idx="3390">
                  <c:v>40241</c:v>
                </c:pt>
                <c:pt idx="3391">
                  <c:v>40240</c:v>
                </c:pt>
                <c:pt idx="3392">
                  <c:v>40239</c:v>
                </c:pt>
                <c:pt idx="3393">
                  <c:v>40238</c:v>
                </c:pt>
                <c:pt idx="3394">
                  <c:v>40235</c:v>
                </c:pt>
                <c:pt idx="3395">
                  <c:v>40234</c:v>
                </c:pt>
                <c:pt idx="3396">
                  <c:v>40233</c:v>
                </c:pt>
                <c:pt idx="3397">
                  <c:v>40232</c:v>
                </c:pt>
                <c:pt idx="3398">
                  <c:v>40231</c:v>
                </c:pt>
                <c:pt idx="3399">
                  <c:v>40228</c:v>
                </c:pt>
                <c:pt idx="3400">
                  <c:v>40227</c:v>
                </c:pt>
                <c:pt idx="3401">
                  <c:v>40226</c:v>
                </c:pt>
                <c:pt idx="3402">
                  <c:v>40225</c:v>
                </c:pt>
                <c:pt idx="3403">
                  <c:v>40221</c:v>
                </c:pt>
                <c:pt idx="3404">
                  <c:v>40220</c:v>
                </c:pt>
                <c:pt idx="3405">
                  <c:v>40219</c:v>
                </c:pt>
                <c:pt idx="3406">
                  <c:v>40218</c:v>
                </c:pt>
                <c:pt idx="3407">
                  <c:v>40217</c:v>
                </c:pt>
                <c:pt idx="3408">
                  <c:v>40214</c:v>
                </c:pt>
                <c:pt idx="3409">
                  <c:v>40213</c:v>
                </c:pt>
                <c:pt idx="3410">
                  <c:v>40212</c:v>
                </c:pt>
                <c:pt idx="3411">
                  <c:v>40211</c:v>
                </c:pt>
                <c:pt idx="3412">
                  <c:v>40210</c:v>
                </c:pt>
                <c:pt idx="3413">
                  <c:v>40207</c:v>
                </c:pt>
                <c:pt idx="3414">
                  <c:v>40206</c:v>
                </c:pt>
                <c:pt idx="3415">
                  <c:v>40205</c:v>
                </c:pt>
                <c:pt idx="3416">
                  <c:v>40204</c:v>
                </c:pt>
                <c:pt idx="3417">
                  <c:v>40203</c:v>
                </c:pt>
                <c:pt idx="3418">
                  <c:v>40200</c:v>
                </c:pt>
                <c:pt idx="3419">
                  <c:v>40199</c:v>
                </c:pt>
                <c:pt idx="3420">
                  <c:v>40198</c:v>
                </c:pt>
                <c:pt idx="3421">
                  <c:v>40197</c:v>
                </c:pt>
                <c:pt idx="3422">
                  <c:v>40193</c:v>
                </c:pt>
                <c:pt idx="3423">
                  <c:v>40192</c:v>
                </c:pt>
                <c:pt idx="3424">
                  <c:v>40191</c:v>
                </c:pt>
                <c:pt idx="3425">
                  <c:v>40190</c:v>
                </c:pt>
                <c:pt idx="3426">
                  <c:v>40189</c:v>
                </c:pt>
                <c:pt idx="3427">
                  <c:v>40186</c:v>
                </c:pt>
                <c:pt idx="3428">
                  <c:v>40185</c:v>
                </c:pt>
                <c:pt idx="3429">
                  <c:v>40184</c:v>
                </c:pt>
                <c:pt idx="3430">
                  <c:v>40183</c:v>
                </c:pt>
                <c:pt idx="3431">
                  <c:v>40182</c:v>
                </c:pt>
                <c:pt idx="3432">
                  <c:v>40178</c:v>
                </c:pt>
                <c:pt idx="3433">
                  <c:v>40177</c:v>
                </c:pt>
                <c:pt idx="3434">
                  <c:v>40176</c:v>
                </c:pt>
                <c:pt idx="3435">
                  <c:v>40175</c:v>
                </c:pt>
                <c:pt idx="3436">
                  <c:v>40171</c:v>
                </c:pt>
                <c:pt idx="3437">
                  <c:v>40170</c:v>
                </c:pt>
                <c:pt idx="3438">
                  <c:v>40169</c:v>
                </c:pt>
                <c:pt idx="3439">
                  <c:v>40168</c:v>
                </c:pt>
                <c:pt idx="3440">
                  <c:v>40165</c:v>
                </c:pt>
                <c:pt idx="3441">
                  <c:v>40164</c:v>
                </c:pt>
                <c:pt idx="3442">
                  <c:v>40163</c:v>
                </c:pt>
                <c:pt idx="3443">
                  <c:v>40162</c:v>
                </c:pt>
                <c:pt idx="3444">
                  <c:v>40161</c:v>
                </c:pt>
                <c:pt idx="3445">
                  <c:v>40158</c:v>
                </c:pt>
                <c:pt idx="3446">
                  <c:v>40157</c:v>
                </c:pt>
                <c:pt idx="3447">
                  <c:v>40156</c:v>
                </c:pt>
                <c:pt idx="3448">
                  <c:v>40155</c:v>
                </c:pt>
                <c:pt idx="3449">
                  <c:v>40154</c:v>
                </c:pt>
                <c:pt idx="3450">
                  <c:v>40151</c:v>
                </c:pt>
                <c:pt idx="3451">
                  <c:v>40150</c:v>
                </c:pt>
                <c:pt idx="3452">
                  <c:v>40149</c:v>
                </c:pt>
                <c:pt idx="3453">
                  <c:v>40148</c:v>
                </c:pt>
                <c:pt idx="3454">
                  <c:v>40147</c:v>
                </c:pt>
                <c:pt idx="3455">
                  <c:v>40144</c:v>
                </c:pt>
                <c:pt idx="3456">
                  <c:v>40142</c:v>
                </c:pt>
                <c:pt idx="3457">
                  <c:v>40141</c:v>
                </c:pt>
                <c:pt idx="3458">
                  <c:v>40140</c:v>
                </c:pt>
                <c:pt idx="3459">
                  <c:v>40137</c:v>
                </c:pt>
                <c:pt idx="3460">
                  <c:v>40136</c:v>
                </c:pt>
                <c:pt idx="3461">
                  <c:v>40135</c:v>
                </c:pt>
                <c:pt idx="3462">
                  <c:v>40134</c:v>
                </c:pt>
                <c:pt idx="3463">
                  <c:v>40133</c:v>
                </c:pt>
                <c:pt idx="3464">
                  <c:v>40130</c:v>
                </c:pt>
                <c:pt idx="3465">
                  <c:v>40129</c:v>
                </c:pt>
                <c:pt idx="3466">
                  <c:v>40128</c:v>
                </c:pt>
                <c:pt idx="3467">
                  <c:v>40127</c:v>
                </c:pt>
                <c:pt idx="3468">
                  <c:v>40126</c:v>
                </c:pt>
                <c:pt idx="3469">
                  <c:v>40123</c:v>
                </c:pt>
                <c:pt idx="3470">
                  <c:v>40122</c:v>
                </c:pt>
                <c:pt idx="3471">
                  <c:v>40121</c:v>
                </c:pt>
                <c:pt idx="3472">
                  <c:v>40120</c:v>
                </c:pt>
                <c:pt idx="3473">
                  <c:v>40119</c:v>
                </c:pt>
                <c:pt idx="3474">
                  <c:v>40116</c:v>
                </c:pt>
                <c:pt idx="3475">
                  <c:v>40115</c:v>
                </c:pt>
                <c:pt idx="3476">
                  <c:v>40114</c:v>
                </c:pt>
                <c:pt idx="3477">
                  <c:v>40113</c:v>
                </c:pt>
                <c:pt idx="3478">
                  <c:v>40112</c:v>
                </c:pt>
                <c:pt idx="3479">
                  <c:v>40109</c:v>
                </c:pt>
                <c:pt idx="3480">
                  <c:v>40108</c:v>
                </c:pt>
                <c:pt idx="3481">
                  <c:v>40107</c:v>
                </c:pt>
                <c:pt idx="3482">
                  <c:v>40106</c:v>
                </c:pt>
                <c:pt idx="3483">
                  <c:v>40105</c:v>
                </c:pt>
                <c:pt idx="3484">
                  <c:v>40102</c:v>
                </c:pt>
                <c:pt idx="3485">
                  <c:v>40101</c:v>
                </c:pt>
                <c:pt idx="3486">
                  <c:v>40100</c:v>
                </c:pt>
                <c:pt idx="3487">
                  <c:v>40099</c:v>
                </c:pt>
                <c:pt idx="3488">
                  <c:v>40098</c:v>
                </c:pt>
                <c:pt idx="3489">
                  <c:v>40095</c:v>
                </c:pt>
                <c:pt idx="3490">
                  <c:v>40094</c:v>
                </c:pt>
                <c:pt idx="3491">
                  <c:v>40093</c:v>
                </c:pt>
                <c:pt idx="3492">
                  <c:v>40092</c:v>
                </c:pt>
                <c:pt idx="3493">
                  <c:v>40091</c:v>
                </c:pt>
                <c:pt idx="3494">
                  <c:v>40088</c:v>
                </c:pt>
                <c:pt idx="3495">
                  <c:v>40087</c:v>
                </c:pt>
                <c:pt idx="3496">
                  <c:v>40086</c:v>
                </c:pt>
                <c:pt idx="3497">
                  <c:v>40085</c:v>
                </c:pt>
                <c:pt idx="3498">
                  <c:v>40084</c:v>
                </c:pt>
                <c:pt idx="3499">
                  <c:v>40081</c:v>
                </c:pt>
                <c:pt idx="3500">
                  <c:v>40080</c:v>
                </c:pt>
                <c:pt idx="3501">
                  <c:v>40079</c:v>
                </c:pt>
                <c:pt idx="3502">
                  <c:v>40078</c:v>
                </c:pt>
                <c:pt idx="3503">
                  <c:v>40077</c:v>
                </c:pt>
                <c:pt idx="3504">
                  <c:v>40074</c:v>
                </c:pt>
                <c:pt idx="3505">
                  <c:v>40073</c:v>
                </c:pt>
                <c:pt idx="3506">
                  <c:v>40072</c:v>
                </c:pt>
                <c:pt idx="3507">
                  <c:v>40071</c:v>
                </c:pt>
                <c:pt idx="3508">
                  <c:v>40070</c:v>
                </c:pt>
                <c:pt idx="3509">
                  <c:v>40067</c:v>
                </c:pt>
                <c:pt idx="3510">
                  <c:v>40066</c:v>
                </c:pt>
                <c:pt idx="3511">
                  <c:v>40065</c:v>
                </c:pt>
                <c:pt idx="3512">
                  <c:v>40064</c:v>
                </c:pt>
                <c:pt idx="3513">
                  <c:v>40060</c:v>
                </c:pt>
                <c:pt idx="3514">
                  <c:v>40059</c:v>
                </c:pt>
                <c:pt idx="3515">
                  <c:v>40058</c:v>
                </c:pt>
                <c:pt idx="3516">
                  <c:v>40057</c:v>
                </c:pt>
                <c:pt idx="3517">
                  <c:v>40056</c:v>
                </c:pt>
                <c:pt idx="3518">
                  <c:v>40053</c:v>
                </c:pt>
                <c:pt idx="3519">
                  <c:v>40052</c:v>
                </c:pt>
                <c:pt idx="3520">
                  <c:v>40051</c:v>
                </c:pt>
                <c:pt idx="3521">
                  <c:v>40050</c:v>
                </c:pt>
                <c:pt idx="3522">
                  <c:v>40049</c:v>
                </c:pt>
                <c:pt idx="3523">
                  <c:v>40046</c:v>
                </c:pt>
                <c:pt idx="3524">
                  <c:v>40045</c:v>
                </c:pt>
                <c:pt idx="3525">
                  <c:v>40044</c:v>
                </c:pt>
                <c:pt idx="3526">
                  <c:v>40043</c:v>
                </c:pt>
                <c:pt idx="3527">
                  <c:v>40042</c:v>
                </c:pt>
                <c:pt idx="3528">
                  <c:v>40039</c:v>
                </c:pt>
                <c:pt idx="3529">
                  <c:v>40038</c:v>
                </c:pt>
                <c:pt idx="3530">
                  <c:v>40037</c:v>
                </c:pt>
                <c:pt idx="3531">
                  <c:v>40036</c:v>
                </c:pt>
                <c:pt idx="3532">
                  <c:v>40035</c:v>
                </c:pt>
                <c:pt idx="3533">
                  <c:v>40032</c:v>
                </c:pt>
                <c:pt idx="3534">
                  <c:v>40031</c:v>
                </c:pt>
                <c:pt idx="3535">
                  <c:v>40030</c:v>
                </c:pt>
                <c:pt idx="3536">
                  <c:v>40029</c:v>
                </c:pt>
                <c:pt idx="3537">
                  <c:v>40028</c:v>
                </c:pt>
                <c:pt idx="3538">
                  <c:v>40025</c:v>
                </c:pt>
                <c:pt idx="3539">
                  <c:v>40024</c:v>
                </c:pt>
                <c:pt idx="3540">
                  <c:v>40023</c:v>
                </c:pt>
                <c:pt idx="3541">
                  <c:v>40022</c:v>
                </c:pt>
                <c:pt idx="3542">
                  <c:v>40021</c:v>
                </c:pt>
                <c:pt idx="3543">
                  <c:v>40018</c:v>
                </c:pt>
                <c:pt idx="3544">
                  <c:v>40017</c:v>
                </c:pt>
                <c:pt idx="3545">
                  <c:v>40016</c:v>
                </c:pt>
                <c:pt idx="3546">
                  <c:v>40015</c:v>
                </c:pt>
                <c:pt idx="3547">
                  <c:v>40014</c:v>
                </c:pt>
                <c:pt idx="3548">
                  <c:v>40011</c:v>
                </c:pt>
                <c:pt idx="3549">
                  <c:v>40010</c:v>
                </c:pt>
                <c:pt idx="3550">
                  <c:v>40009</c:v>
                </c:pt>
                <c:pt idx="3551">
                  <c:v>40008</c:v>
                </c:pt>
                <c:pt idx="3552">
                  <c:v>40007</c:v>
                </c:pt>
                <c:pt idx="3553">
                  <c:v>40004</c:v>
                </c:pt>
                <c:pt idx="3554">
                  <c:v>40003</c:v>
                </c:pt>
                <c:pt idx="3555">
                  <c:v>40002</c:v>
                </c:pt>
                <c:pt idx="3556">
                  <c:v>40001</c:v>
                </c:pt>
                <c:pt idx="3557">
                  <c:v>40000</c:v>
                </c:pt>
                <c:pt idx="3558">
                  <c:v>39996</c:v>
                </c:pt>
                <c:pt idx="3559">
                  <c:v>39995</c:v>
                </c:pt>
                <c:pt idx="3560">
                  <c:v>39994</c:v>
                </c:pt>
                <c:pt idx="3561">
                  <c:v>39993</c:v>
                </c:pt>
                <c:pt idx="3562">
                  <c:v>39990</c:v>
                </c:pt>
                <c:pt idx="3563">
                  <c:v>39989</c:v>
                </c:pt>
                <c:pt idx="3564">
                  <c:v>39988</c:v>
                </c:pt>
                <c:pt idx="3565">
                  <c:v>39987</c:v>
                </c:pt>
                <c:pt idx="3566">
                  <c:v>39986</c:v>
                </c:pt>
                <c:pt idx="3567">
                  <c:v>39983</c:v>
                </c:pt>
                <c:pt idx="3568">
                  <c:v>39982</c:v>
                </c:pt>
                <c:pt idx="3569">
                  <c:v>39981</c:v>
                </c:pt>
                <c:pt idx="3570">
                  <c:v>39980</c:v>
                </c:pt>
                <c:pt idx="3571">
                  <c:v>39979</c:v>
                </c:pt>
                <c:pt idx="3572">
                  <c:v>39976</c:v>
                </c:pt>
                <c:pt idx="3573">
                  <c:v>39975</c:v>
                </c:pt>
                <c:pt idx="3574">
                  <c:v>39974</c:v>
                </c:pt>
                <c:pt idx="3575">
                  <c:v>39973</c:v>
                </c:pt>
                <c:pt idx="3576">
                  <c:v>39972</c:v>
                </c:pt>
                <c:pt idx="3577">
                  <c:v>39969</c:v>
                </c:pt>
                <c:pt idx="3578">
                  <c:v>39968</c:v>
                </c:pt>
                <c:pt idx="3579">
                  <c:v>39967</c:v>
                </c:pt>
                <c:pt idx="3580">
                  <c:v>39966</c:v>
                </c:pt>
                <c:pt idx="3581">
                  <c:v>39965</c:v>
                </c:pt>
                <c:pt idx="3582">
                  <c:v>39962</c:v>
                </c:pt>
                <c:pt idx="3583">
                  <c:v>39961</c:v>
                </c:pt>
                <c:pt idx="3584">
                  <c:v>39960</c:v>
                </c:pt>
                <c:pt idx="3585">
                  <c:v>39959</c:v>
                </c:pt>
                <c:pt idx="3586">
                  <c:v>39955</c:v>
                </c:pt>
                <c:pt idx="3587">
                  <c:v>39954</c:v>
                </c:pt>
                <c:pt idx="3588">
                  <c:v>39953</c:v>
                </c:pt>
                <c:pt idx="3589">
                  <c:v>39952</c:v>
                </c:pt>
                <c:pt idx="3590">
                  <c:v>39951</c:v>
                </c:pt>
                <c:pt idx="3591">
                  <c:v>39948</c:v>
                </c:pt>
                <c:pt idx="3592">
                  <c:v>39947</c:v>
                </c:pt>
                <c:pt idx="3593">
                  <c:v>39946</c:v>
                </c:pt>
                <c:pt idx="3594">
                  <c:v>39945</c:v>
                </c:pt>
                <c:pt idx="3595">
                  <c:v>39944</c:v>
                </c:pt>
                <c:pt idx="3596">
                  <c:v>39941</c:v>
                </c:pt>
                <c:pt idx="3597">
                  <c:v>39940</c:v>
                </c:pt>
                <c:pt idx="3598">
                  <c:v>39939</c:v>
                </c:pt>
                <c:pt idx="3599">
                  <c:v>39938</c:v>
                </c:pt>
                <c:pt idx="3600">
                  <c:v>39937</c:v>
                </c:pt>
                <c:pt idx="3601">
                  <c:v>39934</c:v>
                </c:pt>
                <c:pt idx="3602">
                  <c:v>39933</c:v>
                </c:pt>
                <c:pt idx="3603">
                  <c:v>39932</c:v>
                </c:pt>
                <c:pt idx="3604">
                  <c:v>39931</c:v>
                </c:pt>
                <c:pt idx="3605">
                  <c:v>39930</c:v>
                </c:pt>
                <c:pt idx="3606">
                  <c:v>39927</c:v>
                </c:pt>
                <c:pt idx="3607">
                  <c:v>39926</c:v>
                </c:pt>
                <c:pt idx="3608">
                  <c:v>39925</c:v>
                </c:pt>
                <c:pt idx="3609">
                  <c:v>39924</c:v>
                </c:pt>
                <c:pt idx="3610">
                  <c:v>39923</c:v>
                </c:pt>
                <c:pt idx="3611">
                  <c:v>39920</c:v>
                </c:pt>
                <c:pt idx="3612">
                  <c:v>39919</c:v>
                </c:pt>
                <c:pt idx="3613">
                  <c:v>39918</c:v>
                </c:pt>
                <c:pt idx="3614">
                  <c:v>39917</c:v>
                </c:pt>
                <c:pt idx="3615">
                  <c:v>39916</c:v>
                </c:pt>
                <c:pt idx="3616">
                  <c:v>39912</c:v>
                </c:pt>
                <c:pt idx="3617">
                  <c:v>39911</c:v>
                </c:pt>
                <c:pt idx="3618">
                  <c:v>39910</c:v>
                </c:pt>
                <c:pt idx="3619">
                  <c:v>39909</c:v>
                </c:pt>
                <c:pt idx="3620">
                  <c:v>39906</c:v>
                </c:pt>
                <c:pt idx="3621">
                  <c:v>39905</c:v>
                </c:pt>
                <c:pt idx="3622">
                  <c:v>39904</c:v>
                </c:pt>
                <c:pt idx="3623">
                  <c:v>39903</c:v>
                </c:pt>
                <c:pt idx="3624">
                  <c:v>39902</c:v>
                </c:pt>
                <c:pt idx="3625">
                  <c:v>39899</c:v>
                </c:pt>
                <c:pt idx="3626">
                  <c:v>39898</c:v>
                </c:pt>
                <c:pt idx="3627">
                  <c:v>39897</c:v>
                </c:pt>
                <c:pt idx="3628">
                  <c:v>39896</c:v>
                </c:pt>
                <c:pt idx="3629">
                  <c:v>39895</c:v>
                </c:pt>
                <c:pt idx="3630">
                  <c:v>39892</c:v>
                </c:pt>
                <c:pt idx="3631">
                  <c:v>39891</c:v>
                </c:pt>
                <c:pt idx="3632">
                  <c:v>39890</c:v>
                </c:pt>
                <c:pt idx="3633">
                  <c:v>39889</c:v>
                </c:pt>
                <c:pt idx="3634">
                  <c:v>39888</c:v>
                </c:pt>
                <c:pt idx="3635">
                  <c:v>39885</c:v>
                </c:pt>
                <c:pt idx="3636">
                  <c:v>39884</c:v>
                </c:pt>
                <c:pt idx="3637">
                  <c:v>39883</c:v>
                </c:pt>
                <c:pt idx="3638">
                  <c:v>39882</c:v>
                </c:pt>
                <c:pt idx="3639">
                  <c:v>39881</c:v>
                </c:pt>
                <c:pt idx="3640">
                  <c:v>39878</c:v>
                </c:pt>
                <c:pt idx="3641">
                  <c:v>39877</c:v>
                </c:pt>
                <c:pt idx="3642">
                  <c:v>39876</c:v>
                </c:pt>
                <c:pt idx="3643">
                  <c:v>39875</c:v>
                </c:pt>
                <c:pt idx="3644">
                  <c:v>39874</c:v>
                </c:pt>
                <c:pt idx="3645">
                  <c:v>39871</c:v>
                </c:pt>
                <c:pt idx="3646">
                  <c:v>39870</c:v>
                </c:pt>
                <c:pt idx="3647">
                  <c:v>39869</c:v>
                </c:pt>
                <c:pt idx="3648">
                  <c:v>39868</c:v>
                </c:pt>
                <c:pt idx="3649">
                  <c:v>39867</c:v>
                </c:pt>
                <c:pt idx="3650">
                  <c:v>39864</c:v>
                </c:pt>
                <c:pt idx="3651">
                  <c:v>39863</c:v>
                </c:pt>
                <c:pt idx="3652">
                  <c:v>39862</c:v>
                </c:pt>
                <c:pt idx="3653">
                  <c:v>39861</c:v>
                </c:pt>
                <c:pt idx="3654">
                  <c:v>39857</c:v>
                </c:pt>
                <c:pt idx="3655">
                  <c:v>39856</c:v>
                </c:pt>
                <c:pt idx="3656">
                  <c:v>39855</c:v>
                </c:pt>
                <c:pt idx="3657">
                  <c:v>39854</c:v>
                </c:pt>
                <c:pt idx="3658">
                  <c:v>39853</c:v>
                </c:pt>
                <c:pt idx="3659">
                  <c:v>39850</c:v>
                </c:pt>
                <c:pt idx="3660">
                  <c:v>39849</c:v>
                </c:pt>
                <c:pt idx="3661">
                  <c:v>39848</c:v>
                </c:pt>
                <c:pt idx="3662">
                  <c:v>39847</c:v>
                </c:pt>
                <c:pt idx="3663">
                  <c:v>39846</c:v>
                </c:pt>
                <c:pt idx="3664">
                  <c:v>39843</c:v>
                </c:pt>
                <c:pt idx="3665">
                  <c:v>39842</c:v>
                </c:pt>
                <c:pt idx="3666">
                  <c:v>39841</c:v>
                </c:pt>
                <c:pt idx="3667">
                  <c:v>39840</c:v>
                </c:pt>
                <c:pt idx="3668">
                  <c:v>39839</c:v>
                </c:pt>
                <c:pt idx="3669">
                  <c:v>39836</c:v>
                </c:pt>
                <c:pt idx="3670">
                  <c:v>39835</c:v>
                </c:pt>
                <c:pt idx="3671">
                  <c:v>39834</c:v>
                </c:pt>
                <c:pt idx="3672">
                  <c:v>39833</c:v>
                </c:pt>
                <c:pt idx="3673">
                  <c:v>39829</c:v>
                </c:pt>
                <c:pt idx="3674">
                  <c:v>39828</c:v>
                </c:pt>
                <c:pt idx="3675">
                  <c:v>39827</c:v>
                </c:pt>
                <c:pt idx="3676">
                  <c:v>39826</c:v>
                </c:pt>
                <c:pt idx="3677">
                  <c:v>39825</c:v>
                </c:pt>
                <c:pt idx="3678">
                  <c:v>39822</c:v>
                </c:pt>
                <c:pt idx="3679">
                  <c:v>39821</c:v>
                </c:pt>
                <c:pt idx="3680">
                  <c:v>39820</c:v>
                </c:pt>
                <c:pt idx="3681">
                  <c:v>39819</c:v>
                </c:pt>
                <c:pt idx="3682">
                  <c:v>39818</c:v>
                </c:pt>
                <c:pt idx="3683">
                  <c:v>39815</c:v>
                </c:pt>
                <c:pt idx="3684">
                  <c:v>39813</c:v>
                </c:pt>
                <c:pt idx="3685">
                  <c:v>39812</c:v>
                </c:pt>
                <c:pt idx="3686">
                  <c:v>39811</c:v>
                </c:pt>
                <c:pt idx="3687">
                  <c:v>39808</c:v>
                </c:pt>
                <c:pt idx="3688">
                  <c:v>39806</c:v>
                </c:pt>
                <c:pt idx="3689">
                  <c:v>39805</c:v>
                </c:pt>
                <c:pt idx="3690">
                  <c:v>39804</c:v>
                </c:pt>
                <c:pt idx="3691">
                  <c:v>39801</c:v>
                </c:pt>
                <c:pt idx="3692">
                  <c:v>39800</c:v>
                </c:pt>
                <c:pt idx="3693">
                  <c:v>39799</c:v>
                </c:pt>
                <c:pt idx="3694">
                  <c:v>39798</c:v>
                </c:pt>
                <c:pt idx="3695">
                  <c:v>39797</c:v>
                </c:pt>
                <c:pt idx="3696">
                  <c:v>39794</c:v>
                </c:pt>
                <c:pt idx="3697">
                  <c:v>39793</c:v>
                </c:pt>
                <c:pt idx="3698">
                  <c:v>39792</c:v>
                </c:pt>
                <c:pt idx="3699">
                  <c:v>39791</c:v>
                </c:pt>
                <c:pt idx="3700">
                  <c:v>39790</c:v>
                </c:pt>
                <c:pt idx="3701">
                  <c:v>39787</c:v>
                </c:pt>
                <c:pt idx="3702">
                  <c:v>39786</c:v>
                </c:pt>
                <c:pt idx="3703">
                  <c:v>39785</c:v>
                </c:pt>
                <c:pt idx="3704">
                  <c:v>39784</c:v>
                </c:pt>
                <c:pt idx="3705">
                  <c:v>39783</c:v>
                </c:pt>
                <c:pt idx="3706">
                  <c:v>39780</c:v>
                </c:pt>
                <c:pt idx="3707">
                  <c:v>39778</c:v>
                </c:pt>
                <c:pt idx="3708">
                  <c:v>39777</c:v>
                </c:pt>
                <c:pt idx="3709">
                  <c:v>39776</c:v>
                </c:pt>
                <c:pt idx="3710">
                  <c:v>39773</c:v>
                </c:pt>
                <c:pt idx="3711">
                  <c:v>39772</c:v>
                </c:pt>
                <c:pt idx="3712">
                  <c:v>39771</c:v>
                </c:pt>
                <c:pt idx="3713">
                  <c:v>39770</c:v>
                </c:pt>
                <c:pt idx="3714">
                  <c:v>39769</c:v>
                </c:pt>
                <c:pt idx="3715">
                  <c:v>39766</c:v>
                </c:pt>
                <c:pt idx="3716">
                  <c:v>39765</c:v>
                </c:pt>
                <c:pt idx="3717">
                  <c:v>39764</c:v>
                </c:pt>
                <c:pt idx="3718">
                  <c:v>39763</c:v>
                </c:pt>
                <c:pt idx="3719">
                  <c:v>39762</c:v>
                </c:pt>
                <c:pt idx="3720">
                  <c:v>39759</c:v>
                </c:pt>
                <c:pt idx="3721">
                  <c:v>39758</c:v>
                </c:pt>
                <c:pt idx="3722">
                  <c:v>39757</c:v>
                </c:pt>
                <c:pt idx="3723">
                  <c:v>39756</c:v>
                </c:pt>
                <c:pt idx="3724">
                  <c:v>39755</c:v>
                </c:pt>
                <c:pt idx="3725">
                  <c:v>39752</c:v>
                </c:pt>
                <c:pt idx="3726">
                  <c:v>39751</c:v>
                </c:pt>
                <c:pt idx="3727">
                  <c:v>39750</c:v>
                </c:pt>
                <c:pt idx="3728">
                  <c:v>39749</c:v>
                </c:pt>
                <c:pt idx="3729">
                  <c:v>39748</c:v>
                </c:pt>
                <c:pt idx="3730">
                  <c:v>39745</c:v>
                </c:pt>
                <c:pt idx="3731">
                  <c:v>39744</c:v>
                </c:pt>
                <c:pt idx="3732">
                  <c:v>39743</c:v>
                </c:pt>
                <c:pt idx="3733">
                  <c:v>39742</c:v>
                </c:pt>
                <c:pt idx="3734">
                  <c:v>39741</c:v>
                </c:pt>
                <c:pt idx="3735">
                  <c:v>39738</c:v>
                </c:pt>
                <c:pt idx="3736">
                  <c:v>39737</c:v>
                </c:pt>
                <c:pt idx="3737">
                  <c:v>39736</c:v>
                </c:pt>
                <c:pt idx="3738">
                  <c:v>39735</c:v>
                </c:pt>
                <c:pt idx="3739">
                  <c:v>39734</c:v>
                </c:pt>
                <c:pt idx="3740">
                  <c:v>39731</c:v>
                </c:pt>
                <c:pt idx="3741">
                  <c:v>39730</c:v>
                </c:pt>
                <c:pt idx="3742">
                  <c:v>39729</c:v>
                </c:pt>
                <c:pt idx="3743">
                  <c:v>39728</c:v>
                </c:pt>
                <c:pt idx="3744">
                  <c:v>39727</c:v>
                </c:pt>
                <c:pt idx="3745">
                  <c:v>39724</c:v>
                </c:pt>
                <c:pt idx="3746">
                  <c:v>39723</c:v>
                </c:pt>
                <c:pt idx="3747">
                  <c:v>39722</c:v>
                </c:pt>
                <c:pt idx="3748">
                  <c:v>39721</c:v>
                </c:pt>
                <c:pt idx="3749">
                  <c:v>39720</c:v>
                </c:pt>
                <c:pt idx="3750">
                  <c:v>39717</c:v>
                </c:pt>
                <c:pt idx="3751">
                  <c:v>39716</c:v>
                </c:pt>
                <c:pt idx="3752">
                  <c:v>39715</c:v>
                </c:pt>
                <c:pt idx="3753">
                  <c:v>39714</c:v>
                </c:pt>
                <c:pt idx="3754">
                  <c:v>39713</c:v>
                </c:pt>
                <c:pt idx="3755">
                  <c:v>39710</c:v>
                </c:pt>
                <c:pt idx="3756">
                  <c:v>39709</c:v>
                </c:pt>
                <c:pt idx="3757">
                  <c:v>39708</c:v>
                </c:pt>
                <c:pt idx="3758">
                  <c:v>39707</c:v>
                </c:pt>
                <c:pt idx="3759">
                  <c:v>39706</c:v>
                </c:pt>
                <c:pt idx="3760">
                  <c:v>39703</c:v>
                </c:pt>
                <c:pt idx="3761">
                  <c:v>39702</c:v>
                </c:pt>
                <c:pt idx="3762">
                  <c:v>39701</c:v>
                </c:pt>
                <c:pt idx="3763">
                  <c:v>39700</c:v>
                </c:pt>
                <c:pt idx="3764">
                  <c:v>39699</c:v>
                </c:pt>
                <c:pt idx="3765">
                  <c:v>39696</c:v>
                </c:pt>
                <c:pt idx="3766">
                  <c:v>39695</c:v>
                </c:pt>
                <c:pt idx="3767">
                  <c:v>39694</c:v>
                </c:pt>
                <c:pt idx="3768">
                  <c:v>39693</c:v>
                </c:pt>
                <c:pt idx="3769">
                  <c:v>39689</c:v>
                </c:pt>
                <c:pt idx="3770">
                  <c:v>39688</c:v>
                </c:pt>
                <c:pt idx="3771">
                  <c:v>39687</c:v>
                </c:pt>
                <c:pt idx="3772">
                  <c:v>39686</c:v>
                </c:pt>
                <c:pt idx="3773">
                  <c:v>39685</c:v>
                </c:pt>
                <c:pt idx="3774">
                  <c:v>39682</c:v>
                </c:pt>
                <c:pt idx="3775">
                  <c:v>39681</c:v>
                </c:pt>
                <c:pt idx="3776">
                  <c:v>39680</c:v>
                </c:pt>
                <c:pt idx="3777">
                  <c:v>39679</c:v>
                </c:pt>
                <c:pt idx="3778">
                  <c:v>39678</c:v>
                </c:pt>
                <c:pt idx="3779">
                  <c:v>39675</c:v>
                </c:pt>
                <c:pt idx="3780">
                  <c:v>39674</c:v>
                </c:pt>
                <c:pt idx="3781">
                  <c:v>39673</c:v>
                </c:pt>
                <c:pt idx="3782">
                  <c:v>39672</c:v>
                </c:pt>
                <c:pt idx="3783">
                  <c:v>39671</c:v>
                </c:pt>
                <c:pt idx="3784">
                  <c:v>39668</c:v>
                </c:pt>
                <c:pt idx="3785">
                  <c:v>39667</c:v>
                </c:pt>
                <c:pt idx="3786">
                  <c:v>39666</c:v>
                </c:pt>
                <c:pt idx="3787">
                  <c:v>39665</c:v>
                </c:pt>
                <c:pt idx="3788">
                  <c:v>39664</c:v>
                </c:pt>
                <c:pt idx="3789">
                  <c:v>39661</c:v>
                </c:pt>
                <c:pt idx="3790">
                  <c:v>39660</c:v>
                </c:pt>
                <c:pt idx="3791">
                  <c:v>39659</c:v>
                </c:pt>
                <c:pt idx="3792">
                  <c:v>39658</c:v>
                </c:pt>
                <c:pt idx="3793">
                  <c:v>39657</c:v>
                </c:pt>
                <c:pt idx="3794">
                  <c:v>39654</c:v>
                </c:pt>
                <c:pt idx="3795">
                  <c:v>39653</c:v>
                </c:pt>
                <c:pt idx="3796">
                  <c:v>39652</c:v>
                </c:pt>
                <c:pt idx="3797">
                  <c:v>39651</c:v>
                </c:pt>
                <c:pt idx="3798">
                  <c:v>39650</c:v>
                </c:pt>
                <c:pt idx="3799">
                  <c:v>39647</c:v>
                </c:pt>
                <c:pt idx="3800">
                  <c:v>39646</c:v>
                </c:pt>
                <c:pt idx="3801">
                  <c:v>39645</c:v>
                </c:pt>
                <c:pt idx="3802">
                  <c:v>39644</c:v>
                </c:pt>
                <c:pt idx="3803">
                  <c:v>39643</c:v>
                </c:pt>
                <c:pt idx="3804">
                  <c:v>39640</c:v>
                </c:pt>
                <c:pt idx="3805">
                  <c:v>39639</c:v>
                </c:pt>
                <c:pt idx="3806">
                  <c:v>39638</c:v>
                </c:pt>
                <c:pt idx="3807">
                  <c:v>39637</c:v>
                </c:pt>
                <c:pt idx="3808">
                  <c:v>39636</c:v>
                </c:pt>
                <c:pt idx="3809">
                  <c:v>39632</c:v>
                </c:pt>
                <c:pt idx="3810">
                  <c:v>39631</c:v>
                </c:pt>
                <c:pt idx="3811">
                  <c:v>39630</c:v>
                </c:pt>
                <c:pt idx="3812">
                  <c:v>39629</c:v>
                </c:pt>
                <c:pt idx="3813">
                  <c:v>39626</c:v>
                </c:pt>
                <c:pt idx="3814">
                  <c:v>39625</c:v>
                </c:pt>
                <c:pt idx="3815">
                  <c:v>39624</c:v>
                </c:pt>
                <c:pt idx="3816">
                  <c:v>39623</c:v>
                </c:pt>
                <c:pt idx="3817">
                  <c:v>39622</c:v>
                </c:pt>
                <c:pt idx="3818">
                  <c:v>39619</c:v>
                </c:pt>
                <c:pt idx="3819">
                  <c:v>39618</c:v>
                </c:pt>
                <c:pt idx="3820">
                  <c:v>39617</c:v>
                </c:pt>
                <c:pt idx="3821">
                  <c:v>39616</c:v>
                </c:pt>
                <c:pt idx="3822">
                  <c:v>39615</c:v>
                </c:pt>
                <c:pt idx="3823">
                  <c:v>39612</c:v>
                </c:pt>
                <c:pt idx="3824">
                  <c:v>39611</c:v>
                </c:pt>
                <c:pt idx="3825">
                  <c:v>39610</c:v>
                </c:pt>
                <c:pt idx="3826">
                  <c:v>39609</c:v>
                </c:pt>
                <c:pt idx="3827">
                  <c:v>39608</c:v>
                </c:pt>
                <c:pt idx="3828">
                  <c:v>39605</c:v>
                </c:pt>
                <c:pt idx="3829">
                  <c:v>39604</c:v>
                </c:pt>
                <c:pt idx="3830">
                  <c:v>39603</c:v>
                </c:pt>
                <c:pt idx="3831">
                  <c:v>39602</c:v>
                </c:pt>
                <c:pt idx="3832">
                  <c:v>39601</c:v>
                </c:pt>
                <c:pt idx="3833">
                  <c:v>39598</c:v>
                </c:pt>
                <c:pt idx="3834">
                  <c:v>39597</c:v>
                </c:pt>
                <c:pt idx="3835">
                  <c:v>39596</c:v>
                </c:pt>
                <c:pt idx="3836">
                  <c:v>39595</c:v>
                </c:pt>
                <c:pt idx="3837">
                  <c:v>39591</c:v>
                </c:pt>
                <c:pt idx="3838">
                  <c:v>39590</c:v>
                </c:pt>
                <c:pt idx="3839">
                  <c:v>39589</c:v>
                </c:pt>
                <c:pt idx="3840">
                  <c:v>39588</c:v>
                </c:pt>
                <c:pt idx="3841">
                  <c:v>39587</c:v>
                </c:pt>
                <c:pt idx="3842">
                  <c:v>39584</c:v>
                </c:pt>
                <c:pt idx="3843">
                  <c:v>39583</c:v>
                </c:pt>
                <c:pt idx="3844">
                  <c:v>39582</c:v>
                </c:pt>
                <c:pt idx="3845">
                  <c:v>39581</c:v>
                </c:pt>
                <c:pt idx="3846">
                  <c:v>39580</c:v>
                </c:pt>
                <c:pt idx="3847">
                  <c:v>39577</c:v>
                </c:pt>
                <c:pt idx="3848">
                  <c:v>39576</c:v>
                </c:pt>
                <c:pt idx="3849">
                  <c:v>39575</c:v>
                </c:pt>
                <c:pt idx="3850">
                  <c:v>39574</c:v>
                </c:pt>
                <c:pt idx="3851">
                  <c:v>39573</c:v>
                </c:pt>
                <c:pt idx="3852">
                  <c:v>39570</c:v>
                </c:pt>
                <c:pt idx="3853">
                  <c:v>39569</c:v>
                </c:pt>
                <c:pt idx="3854">
                  <c:v>39568</c:v>
                </c:pt>
                <c:pt idx="3855">
                  <c:v>39567</c:v>
                </c:pt>
                <c:pt idx="3856">
                  <c:v>39566</c:v>
                </c:pt>
                <c:pt idx="3857">
                  <c:v>39563</c:v>
                </c:pt>
                <c:pt idx="3858">
                  <c:v>39562</c:v>
                </c:pt>
                <c:pt idx="3859">
                  <c:v>39561</c:v>
                </c:pt>
                <c:pt idx="3860">
                  <c:v>39560</c:v>
                </c:pt>
                <c:pt idx="3861">
                  <c:v>39559</c:v>
                </c:pt>
                <c:pt idx="3862">
                  <c:v>39556</c:v>
                </c:pt>
                <c:pt idx="3863">
                  <c:v>39555</c:v>
                </c:pt>
                <c:pt idx="3864">
                  <c:v>39554</c:v>
                </c:pt>
                <c:pt idx="3865">
                  <c:v>39553</c:v>
                </c:pt>
                <c:pt idx="3866">
                  <c:v>39552</c:v>
                </c:pt>
                <c:pt idx="3867">
                  <c:v>39549</c:v>
                </c:pt>
                <c:pt idx="3868">
                  <c:v>39548</c:v>
                </c:pt>
                <c:pt idx="3869">
                  <c:v>39547</c:v>
                </c:pt>
                <c:pt idx="3870">
                  <c:v>39546</c:v>
                </c:pt>
                <c:pt idx="3871">
                  <c:v>39545</c:v>
                </c:pt>
                <c:pt idx="3872">
                  <c:v>39542</c:v>
                </c:pt>
                <c:pt idx="3873">
                  <c:v>39541</c:v>
                </c:pt>
                <c:pt idx="3874">
                  <c:v>39540</c:v>
                </c:pt>
                <c:pt idx="3875">
                  <c:v>39539</c:v>
                </c:pt>
                <c:pt idx="3876">
                  <c:v>39538</c:v>
                </c:pt>
                <c:pt idx="3877">
                  <c:v>39535</c:v>
                </c:pt>
                <c:pt idx="3878">
                  <c:v>39534</c:v>
                </c:pt>
                <c:pt idx="3879">
                  <c:v>39533</c:v>
                </c:pt>
                <c:pt idx="3880">
                  <c:v>39532</c:v>
                </c:pt>
                <c:pt idx="3881">
                  <c:v>39531</c:v>
                </c:pt>
                <c:pt idx="3882">
                  <c:v>39527</c:v>
                </c:pt>
                <c:pt idx="3883">
                  <c:v>39526</c:v>
                </c:pt>
                <c:pt idx="3884">
                  <c:v>39525</c:v>
                </c:pt>
                <c:pt idx="3885">
                  <c:v>39524</c:v>
                </c:pt>
                <c:pt idx="3886">
                  <c:v>39521</c:v>
                </c:pt>
                <c:pt idx="3887">
                  <c:v>39520</c:v>
                </c:pt>
                <c:pt idx="3888">
                  <c:v>39519</c:v>
                </c:pt>
                <c:pt idx="3889">
                  <c:v>39518</c:v>
                </c:pt>
                <c:pt idx="3890">
                  <c:v>39517</c:v>
                </c:pt>
                <c:pt idx="3891">
                  <c:v>39514</c:v>
                </c:pt>
                <c:pt idx="3892">
                  <c:v>39513</c:v>
                </c:pt>
                <c:pt idx="3893">
                  <c:v>39512</c:v>
                </c:pt>
                <c:pt idx="3894">
                  <c:v>39511</c:v>
                </c:pt>
                <c:pt idx="3895">
                  <c:v>39510</c:v>
                </c:pt>
                <c:pt idx="3896">
                  <c:v>39507</c:v>
                </c:pt>
                <c:pt idx="3897">
                  <c:v>39506</c:v>
                </c:pt>
                <c:pt idx="3898">
                  <c:v>39505</c:v>
                </c:pt>
                <c:pt idx="3899">
                  <c:v>39504</c:v>
                </c:pt>
                <c:pt idx="3900">
                  <c:v>39503</c:v>
                </c:pt>
                <c:pt idx="3901">
                  <c:v>39500</c:v>
                </c:pt>
                <c:pt idx="3902">
                  <c:v>39499</c:v>
                </c:pt>
                <c:pt idx="3903">
                  <c:v>39498</c:v>
                </c:pt>
                <c:pt idx="3904">
                  <c:v>39497</c:v>
                </c:pt>
                <c:pt idx="3905">
                  <c:v>39493</c:v>
                </c:pt>
                <c:pt idx="3906">
                  <c:v>39492</c:v>
                </c:pt>
                <c:pt idx="3907">
                  <c:v>39491</c:v>
                </c:pt>
                <c:pt idx="3908">
                  <c:v>39490</c:v>
                </c:pt>
                <c:pt idx="3909">
                  <c:v>39489</c:v>
                </c:pt>
                <c:pt idx="3910">
                  <c:v>39486</c:v>
                </c:pt>
                <c:pt idx="3911">
                  <c:v>39485</c:v>
                </c:pt>
                <c:pt idx="3912">
                  <c:v>39484</c:v>
                </c:pt>
                <c:pt idx="3913">
                  <c:v>39483</c:v>
                </c:pt>
                <c:pt idx="3914">
                  <c:v>39482</c:v>
                </c:pt>
                <c:pt idx="3915">
                  <c:v>39479</c:v>
                </c:pt>
                <c:pt idx="3916">
                  <c:v>39478</c:v>
                </c:pt>
                <c:pt idx="3917">
                  <c:v>39477</c:v>
                </c:pt>
                <c:pt idx="3918">
                  <c:v>39476</c:v>
                </c:pt>
                <c:pt idx="3919">
                  <c:v>39475</c:v>
                </c:pt>
                <c:pt idx="3920">
                  <c:v>39472</c:v>
                </c:pt>
                <c:pt idx="3921">
                  <c:v>39471</c:v>
                </c:pt>
                <c:pt idx="3922">
                  <c:v>39470</c:v>
                </c:pt>
                <c:pt idx="3923">
                  <c:v>39469</c:v>
                </c:pt>
                <c:pt idx="3924">
                  <c:v>39465</c:v>
                </c:pt>
                <c:pt idx="3925">
                  <c:v>39464</c:v>
                </c:pt>
                <c:pt idx="3926">
                  <c:v>39463</c:v>
                </c:pt>
                <c:pt idx="3927">
                  <c:v>39462</c:v>
                </c:pt>
                <c:pt idx="3928">
                  <c:v>39461</c:v>
                </c:pt>
                <c:pt idx="3929">
                  <c:v>39458</c:v>
                </c:pt>
                <c:pt idx="3930">
                  <c:v>39457</c:v>
                </c:pt>
                <c:pt idx="3931">
                  <c:v>39456</c:v>
                </c:pt>
                <c:pt idx="3932">
                  <c:v>39455</c:v>
                </c:pt>
                <c:pt idx="3933">
                  <c:v>39454</c:v>
                </c:pt>
                <c:pt idx="3934">
                  <c:v>39451</c:v>
                </c:pt>
                <c:pt idx="3935">
                  <c:v>39450</c:v>
                </c:pt>
                <c:pt idx="3936">
                  <c:v>39449</c:v>
                </c:pt>
              </c:numCache>
            </c:numRef>
          </c:cat>
          <c:val>
            <c:numRef>
              <c:f>'[Chart in Microsoft PowerPoint]Crude Oil WTI Futures Historica'!$B$2:$B$3938</c:f>
              <c:numCache>
                <c:formatCode>General</c:formatCode>
                <c:ptCount val="3937"/>
                <c:pt idx="0">
                  <c:v>78.16</c:v>
                </c:pt>
                <c:pt idx="1">
                  <c:v>77.69</c:v>
                </c:pt>
                <c:pt idx="2">
                  <c:v>77.05</c:v>
                </c:pt>
                <c:pt idx="3">
                  <c:v>75.680000000000007</c:v>
                </c:pt>
                <c:pt idx="4">
                  <c:v>76.650000000000006</c:v>
                </c:pt>
                <c:pt idx="5">
                  <c:v>76.319999999999993</c:v>
                </c:pt>
                <c:pt idx="6">
                  <c:v>75.39</c:v>
                </c:pt>
                <c:pt idx="7">
                  <c:v>73.95</c:v>
                </c:pt>
                <c:pt idx="8">
                  <c:v>76.16</c:v>
                </c:pt>
                <c:pt idx="9">
                  <c:v>77.3</c:v>
                </c:pt>
                <c:pt idx="10">
                  <c:v>76.67</c:v>
                </c:pt>
                <c:pt idx="11">
                  <c:v>76.34</c:v>
                </c:pt>
                <c:pt idx="12">
                  <c:v>78.489999999999995</c:v>
                </c:pt>
                <c:pt idx="13">
                  <c:v>78.59</c:v>
                </c:pt>
                <c:pt idx="14">
                  <c:v>79.06</c:v>
                </c:pt>
                <c:pt idx="15">
                  <c:v>80.14</c:v>
                </c:pt>
                <c:pt idx="16">
                  <c:v>79.72</c:v>
                </c:pt>
                <c:pt idx="17">
                  <c:v>78.06</c:v>
                </c:pt>
                <c:pt idx="18">
                  <c:v>78.47</c:v>
                </c:pt>
                <c:pt idx="19">
                  <c:v>77.14</c:v>
                </c:pt>
                <c:pt idx="20">
                  <c:v>74.11</c:v>
                </c:pt>
                <c:pt idx="21">
                  <c:v>73.39</c:v>
                </c:pt>
                <c:pt idx="22">
                  <c:v>75.88</c:v>
                </c:pt>
                <c:pt idx="23">
                  <c:v>76.41</c:v>
                </c:pt>
                <c:pt idx="24">
                  <c:v>78.87</c:v>
                </c:pt>
                <c:pt idx="25">
                  <c:v>77.900000000000006</c:v>
                </c:pt>
                <c:pt idx="26">
                  <c:v>79.680000000000007</c:v>
                </c:pt>
                <c:pt idx="27">
                  <c:v>81.010000000000005</c:v>
                </c:pt>
                <c:pt idx="28">
                  <c:v>80.150000000000006</c:v>
                </c:pt>
                <c:pt idx="29">
                  <c:v>80.13</c:v>
                </c:pt>
                <c:pt idx="30">
                  <c:v>81.62</c:v>
                </c:pt>
                <c:pt idx="31">
                  <c:v>81.64</c:v>
                </c:pt>
                <c:pt idx="32">
                  <c:v>80.61</c:v>
                </c:pt>
                <c:pt idx="33">
                  <c:v>79.8</c:v>
                </c:pt>
                <c:pt idx="34">
                  <c:v>80.45</c:v>
                </c:pt>
                <c:pt idx="35">
                  <c:v>79.040000000000006</c:v>
                </c:pt>
                <c:pt idx="36">
                  <c:v>79.78</c:v>
                </c:pt>
                <c:pt idx="37">
                  <c:v>80.11</c:v>
                </c:pt>
                <c:pt idx="38">
                  <c:v>78.650000000000006</c:v>
                </c:pt>
                <c:pt idx="39">
                  <c:v>77.680000000000007</c:v>
                </c:pt>
                <c:pt idx="40">
                  <c:v>75.37</c:v>
                </c:pt>
                <c:pt idx="41">
                  <c:v>74.92</c:v>
                </c:pt>
                <c:pt idx="42">
                  <c:v>74.040000000000006</c:v>
                </c:pt>
                <c:pt idx="43">
                  <c:v>73.92</c:v>
                </c:pt>
                <c:pt idx="44">
                  <c:v>73.099999999999994</c:v>
                </c:pt>
                <c:pt idx="45">
                  <c:v>77.12</c:v>
                </c:pt>
                <c:pt idx="46">
                  <c:v>80.47</c:v>
                </c:pt>
                <c:pt idx="47">
                  <c:v>80.47</c:v>
                </c:pt>
                <c:pt idx="48">
                  <c:v>78.61</c:v>
                </c:pt>
                <c:pt idx="49">
                  <c:v>78.599999999999994</c:v>
                </c:pt>
                <c:pt idx="50">
                  <c:v>79.77</c:v>
                </c:pt>
                <c:pt idx="51">
                  <c:v>80.97</c:v>
                </c:pt>
                <c:pt idx="52">
                  <c:v>79.34</c:v>
                </c:pt>
                <c:pt idx="53">
                  <c:v>78.45</c:v>
                </c:pt>
                <c:pt idx="54">
                  <c:v>78.239999999999995</c:v>
                </c:pt>
                <c:pt idx="55">
                  <c:v>76.23</c:v>
                </c:pt>
                <c:pt idx="56">
                  <c:v>75.89</c:v>
                </c:pt>
                <c:pt idx="57">
                  <c:v>74.45</c:v>
                </c:pt>
                <c:pt idx="58">
                  <c:v>76.25</c:v>
                </c:pt>
                <c:pt idx="59">
                  <c:v>77.27</c:v>
                </c:pt>
                <c:pt idx="60">
                  <c:v>75.19</c:v>
                </c:pt>
                <c:pt idx="61">
                  <c:v>73.44</c:v>
                </c:pt>
                <c:pt idx="62">
                  <c:v>71.900000000000006</c:v>
                </c:pt>
                <c:pt idx="63">
                  <c:v>71.5</c:v>
                </c:pt>
                <c:pt idx="64">
                  <c:v>72.06</c:v>
                </c:pt>
                <c:pt idx="65">
                  <c:v>72.58</c:v>
                </c:pt>
                <c:pt idx="66">
                  <c:v>74.47</c:v>
                </c:pt>
                <c:pt idx="67">
                  <c:v>77.400000000000006</c:v>
                </c:pt>
                <c:pt idx="68">
                  <c:v>81.150000000000006</c:v>
                </c:pt>
                <c:pt idx="69">
                  <c:v>80.3</c:v>
                </c:pt>
                <c:pt idx="70">
                  <c:v>81.33</c:v>
                </c:pt>
                <c:pt idx="71">
                  <c:v>80.56</c:v>
                </c:pt>
                <c:pt idx="72">
                  <c:v>78.2</c:v>
                </c:pt>
                <c:pt idx="73">
                  <c:v>77.239999999999995</c:v>
                </c:pt>
                <c:pt idx="74">
                  <c:v>76.28</c:v>
                </c:pt>
                <c:pt idx="75">
                  <c:v>77.95</c:v>
                </c:pt>
                <c:pt idx="76">
                  <c:v>77.94</c:v>
                </c:pt>
                <c:pt idx="77">
                  <c:v>80.95</c:v>
                </c:pt>
                <c:pt idx="78">
                  <c:v>79.73</c:v>
                </c:pt>
                <c:pt idx="79">
                  <c:v>80.08</c:v>
                </c:pt>
                <c:pt idx="80">
                  <c:v>81.64</c:v>
                </c:pt>
                <c:pt idx="81">
                  <c:v>85.59</c:v>
                </c:pt>
                <c:pt idx="82">
                  <c:v>86.92</c:v>
                </c:pt>
                <c:pt idx="83">
                  <c:v>85.87</c:v>
                </c:pt>
                <c:pt idx="84">
                  <c:v>88.96</c:v>
                </c:pt>
                <c:pt idx="85">
                  <c:v>86.47</c:v>
                </c:pt>
                <c:pt idx="86">
                  <c:v>85.83</c:v>
                </c:pt>
                <c:pt idx="87">
                  <c:v>88.91</c:v>
                </c:pt>
                <c:pt idx="88">
                  <c:v>91.79</c:v>
                </c:pt>
                <c:pt idx="89">
                  <c:v>92.61</c:v>
                </c:pt>
                <c:pt idx="90">
                  <c:v>88.17</c:v>
                </c:pt>
                <c:pt idx="91">
                  <c:v>90</c:v>
                </c:pt>
                <c:pt idx="92">
                  <c:v>88.37</c:v>
                </c:pt>
                <c:pt idx="93">
                  <c:v>86.53</c:v>
                </c:pt>
                <c:pt idx="94">
                  <c:v>87.9</c:v>
                </c:pt>
                <c:pt idx="95">
                  <c:v>89.08</c:v>
                </c:pt>
                <c:pt idx="96">
                  <c:v>87.91</c:v>
                </c:pt>
                <c:pt idx="97">
                  <c:v>85.32</c:v>
                </c:pt>
                <c:pt idx="98">
                  <c:v>84.58</c:v>
                </c:pt>
                <c:pt idx="99">
                  <c:v>85.05</c:v>
                </c:pt>
                <c:pt idx="100">
                  <c:v>85.98</c:v>
                </c:pt>
                <c:pt idx="101">
                  <c:v>85.55</c:v>
                </c:pt>
                <c:pt idx="102">
                  <c:v>82.82</c:v>
                </c:pt>
                <c:pt idx="103">
                  <c:v>85.46</c:v>
                </c:pt>
                <c:pt idx="104">
                  <c:v>85.61</c:v>
                </c:pt>
                <c:pt idx="105">
                  <c:v>89.11</c:v>
                </c:pt>
                <c:pt idx="106">
                  <c:v>87.27</c:v>
                </c:pt>
                <c:pt idx="107">
                  <c:v>89.35</c:v>
                </c:pt>
                <c:pt idx="108">
                  <c:v>91.13</c:v>
                </c:pt>
                <c:pt idx="109">
                  <c:v>92.64</c:v>
                </c:pt>
                <c:pt idx="110">
                  <c:v>88.45</c:v>
                </c:pt>
                <c:pt idx="111">
                  <c:v>87.76</c:v>
                </c:pt>
                <c:pt idx="112">
                  <c:v>86.52</c:v>
                </c:pt>
                <c:pt idx="113">
                  <c:v>83.63</c:v>
                </c:pt>
                <c:pt idx="114">
                  <c:v>79.489999999999995</c:v>
                </c:pt>
                <c:pt idx="115">
                  <c:v>81.23</c:v>
                </c:pt>
                <c:pt idx="116">
                  <c:v>82.15</c:v>
                </c:pt>
                <c:pt idx="117">
                  <c:v>78.5</c:v>
                </c:pt>
                <c:pt idx="118">
                  <c:v>76.709999999999994</c:v>
                </c:pt>
                <c:pt idx="119">
                  <c:v>78.739999999999995</c:v>
                </c:pt>
                <c:pt idx="120">
                  <c:v>83.49</c:v>
                </c:pt>
                <c:pt idx="121">
                  <c:v>82.94</c:v>
                </c:pt>
                <c:pt idx="122">
                  <c:v>84.45</c:v>
                </c:pt>
                <c:pt idx="123">
                  <c:v>85.73</c:v>
                </c:pt>
                <c:pt idx="124">
                  <c:v>85.11</c:v>
                </c:pt>
                <c:pt idx="125">
                  <c:v>85.1</c:v>
                </c:pt>
                <c:pt idx="126">
                  <c:v>88.48</c:v>
                </c:pt>
                <c:pt idx="127">
                  <c:v>87.31</c:v>
                </c:pt>
                <c:pt idx="128">
                  <c:v>87.78</c:v>
                </c:pt>
                <c:pt idx="129">
                  <c:v>86.79</c:v>
                </c:pt>
                <c:pt idx="130">
                  <c:v>83.54</c:v>
                </c:pt>
                <c:pt idx="131">
                  <c:v>81.94</c:v>
                </c:pt>
                <c:pt idx="132">
                  <c:v>86.88</c:v>
                </c:pt>
                <c:pt idx="133">
                  <c:v>88.96</c:v>
                </c:pt>
                <c:pt idx="134">
                  <c:v>88.25</c:v>
                </c:pt>
                <c:pt idx="135">
                  <c:v>86.87</c:v>
                </c:pt>
                <c:pt idx="136">
                  <c:v>86.61</c:v>
                </c:pt>
                <c:pt idx="137">
                  <c:v>89.55</c:v>
                </c:pt>
                <c:pt idx="138">
                  <c:v>91.64</c:v>
                </c:pt>
                <c:pt idx="139">
                  <c:v>97.01</c:v>
                </c:pt>
                <c:pt idx="140">
                  <c:v>93.06</c:v>
                </c:pt>
                <c:pt idx="141">
                  <c:v>92.52</c:v>
                </c:pt>
                <c:pt idx="142">
                  <c:v>94.89</c:v>
                </c:pt>
                <c:pt idx="143">
                  <c:v>93.74</c:v>
                </c:pt>
                <c:pt idx="144">
                  <c:v>90.23</c:v>
                </c:pt>
                <c:pt idx="145">
                  <c:v>90.77</c:v>
                </c:pt>
                <c:pt idx="146">
                  <c:v>90.5</c:v>
                </c:pt>
                <c:pt idx="147">
                  <c:v>88.11</c:v>
                </c:pt>
                <c:pt idx="148">
                  <c:v>86.53</c:v>
                </c:pt>
                <c:pt idx="149">
                  <c:v>89.41</c:v>
                </c:pt>
                <c:pt idx="150">
                  <c:v>92.09</c:v>
                </c:pt>
                <c:pt idx="151">
                  <c:v>94.34</c:v>
                </c:pt>
                <c:pt idx="152">
                  <c:v>91.93</c:v>
                </c:pt>
                <c:pt idx="153">
                  <c:v>90.5</c:v>
                </c:pt>
                <c:pt idx="154">
                  <c:v>90.76</c:v>
                </c:pt>
                <c:pt idx="155">
                  <c:v>89.01</c:v>
                </c:pt>
                <c:pt idx="156">
                  <c:v>88.54</c:v>
                </c:pt>
                <c:pt idx="157">
                  <c:v>90.66</c:v>
                </c:pt>
                <c:pt idx="158">
                  <c:v>94.42</c:v>
                </c:pt>
                <c:pt idx="159">
                  <c:v>93.89</c:v>
                </c:pt>
                <c:pt idx="160">
                  <c:v>98.62</c:v>
                </c:pt>
                <c:pt idx="161">
                  <c:v>96.42</c:v>
                </c:pt>
                <c:pt idx="162">
                  <c:v>97.26</c:v>
                </c:pt>
                <c:pt idx="163">
                  <c:v>94.98</c:v>
                </c:pt>
                <c:pt idx="164">
                  <c:v>96.7</c:v>
                </c:pt>
                <c:pt idx="165">
                  <c:v>94.7</c:v>
                </c:pt>
                <c:pt idx="166">
                  <c:v>96.35</c:v>
                </c:pt>
                <c:pt idx="167">
                  <c:v>102.26</c:v>
                </c:pt>
                <c:pt idx="168">
                  <c:v>104.22</c:v>
                </c:pt>
                <c:pt idx="169">
                  <c:v>102.6</c:v>
                </c:pt>
                <c:pt idx="170">
                  <c:v>97.59</c:v>
                </c:pt>
                <c:pt idx="171">
                  <c:v>95.78</c:v>
                </c:pt>
                <c:pt idx="172">
                  <c:v>96.3</c:v>
                </c:pt>
                <c:pt idx="173">
                  <c:v>95.84</c:v>
                </c:pt>
                <c:pt idx="174">
                  <c:v>104.09</c:v>
                </c:pt>
                <c:pt idx="175">
                  <c:v>104.79</c:v>
                </c:pt>
                <c:pt idx="176">
                  <c:v>102.73</c:v>
                </c:pt>
                <c:pt idx="177">
                  <c:v>98.53</c:v>
                </c:pt>
                <c:pt idx="178">
                  <c:v>99.5</c:v>
                </c:pt>
                <c:pt idx="179">
                  <c:v>110.4</c:v>
                </c:pt>
                <c:pt idx="180">
                  <c:v>108.19</c:v>
                </c:pt>
                <c:pt idx="181">
                  <c:v>108.43</c:v>
                </c:pt>
                <c:pt idx="182">
                  <c:v>105.76</c:v>
                </c:pt>
                <c:pt idx="183">
                  <c:v>109.78</c:v>
                </c:pt>
                <c:pt idx="184">
                  <c:v>111.76</c:v>
                </c:pt>
                <c:pt idx="185">
                  <c:v>109.57</c:v>
                </c:pt>
                <c:pt idx="186">
                  <c:v>107.62</c:v>
                </c:pt>
                <c:pt idx="187">
                  <c:v>104.27</c:v>
                </c:pt>
                <c:pt idx="188">
                  <c:v>106.19</c:v>
                </c:pt>
                <c:pt idx="189">
                  <c:v>110.65</c:v>
                </c:pt>
                <c:pt idx="190">
                  <c:v>108.84</c:v>
                </c:pt>
                <c:pt idx="191">
                  <c:v>108.94</c:v>
                </c:pt>
                <c:pt idx="192">
                  <c:v>109.56</c:v>
                </c:pt>
                <c:pt idx="193">
                  <c:v>117.59</c:v>
                </c:pt>
                <c:pt idx="194">
                  <c:v>115.31</c:v>
                </c:pt>
                <c:pt idx="195">
                  <c:v>118.93</c:v>
                </c:pt>
                <c:pt idx="196">
                  <c:v>120.93</c:v>
                </c:pt>
                <c:pt idx="197">
                  <c:v>120.67</c:v>
                </c:pt>
                <c:pt idx="198">
                  <c:v>121.51</c:v>
                </c:pt>
                <c:pt idx="199">
                  <c:v>122.11</c:v>
                </c:pt>
                <c:pt idx="200">
                  <c:v>119.41</c:v>
                </c:pt>
                <c:pt idx="201">
                  <c:v>118.5</c:v>
                </c:pt>
                <c:pt idx="202">
                  <c:v>118.87</c:v>
                </c:pt>
                <c:pt idx="203">
                  <c:v>116.87</c:v>
                </c:pt>
                <c:pt idx="204">
                  <c:v>115.26</c:v>
                </c:pt>
                <c:pt idx="205">
                  <c:v>114.67</c:v>
                </c:pt>
                <c:pt idx="206">
                  <c:v>117.61</c:v>
                </c:pt>
                <c:pt idx="207">
                  <c:v>115.61</c:v>
                </c:pt>
                <c:pt idx="208">
                  <c:v>115.07</c:v>
                </c:pt>
                <c:pt idx="209">
                  <c:v>114.09</c:v>
                </c:pt>
                <c:pt idx="210">
                  <c:v>110.33</c:v>
                </c:pt>
                <c:pt idx="211">
                  <c:v>109.77</c:v>
                </c:pt>
                <c:pt idx="212">
                  <c:v>110.29</c:v>
                </c:pt>
                <c:pt idx="213">
                  <c:v>113.23</c:v>
                </c:pt>
                <c:pt idx="214">
                  <c:v>112.21</c:v>
                </c:pt>
                <c:pt idx="215">
                  <c:v>109.59</c:v>
                </c:pt>
                <c:pt idx="216">
                  <c:v>112.4</c:v>
                </c:pt>
                <c:pt idx="217">
                  <c:v>114.2</c:v>
                </c:pt>
                <c:pt idx="218">
                  <c:v>110.49</c:v>
                </c:pt>
                <c:pt idx="219">
                  <c:v>106.13</c:v>
                </c:pt>
                <c:pt idx="220">
                  <c:v>105.71</c:v>
                </c:pt>
                <c:pt idx="221">
                  <c:v>99.76</c:v>
                </c:pt>
                <c:pt idx="222">
                  <c:v>103.09</c:v>
                </c:pt>
                <c:pt idx="223">
                  <c:v>109.77</c:v>
                </c:pt>
                <c:pt idx="224">
                  <c:v>108.26</c:v>
                </c:pt>
                <c:pt idx="225">
                  <c:v>107.81</c:v>
                </c:pt>
                <c:pt idx="226">
                  <c:v>102.41</c:v>
                </c:pt>
                <c:pt idx="227">
                  <c:v>105.17</c:v>
                </c:pt>
                <c:pt idx="228">
                  <c:v>104.69</c:v>
                </c:pt>
                <c:pt idx="229">
                  <c:v>105.36</c:v>
                </c:pt>
                <c:pt idx="230">
                  <c:v>102.02</c:v>
                </c:pt>
                <c:pt idx="231">
                  <c:v>101.7</c:v>
                </c:pt>
                <c:pt idx="232">
                  <c:v>98.54</c:v>
                </c:pt>
                <c:pt idx="233">
                  <c:v>102.07</c:v>
                </c:pt>
                <c:pt idx="234">
                  <c:v>103.79</c:v>
                </c:pt>
                <c:pt idx="235">
                  <c:v>102.75</c:v>
                </c:pt>
                <c:pt idx="236">
                  <c:v>102.56</c:v>
                </c:pt>
                <c:pt idx="237">
                  <c:v>108.21</c:v>
                </c:pt>
                <c:pt idx="238">
                  <c:v>106.95</c:v>
                </c:pt>
                <c:pt idx="239">
                  <c:v>104.25</c:v>
                </c:pt>
                <c:pt idx="240">
                  <c:v>100.6</c:v>
                </c:pt>
                <c:pt idx="241">
                  <c:v>94.29</c:v>
                </c:pt>
                <c:pt idx="242">
                  <c:v>98.26</c:v>
                </c:pt>
                <c:pt idx="243">
                  <c:v>96.03</c:v>
                </c:pt>
                <c:pt idx="244">
                  <c:v>96.23</c:v>
                </c:pt>
                <c:pt idx="245">
                  <c:v>101.96</c:v>
                </c:pt>
                <c:pt idx="246">
                  <c:v>103.28</c:v>
                </c:pt>
                <c:pt idx="247">
                  <c:v>99.27</c:v>
                </c:pt>
                <c:pt idx="248">
                  <c:v>100.28</c:v>
                </c:pt>
                <c:pt idx="249">
                  <c:v>107.82</c:v>
                </c:pt>
                <c:pt idx="250">
                  <c:v>104.24</c:v>
                </c:pt>
                <c:pt idx="251">
                  <c:v>105.96</c:v>
                </c:pt>
                <c:pt idx="252">
                  <c:v>113.9</c:v>
                </c:pt>
                <c:pt idx="253">
                  <c:v>112.34</c:v>
                </c:pt>
                <c:pt idx="254">
                  <c:v>114.93</c:v>
                </c:pt>
                <c:pt idx="255">
                  <c:v>111.76</c:v>
                </c:pt>
                <c:pt idx="256">
                  <c:v>112.12</c:v>
                </c:pt>
                <c:pt idx="257">
                  <c:v>104.7</c:v>
                </c:pt>
                <c:pt idx="258">
                  <c:v>102.98</c:v>
                </c:pt>
                <c:pt idx="259">
                  <c:v>95.04</c:v>
                </c:pt>
                <c:pt idx="260">
                  <c:v>96.44</c:v>
                </c:pt>
                <c:pt idx="261">
                  <c:v>103.01</c:v>
                </c:pt>
                <c:pt idx="262">
                  <c:v>109.33</c:v>
                </c:pt>
                <c:pt idx="263">
                  <c:v>106.02</c:v>
                </c:pt>
                <c:pt idx="264">
                  <c:v>108.7</c:v>
                </c:pt>
                <c:pt idx="265">
                  <c:v>123.7</c:v>
                </c:pt>
                <c:pt idx="266">
                  <c:v>119.4</c:v>
                </c:pt>
                <c:pt idx="267">
                  <c:v>115.68</c:v>
                </c:pt>
                <c:pt idx="268">
                  <c:v>107.67</c:v>
                </c:pt>
                <c:pt idx="269">
                  <c:v>110.6</c:v>
                </c:pt>
                <c:pt idx="270">
                  <c:v>103.41</c:v>
                </c:pt>
                <c:pt idx="271">
                  <c:v>95.72</c:v>
                </c:pt>
                <c:pt idx="272">
                  <c:v>91.59</c:v>
                </c:pt>
                <c:pt idx="273">
                  <c:v>92.81</c:v>
                </c:pt>
                <c:pt idx="274">
                  <c:v>92.1</c:v>
                </c:pt>
                <c:pt idx="275">
                  <c:v>92.35</c:v>
                </c:pt>
                <c:pt idx="276">
                  <c:v>92.65</c:v>
                </c:pt>
                <c:pt idx="277">
                  <c:v>91.62</c:v>
                </c:pt>
                <c:pt idx="278">
                  <c:v>91.07</c:v>
                </c:pt>
                <c:pt idx="279">
                  <c:v>91.76</c:v>
                </c:pt>
                <c:pt idx="280">
                  <c:v>93.66</c:v>
                </c:pt>
                <c:pt idx="281">
                  <c:v>92.07</c:v>
                </c:pt>
                <c:pt idx="282">
                  <c:v>95.46</c:v>
                </c:pt>
                <c:pt idx="283">
                  <c:v>93.1</c:v>
                </c:pt>
                <c:pt idx="284">
                  <c:v>89.88</c:v>
                </c:pt>
                <c:pt idx="285">
                  <c:v>89.66</c:v>
                </c:pt>
                <c:pt idx="286">
                  <c:v>89.36</c:v>
                </c:pt>
                <c:pt idx="287">
                  <c:v>91.32</c:v>
                </c:pt>
                <c:pt idx="288">
                  <c:v>92.31</c:v>
                </c:pt>
                <c:pt idx="289">
                  <c:v>90.27</c:v>
                </c:pt>
                <c:pt idx="290">
                  <c:v>88.26</c:v>
                </c:pt>
                <c:pt idx="291">
                  <c:v>88.2</c:v>
                </c:pt>
                <c:pt idx="292">
                  <c:v>88.15</c:v>
                </c:pt>
                <c:pt idx="293">
                  <c:v>86.82</c:v>
                </c:pt>
                <c:pt idx="294">
                  <c:v>86.61</c:v>
                </c:pt>
                <c:pt idx="295">
                  <c:v>87.35</c:v>
                </c:pt>
                <c:pt idx="296">
                  <c:v>85.6</c:v>
                </c:pt>
                <c:pt idx="297">
                  <c:v>83.31</c:v>
                </c:pt>
                <c:pt idx="298">
                  <c:v>85.14</c:v>
                </c:pt>
                <c:pt idx="299">
                  <c:v>86.9</c:v>
                </c:pt>
                <c:pt idx="300">
                  <c:v>86.96</c:v>
                </c:pt>
                <c:pt idx="301">
                  <c:v>85.43</c:v>
                </c:pt>
                <c:pt idx="302">
                  <c:v>83.69</c:v>
                </c:pt>
                <c:pt idx="303">
                  <c:v>83.83</c:v>
                </c:pt>
                <c:pt idx="304">
                  <c:v>83.82</c:v>
                </c:pt>
                <c:pt idx="305">
                  <c:v>82.12</c:v>
                </c:pt>
                <c:pt idx="306">
                  <c:v>82.64</c:v>
                </c:pt>
                <c:pt idx="307">
                  <c:v>81.22</c:v>
                </c:pt>
                <c:pt idx="308">
                  <c:v>78.23</c:v>
                </c:pt>
                <c:pt idx="309">
                  <c:v>78.900000000000006</c:v>
                </c:pt>
                <c:pt idx="310">
                  <c:v>79.459999999999994</c:v>
                </c:pt>
                <c:pt idx="311">
                  <c:v>77.849999999999994</c:v>
                </c:pt>
                <c:pt idx="312">
                  <c:v>76.989999999999995</c:v>
                </c:pt>
                <c:pt idx="313">
                  <c:v>76.08</c:v>
                </c:pt>
                <c:pt idx="314">
                  <c:v>75.209999999999994</c:v>
                </c:pt>
                <c:pt idx="315">
                  <c:v>76.989999999999995</c:v>
                </c:pt>
                <c:pt idx="316">
                  <c:v>76.56</c:v>
                </c:pt>
                <c:pt idx="317">
                  <c:v>75.98</c:v>
                </c:pt>
                <c:pt idx="318">
                  <c:v>75.569999999999993</c:v>
                </c:pt>
                <c:pt idx="319">
                  <c:v>73.790000000000006</c:v>
                </c:pt>
                <c:pt idx="320">
                  <c:v>72.760000000000005</c:v>
                </c:pt>
                <c:pt idx="321">
                  <c:v>71.12</c:v>
                </c:pt>
                <c:pt idx="322">
                  <c:v>68.23</c:v>
                </c:pt>
                <c:pt idx="323">
                  <c:v>70.86</c:v>
                </c:pt>
                <c:pt idx="324">
                  <c:v>72.38</c:v>
                </c:pt>
                <c:pt idx="325">
                  <c:v>70.87</c:v>
                </c:pt>
                <c:pt idx="326">
                  <c:v>70.73</c:v>
                </c:pt>
                <c:pt idx="327">
                  <c:v>71.290000000000006</c:v>
                </c:pt>
                <c:pt idx="328">
                  <c:v>71.67</c:v>
                </c:pt>
                <c:pt idx="329">
                  <c:v>70.94</c:v>
                </c:pt>
                <c:pt idx="330">
                  <c:v>72.36</c:v>
                </c:pt>
                <c:pt idx="331">
                  <c:v>72.05</c:v>
                </c:pt>
                <c:pt idx="332">
                  <c:v>69.489999999999995</c:v>
                </c:pt>
                <c:pt idx="333">
                  <c:v>66.260000000000005</c:v>
                </c:pt>
                <c:pt idx="334">
                  <c:v>66.5</c:v>
                </c:pt>
                <c:pt idx="335">
                  <c:v>65.569999999999993</c:v>
                </c:pt>
                <c:pt idx="336">
                  <c:v>66.180000000000007</c:v>
                </c:pt>
                <c:pt idx="337">
                  <c:v>69.95</c:v>
                </c:pt>
                <c:pt idx="338">
                  <c:v>68.150000000000006</c:v>
                </c:pt>
                <c:pt idx="339">
                  <c:v>77.41</c:v>
                </c:pt>
                <c:pt idx="340">
                  <c:v>78.39</c:v>
                </c:pt>
                <c:pt idx="341">
                  <c:v>78.5</c:v>
                </c:pt>
                <c:pt idx="342">
                  <c:v>76.75</c:v>
                </c:pt>
                <c:pt idx="343">
                  <c:v>76.099999999999994</c:v>
                </c:pt>
                <c:pt idx="344">
                  <c:v>79.010000000000005</c:v>
                </c:pt>
                <c:pt idx="345">
                  <c:v>78.36</c:v>
                </c:pt>
                <c:pt idx="346">
                  <c:v>80.760000000000005</c:v>
                </c:pt>
                <c:pt idx="347">
                  <c:v>80.88</c:v>
                </c:pt>
                <c:pt idx="348">
                  <c:v>80.790000000000006</c:v>
                </c:pt>
                <c:pt idx="349">
                  <c:v>81.59</c:v>
                </c:pt>
                <c:pt idx="350">
                  <c:v>81.34</c:v>
                </c:pt>
                <c:pt idx="351">
                  <c:v>84.15</c:v>
                </c:pt>
                <c:pt idx="352">
                  <c:v>81.93</c:v>
                </c:pt>
                <c:pt idx="353">
                  <c:v>81.27</c:v>
                </c:pt>
                <c:pt idx="354">
                  <c:v>78.81</c:v>
                </c:pt>
                <c:pt idx="355">
                  <c:v>80.86</c:v>
                </c:pt>
                <c:pt idx="356">
                  <c:v>83.91</c:v>
                </c:pt>
                <c:pt idx="357">
                  <c:v>84.05</c:v>
                </c:pt>
                <c:pt idx="358">
                  <c:v>83.57</c:v>
                </c:pt>
                <c:pt idx="359">
                  <c:v>82.81</c:v>
                </c:pt>
                <c:pt idx="360">
                  <c:v>82.66</c:v>
                </c:pt>
                <c:pt idx="361">
                  <c:v>84.65</c:v>
                </c:pt>
                <c:pt idx="362">
                  <c:v>83.76</c:v>
                </c:pt>
                <c:pt idx="363">
                  <c:v>83.76</c:v>
                </c:pt>
                <c:pt idx="364">
                  <c:v>82.5</c:v>
                </c:pt>
                <c:pt idx="365">
                  <c:v>83.87</c:v>
                </c:pt>
                <c:pt idx="366">
                  <c:v>82.96</c:v>
                </c:pt>
                <c:pt idx="367">
                  <c:v>82.44</c:v>
                </c:pt>
                <c:pt idx="368">
                  <c:v>82.28</c:v>
                </c:pt>
                <c:pt idx="369">
                  <c:v>81.31</c:v>
                </c:pt>
                <c:pt idx="370">
                  <c:v>80.44</c:v>
                </c:pt>
                <c:pt idx="371">
                  <c:v>80.64</c:v>
                </c:pt>
                <c:pt idx="372">
                  <c:v>80.52</c:v>
                </c:pt>
                <c:pt idx="373">
                  <c:v>79.349999999999994</c:v>
                </c:pt>
                <c:pt idx="374">
                  <c:v>78.3</c:v>
                </c:pt>
                <c:pt idx="375">
                  <c:v>77.430000000000007</c:v>
                </c:pt>
                <c:pt idx="376">
                  <c:v>78.930000000000007</c:v>
                </c:pt>
                <c:pt idx="377">
                  <c:v>77.62</c:v>
                </c:pt>
                <c:pt idx="378">
                  <c:v>75.88</c:v>
                </c:pt>
                <c:pt idx="379">
                  <c:v>75.03</c:v>
                </c:pt>
                <c:pt idx="380">
                  <c:v>74.83</c:v>
                </c:pt>
                <c:pt idx="381">
                  <c:v>75.290000000000006</c:v>
                </c:pt>
                <c:pt idx="382">
                  <c:v>75.45</c:v>
                </c:pt>
                <c:pt idx="383">
                  <c:v>73.98</c:v>
                </c:pt>
                <c:pt idx="384">
                  <c:v>73.3</c:v>
                </c:pt>
                <c:pt idx="385">
                  <c:v>72.23</c:v>
                </c:pt>
                <c:pt idx="386">
                  <c:v>70.56</c:v>
                </c:pt>
                <c:pt idx="387">
                  <c:v>70.290000000000006</c:v>
                </c:pt>
                <c:pt idx="388">
                  <c:v>71.97</c:v>
                </c:pt>
                <c:pt idx="389">
                  <c:v>72.61</c:v>
                </c:pt>
                <c:pt idx="390">
                  <c:v>72.61</c:v>
                </c:pt>
                <c:pt idx="391">
                  <c:v>70.459999999999994</c:v>
                </c:pt>
                <c:pt idx="392">
                  <c:v>70.45</c:v>
                </c:pt>
                <c:pt idx="393">
                  <c:v>69.72</c:v>
                </c:pt>
                <c:pt idx="394">
                  <c:v>68.14</c:v>
                </c:pt>
                <c:pt idx="395">
                  <c:v>69.3</c:v>
                </c:pt>
                <c:pt idx="396">
                  <c:v>68.349999999999994</c:v>
                </c:pt>
                <c:pt idx="397">
                  <c:v>68.8</c:v>
                </c:pt>
                <c:pt idx="398">
                  <c:v>68.75</c:v>
                </c:pt>
                <c:pt idx="399">
                  <c:v>69.290000000000006</c:v>
                </c:pt>
                <c:pt idx="400">
                  <c:v>69.989999999999995</c:v>
                </c:pt>
                <c:pt idx="401">
                  <c:v>68.59</c:v>
                </c:pt>
                <c:pt idx="402">
                  <c:v>68.5</c:v>
                </c:pt>
                <c:pt idx="403">
                  <c:v>69.209999999999994</c:v>
                </c:pt>
                <c:pt idx="404">
                  <c:v>68.739999999999995</c:v>
                </c:pt>
                <c:pt idx="405">
                  <c:v>67.42</c:v>
                </c:pt>
                <c:pt idx="406">
                  <c:v>68.36</c:v>
                </c:pt>
                <c:pt idx="407">
                  <c:v>67.540000000000006</c:v>
                </c:pt>
                <c:pt idx="408">
                  <c:v>65.64</c:v>
                </c:pt>
                <c:pt idx="409">
                  <c:v>62.32</c:v>
                </c:pt>
                <c:pt idx="410">
                  <c:v>63.69</c:v>
                </c:pt>
                <c:pt idx="411">
                  <c:v>65.459999999999994</c:v>
                </c:pt>
                <c:pt idx="412">
                  <c:v>66.59</c:v>
                </c:pt>
                <c:pt idx="413">
                  <c:v>67.290000000000006</c:v>
                </c:pt>
                <c:pt idx="414">
                  <c:v>68.44</c:v>
                </c:pt>
                <c:pt idx="415">
                  <c:v>69.09</c:v>
                </c:pt>
                <c:pt idx="416">
                  <c:v>69.25</c:v>
                </c:pt>
                <c:pt idx="417">
                  <c:v>68.290000000000006</c:v>
                </c:pt>
                <c:pt idx="418">
                  <c:v>66.48</c:v>
                </c:pt>
                <c:pt idx="419">
                  <c:v>68.28</c:v>
                </c:pt>
                <c:pt idx="420">
                  <c:v>69.09</c:v>
                </c:pt>
                <c:pt idx="421">
                  <c:v>68.150000000000006</c:v>
                </c:pt>
                <c:pt idx="422">
                  <c:v>70.56</c:v>
                </c:pt>
                <c:pt idx="423">
                  <c:v>71.260000000000005</c:v>
                </c:pt>
                <c:pt idx="424">
                  <c:v>73.95</c:v>
                </c:pt>
                <c:pt idx="425">
                  <c:v>73.62</c:v>
                </c:pt>
                <c:pt idx="426">
                  <c:v>72.39</c:v>
                </c:pt>
                <c:pt idx="427">
                  <c:v>71.650000000000006</c:v>
                </c:pt>
                <c:pt idx="428">
                  <c:v>71.91</c:v>
                </c:pt>
                <c:pt idx="429">
                  <c:v>72.069999999999993</c:v>
                </c:pt>
                <c:pt idx="430">
                  <c:v>71.91</c:v>
                </c:pt>
                <c:pt idx="431">
                  <c:v>70.3</c:v>
                </c:pt>
                <c:pt idx="432">
                  <c:v>67.42</c:v>
                </c:pt>
                <c:pt idx="433">
                  <c:v>66.42</c:v>
                </c:pt>
                <c:pt idx="434">
                  <c:v>71.81</c:v>
                </c:pt>
                <c:pt idx="435">
                  <c:v>71.650000000000006</c:v>
                </c:pt>
                <c:pt idx="436">
                  <c:v>73.13</c:v>
                </c:pt>
                <c:pt idx="437">
                  <c:v>75.25</c:v>
                </c:pt>
                <c:pt idx="438">
                  <c:v>74.099999999999994</c:v>
                </c:pt>
                <c:pt idx="439">
                  <c:v>74.56</c:v>
                </c:pt>
                <c:pt idx="440">
                  <c:v>72.94</c:v>
                </c:pt>
                <c:pt idx="441">
                  <c:v>72.2</c:v>
                </c:pt>
                <c:pt idx="442">
                  <c:v>73.37</c:v>
                </c:pt>
                <c:pt idx="443">
                  <c:v>76.25</c:v>
                </c:pt>
                <c:pt idx="444">
                  <c:v>75.14</c:v>
                </c:pt>
                <c:pt idx="445">
                  <c:v>75.16</c:v>
                </c:pt>
                <c:pt idx="446">
                  <c:v>75.23</c:v>
                </c:pt>
                <c:pt idx="447">
                  <c:v>73.47</c:v>
                </c:pt>
                <c:pt idx="448">
                  <c:v>72.98</c:v>
                </c:pt>
                <c:pt idx="449">
                  <c:v>72.91</c:v>
                </c:pt>
                <c:pt idx="450">
                  <c:v>74.05</c:v>
                </c:pt>
                <c:pt idx="451">
                  <c:v>73.3</c:v>
                </c:pt>
                <c:pt idx="452">
                  <c:v>73.08</c:v>
                </c:pt>
                <c:pt idx="453">
                  <c:v>73.06</c:v>
                </c:pt>
                <c:pt idx="454">
                  <c:v>73.66</c:v>
                </c:pt>
                <c:pt idx="455">
                  <c:v>71.64</c:v>
                </c:pt>
                <c:pt idx="456">
                  <c:v>71.040000000000006</c:v>
                </c:pt>
                <c:pt idx="457">
                  <c:v>72.150000000000006</c:v>
                </c:pt>
                <c:pt idx="458">
                  <c:v>72.12</c:v>
                </c:pt>
                <c:pt idx="459">
                  <c:v>70.88</c:v>
                </c:pt>
                <c:pt idx="460">
                  <c:v>70.91</c:v>
                </c:pt>
                <c:pt idx="461">
                  <c:v>70.290000000000006</c:v>
                </c:pt>
                <c:pt idx="462">
                  <c:v>69.959999999999994</c:v>
                </c:pt>
                <c:pt idx="463">
                  <c:v>70.05</c:v>
                </c:pt>
                <c:pt idx="464">
                  <c:v>69.23</c:v>
                </c:pt>
                <c:pt idx="465">
                  <c:v>69.62</c:v>
                </c:pt>
                <c:pt idx="466">
                  <c:v>68.81</c:v>
                </c:pt>
                <c:pt idx="467">
                  <c:v>68.83</c:v>
                </c:pt>
                <c:pt idx="468">
                  <c:v>67.72</c:v>
                </c:pt>
                <c:pt idx="469">
                  <c:v>66.959999999999994</c:v>
                </c:pt>
                <c:pt idx="470">
                  <c:v>66.59</c:v>
                </c:pt>
                <c:pt idx="471">
                  <c:v>66.319999999999993</c:v>
                </c:pt>
                <c:pt idx="472">
                  <c:v>66.849999999999994</c:v>
                </c:pt>
                <c:pt idx="473">
                  <c:v>66.209999999999994</c:v>
                </c:pt>
                <c:pt idx="474">
                  <c:v>66.069999999999993</c:v>
                </c:pt>
                <c:pt idx="475">
                  <c:v>66.05</c:v>
                </c:pt>
                <c:pt idx="476">
                  <c:v>63.58</c:v>
                </c:pt>
                <c:pt idx="477">
                  <c:v>62.05</c:v>
                </c:pt>
                <c:pt idx="478">
                  <c:v>63.36</c:v>
                </c:pt>
                <c:pt idx="479">
                  <c:v>65.489999999999995</c:v>
                </c:pt>
                <c:pt idx="480">
                  <c:v>66.27</c:v>
                </c:pt>
                <c:pt idx="481">
                  <c:v>65.37</c:v>
                </c:pt>
                <c:pt idx="482">
                  <c:v>63.82</c:v>
                </c:pt>
                <c:pt idx="483">
                  <c:v>66.08</c:v>
                </c:pt>
                <c:pt idx="484">
                  <c:v>65.28</c:v>
                </c:pt>
                <c:pt idx="485">
                  <c:v>64.92</c:v>
                </c:pt>
                <c:pt idx="486">
                  <c:v>64.900000000000006</c:v>
                </c:pt>
                <c:pt idx="487">
                  <c:v>64.709999999999994</c:v>
                </c:pt>
                <c:pt idx="488">
                  <c:v>65.63</c:v>
                </c:pt>
                <c:pt idx="489">
                  <c:v>65.69</c:v>
                </c:pt>
                <c:pt idx="490">
                  <c:v>64.489999999999995</c:v>
                </c:pt>
                <c:pt idx="491">
                  <c:v>63.58</c:v>
                </c:pt>
                <c:pt idx="492">
                  <c:v>65.010000000000005</c:v>
                </c:pt>
                <c:pt idx="493">
                  <c:v>63.86</c:v>
                </c:pt>
                <c:pt idx="494">
                  <c:v>62.94</c:v>
                </c:pt>
                <c:pt idx="495">
                  <c:v>61.91</c:v>
                </c:pt>
                <c:pt idx="496">
                  <c:v>62.14</c:v>
                </c:pt>
                <c:pt idx="497">
                  <c:v>61.43</c:v>
                </c:pt>
                <c:pt idx="498">
                  <c:v>61.35</c:v>
                </c:pt>
                <c:pt idx="499">
                  <c:v>62.44</c:v>
                </c:pt>
                <c:pt idx="500">
                  <c:v>63.38</c:v>
                </c:pt>
                <c:pt idx="501">
                  <c:v>63.13</c:v>
                </c:pt>
                <c:pt idx="502">
                  <c:v>63.46</c:v>
                </c:pt>
                <c:pt idx="503">
                  <c:v>63.15</c:v>
                </c:pt>
                <c:pt idx="504">
                  <c:v>60.18</c:v>
                </c:pt>
                <c:pt idx="505">
                  <c:v>59.7</c:v>
                </c:pt>
                <c:pt idx="506">
                  <c:v>59.32</c:v>
                </c:pt>
                <c:pt idx="507">
                  <c:v>59.6</c:v>
                </c:pt>
                <c:pt idx="508">
                  <c:v>59.77</c:v>
                </c:pt>
                <c:pt idx="509">
                  <c:v>59.33</c:v>
                </c:pt>
                <c:pt idx="510">
                  <c:v>58.65</c:v>
                </c:pt>
                <c:pt idx="511">
                  <c:v>61.45</c:v>
                </c:pt>
                <c:pt idx="512">
                  <c:v>59.16</c:v>
                </c:pt>
                <c:pt idx="513">
                  <c:v>60.55</c:v>
                </c:pt>
                <c:pt idx="514">
                  <c:v>61.56</c:v>
                </c:pt>
                <c:pt idx="515">
                  <c:v>60.97</c:v>
                </c:pt>
                <c:pt idx="516">
                  <c:v>58.56</c:v>
                </c:pt>
                <c:pt idx="517">
                  <c:v>61.18</c:v>
                </c:pt>
                <c:pt idx="518">
                  <c:v>57.76</c:v>
                </c:pt>
                <c:pt idx="519">
                  <c:v>61.55</c:v>
                </c:pt>
                <c:pt idx="520">
                  <c:v>61.42</c:v>
                </c:pt>
                <c:pt idx="521">
                  <c:v>60</c:v>
                </c:pt>
                <c:pt idx="522">
                  <c:v>64.599999999999994</c:v>
                </c:pt>
                <c:pt idx="523">
                  <c:v>64.8</c:v>
                </c:pt>
                <c:pt idx="524">
                  <c:v>65.39</c:v>
                </c:pt>
                <c:pt idx="525">
                  <c:v>65.61</c:v>
                </c:pt>
                <c:pt idx="526">
                  <c:v>66.02</c:v>
                </c:pt>
                <c:pt idx="527">
                  <c:v>64.44</c:v>
                </c:pt>
                <c:pt idx="528">
                  <c:v>64.010000000000005</c:v>
                </c:pt>
                <c:pt idx="529">
                  <c:v>65.05</c:v>
                </c:pt>
                <c:pt idx="530">
                  <c:v>66.09</c:v>
                </c:pt>
                <c:pt idx="531">
                  <c:v>63.83</c:v>
                </c:pt>
                <c:pt idx="532">
                  <c:v>61.28</c:v>
                </c:pt>
                <c:pt idx="533">
                  <c:v>59.75</c:v>
                </c:pt>
                <c:pt idx="534">
                  <c:v>60.64</c:v>
                </c:pt>
                <c:pt idx="535">
                  <c:v>61.5</c:v>
                </c:pt>
                <c:pt idx="536">
                  <c:v>63.53</c:v>
                </c:pt>
                <c:pt idx="537">
                  <c:v>63.22</c:v>
                </c:pt>
                <c:pt idx="538">
                  <c:v>61.67</c:v>
                </c:pt>
                <c:pt idx="539">
                  <c:v>61.49</c:v>
                </c:pt>
                <c:pt idx="540">
                  <c:v>59.24</c:v>
                </c:pt>
                <c:pt idx="541">
                  <c:v>60.52</c:v>
                </c:pt>
                <c:pt idx="542">
                  <c:v>61.14</c:v>
                </c:pt>
                <c:pt idx="543">
                  <c:v>60.05</c:v>
                </c:pt>
                <c:pt idx="544">
                  <c:v>60.09</c:v>
                </c:pt>
                <c:pt idx="545">
                  <c:v>60.37</c:v>
                </c:pt>
                <c:pt idx="546">
                  <c:v>59.47</c:v>
                </c:pt>
                <c:pt idx="547">
                  <c:v>58.24</c:v>
                </c:pt>
                <c:pt idx="548">
                  <c:v>58.68</c:v>
                </c:pt>
                <c:pt idx="549">
                  <c:v>58.36</c:v>
                </c:pt>
                <c:pt idx="550">
                  <c:v>57.97</c:v>
                </c:pt>
                <c:pt idx="551">
                  <c:v>56.85</c:v>
                </c:pt>
                <c:pt idx="552">
                  <c:v>56.23</c:v>
                </c:pt>
                <c:pt idx="553">
                  <c:v>55.69</c:v>
                </c:pt>
                <c:pt idx="554">
                  <c:v>54.76</c:v>
                </c:pt>
                <c:pt idx="555">
                  <c:v>53.55</c:v>
                </c:pt>
                <c:pt idx="556">
                  <c:v>52.2</c:v>
                </c:pt>
                <c:pt idx="557">
                  <c:v>52.34</c:v>
                </c:pt>
                <c:pt idx="558">
                  <c:v>52.85</c:v>
                </c:pt>
                <c:pt idx="559">
                  <c:v>52.61</c:v>
                </c:pt>
                <c:pt idx="560">
                  <c:v>52.77</c:v>
                </c:pt>
                <c:pt idx="561">
                  <c:v>52.27</c:v>
                </c:pt>
                <c:pt idx="562">
                  <c:v>53.13</c:v>
                </c:pt>
                <c:pt idx="563">
                  <c:v>53.24</c:v>
                </c:pt>
                <c:pt idx="564">
                  <c:v>52.98</c:v>
                </c:pt>
                <c:pt idx="565">
                  <c:v>52.36</c:v>
                </c:pt>
                <c:pt idx="566">
                  <c:v>52.2</c:v>
                </c:pt>
                <c:pt idx="567">
                  <c:v>52.36</c:v>
                </c:pt>
                <c:pt idx="568">
                  <c:v>53.57</c:v>
                </c:pt>
                <c:pt idx="569">
                  <c:v>52.91</c:v>
                </c:pt>
                <c:pt idx="570">
                  <c:v>53.21</c:v>
                </c:pt>
                <c:pt idx="571">
                  <c:v>52.25</c:v>
                </c:pt>
                <c:pt idx="572">
                  <c:v>52.24</c:v>
                </c:pt>
                <c:pt idx="573">
                  <c:v>50.83</c:v>
                </c:pt>
                <c:pt idx="574">
                  <c:v>50.63</c:v>
                </c:pt>
                <c:pt idx="575">
                  <c:v>49.93</c:v>
                </c:pt>
                <c:pt idx="576">
                  <c:v>47.62</c:v>
                </c:pt>
                <c:pt idx="577">
                  <c:v>48.52</c:v>
                </c:pt>
                <c:pt idx="578">
                  <c:v>48.4</c:v>
                </c:pt>
                <c:pt idx="579">
                  <c:v>48</c:v>
                </c:pt>
                <c:pt idx="580">
                  <c:v>47.62</c:v>
                </c:pt>
                <c:pt idx="581">
                  <c:v>48.23</c:v>
                </c:pt>
                <c:pt idx="582">
                  <c:v>48.12</c:v>
                </c:pt>
                <c:pt idx="583">
                  <c:v>47.02</c:v>
                </c:pt>
                <c:pt idx="584">
                  <c:v>47.74</c:v>
                </c:pt>
                <c:pt idx="585">
                  <c:v>49.1</c:v>
                </c:pt>
                <c:pt idx="586">
                  <c:v>48.36</c:v>
                </c:pt>
                <c:pt idx="587">
                  <c:v>47.82</c:v>
                </c:pt>
                <c:pt idx="588">
                  <c:v>47.62</c:v>
                </c:pt>
                <c:pt idx="589">
                  <c:v>46.99</c:v>
                </c:pt>
                <c:pt idx="590">
                  <c:v>46.57</c:v>
                </c:pt>
                <c:pt idx="591">
                  <c:v>46.78</c:v>
                </c:pt>
                <c:pt idx="592">
                  <c:v>45.52</c:v>
                </c:pt>
                <c:pt idx="593">
                  <c:v>45.6</c:v>
                </c:pt>
                <c:pt idx="594">
                  <c:v>45.76</c:v>
                </c:pt>
                <c:pt idx="595">
                  <c:v>46.26</c:v>
                </c:pt>
                <c:pt idx="596">
                  <c:v>45.64</c:v>
                </c:pt>
                <c:pt idx="597">
                  <c:v>45.28</c:v>
                </c:pt>
                <c:pt idx="598">
                  <c:v>44.55</c:v>
                </c:pt>
                <c:pt idx="599">
                  <c:v>45.34</c:v>
                </c:pt>
                <c:pt idx="600">
                  <c:v>45.53</c:v>
                </c:pt>
                <c:pt idx="601">
                  <c:v>44.98</c:v>
                </c:pt>
                <c:pt idx="602">
                  <c:v>45.71</c:v>
                </c:pt>
                <c:pt idx="603">
                  <c:v>44.91</c:v>
                </c:pt>
                <c:pt idx="604">
                  <c:v>43.06</c:v>
                </c:pt>
                <c:pt idx="605">
                  <c:v>42.15</c:v>
                </c:pt>
                <c:pt idx="606">
                  <c:v>41.74</c:v>
                </c:pt>
                <c:pt idx="607">
                  <c:v>41.82</c:v>
                </c:pt>
                <c:pt idx="608">
                  <c:v>41.43</c:v>
                </c:pt>
                <c:pt idx="609">
                  <c:v>41.34</c:v>
                </c:pt>
                <c:pt idx="610">
                  <c:v>40.130000000000003</c:v>
                </c:pt>
                <c:pt idx="611">
                  <c:v>41.12</c:v>
                </c:pt>
                <c:pt idx="612">
                  <c:v>41.45</c:v>
                </c:pt>
                <c:pt idx="613">
                  <c:v>41.36</c:v>
                </c:pt>
                <c:pt idx="614">
                  <c:v>40.29</c:v>
                </c:pt>
                <c:pt idx="615">
                  <c:v>37.14</c:v>
                </c:pt>
                <c:pt idx="616">
                  <c:v>38.79</c:v>
                </c:pt>
                <c:pt idx="617">
                  <c:v>39.15</c:v>
                </c:pt>
                <c:pt idx="618">
                  <c:v>37.659999999999997</c:v>
                </c:pt>
                <c:pt idx="619">
                  <c:v>36.81</c:v>
                </c:pt>
                <c:pt idx="620">
                  <c:v>35.79</c:v>
                </c:pt>
                <c:pt idx="621">
                  <c:v>36.17</c:v>
                </c:pt>
                <c:pt idx="622">
                  <c:v>37.39</c:v>
                </c:pt>
                <c:pt idx="623">
                  <c:v>39.57</c:v>
                </c:pt>
                <c:pt idx="624">
                  <c:v>38.56</c:v>
                </c:pt>
                <c:pt idx="625">
                  <c:v>39.85</c:v>
                </c:pt>
                <c:pt idx="626">
                  <c:v>40.64</c:v>
                </c:pt>
                <c:pt idx="627">
                  <c:v>40.03</c:v>
                </c:pt>
                <c:pt idx="628">
                  <c:v>41.46</c:v>
                </c:pt>
                <c:pt idx="629">
                  <c:v>40.83</c:v>
                </c:pt>
                <c:pt idx="630">
                  <c:v>40.880000000000003</c:v>
                </c:pt>
                <c:pt idx="631">
                  <c:v>40.96</c:v>
                </c:pt>
                <c:pt idx="632">
                  <c:v>41.04</c:v>
                </c:pt>
                <c:pt idx="633">
                  <c:v>40.200000000000003</c:v>
                </c:pt>
                <c:pt idx="634">
                  <c:v>39.43</c:v>
                </c:pt>
                <c:pt idx="635">
                  <c:v>40.6</c:v>
                </c:pt>
                <c:pt idx="636">
                  <c:v>41.19</c:v>
                </c:pt>
                <c:pt idx="637">
                  <c:v>39.950000000000003</c:v>
                </c:pt>
                <c:pt idx="638">
                  <c:v>40.67</c:v>
                </c:pt>
                <c:pt idx="639">
                  <c:v>39.22</c:v>
                </c:pt>
                <c:pt idx="640">
                  <c:v>37.049999999999997</c:v>
                </c:pt>
                <c:pt idx="641">
                  <c:v>38.72</c:v>
                </c:pt>
                <c:pt idx="642">
                  <c:v>40.22</c:v>
                </c:pt>
                <c:pt idx="643">
                  <c:v>39.29</c:v>
                </c:pt>
                <c:pt idx="644">
                  <c:v>40.6</c:v>
                </c:pt>
                <c:pt idx="645">
                  <c:v>40.25</c:v>
                </c:pt>
                <c:pt idx="646">
                  <c:v>40.31</c:v>
                </c:pt>
                <c:pt idx="647">
                  <c:v>39.93</c:v>
                </c:pt>
                <c:pt idx="648">
                  <c:v>39.6</c:v>
                </c:pt>
                <c:pt idx="649">
                  <c:v>39.31</c:v>
                </c:pt>
                <c:pt idx="650">
                  <c:v>41.11</c:v>
                </c:pt>
                <c:pt idx="651">
                  <c:v>40.97</c:v>
                </c:pt>
                <c:pt idx="652">
                  <c:v>40.159999999999997</c:v>
                </c:pt>
                <c:pt idx="653">
                  <c:v>38.28</c:v>
                </c:pt>
                <c:pt idx="654">
                  <c:v>37.26</c:v>
                </c:pt>
                <c:pt idx="655">
                  <c:v>37.33</c:v>
                </c:pt>
                <c:pt idx="656">
                  <c:v>37.299999999999997</c:v>
                </c:pt>
                <c:pt idx="657">
                  <c:v>38.049999999999997</c:v>
                </c:pt>
                <c:pt idx="658">
                  <c:v>36.76</c:v>
                </c:pt>
                <c:pt idx="659">
                  <c:v>39.200000000000003</c:v>
                </c:pt>
                <c:pt idx="660">
                  <c:v>38.75</c:v>
                </c:pt>
                <c:pt idx="661">
                  <c:v>39.770000000000003</c:v>
                </c:pt>
                <c:pt idx="662">
                  <c:v>41.37</c:v>
                </c:pt>
                <c:pt idx="663">
                  <c:v>41.51</c:v>
                </c:pt>
                <c:pt idx="664">
                  <c:v>42.76</c:v>
                </c:pt>
                <c:pt idx="665">
                  <c:v>42.61</c:v>
                </c:pt>
                <c:pt idx="666">
                  <c:v>42.97</c:v>
                </c:pt>
                <c:pt idx="667">
                  <c:v>43.04</c:v>
                </c:pt>
                <c:pt idx="668">
                  <c:v>43.39</c:v>
                </c:pt>
                <c:pt idx="669">
                  <c:v>43.35</c:v>
                </c:pt>
                <c:pt idx="670">
                  <c:v>42.62</c:v>
                </c:pt>
                <c:pt idx="671">
                  <c:v>42.34</c:v>
                </c:pt>
                <c:pt idx="672">
                  <c:v>42.58</c:v>
                </c:pt>
                <c:pt idx="673">
                  <c:v>42.93</c:v>
                </c:pt>
                <c:pt idx="674">
                  <c:v>42.89</c:v>
                </c:pt>
                <c:pt idx="675">
                  <c:v>42.89</c:v>
                </c:pt>
                <c:pt idx="676">
                  <c:v>42.01</c:v>
                </c:pt>
                <c:pt idx="677">
                  <c:v>42.24</c:v>
                </c:pt>
                <c:pt idx="678">
                  <c:v>42.67</c:v>
                </c:pt>
                <c:pt idx="679">
                  <c:v>41.61</c:v>
                </c:pt>
                <c:pt idx="680">
                  <c:v>41.94</c:v>
                </c:pt>
                <c:pt idx="681">
                  <c:v>41.22</c:v>
                </c:pt>
                <c:pt idx="682">
                  <c:v>41.95</c:v>
                </c:pt>
                <c:pt idx="683">
                  <c:v>42.19</c:v>
                </c:pt>
                <c:pt idx="684">
                  <c:v>41.7</c:v>
                </c:pt>
                <c:pt idx="685">
                  <c:v>41.01</c:v>
                </c:pt>
                <c:pt idx="686">
                  <c:v>40.270000000000003</c:v>
                </c:pt>
                <c:pt idx="687">
                  <c:v>39.92</c:v>
                </c:pt>
                <c:pt idx="688">
                  <c:v>41.27</c:v>
                </c:pt>
                <c:pt idx="689">
                  <c:v>41.04</c:v>
                </c:pt>
                <c:pt idx="690">
                  <c:v>41.6</c:v>
                </c:pt>
                <c:pt idx="691">
                  <c:v>41.29</c:v>
                </c:pt>
                <c:pt idx="692">
                  <c:v>41.07</c:v>
                </c:pt>
                <c:pt idx="693">
                  <c:v>41.9</c:v>
                </c:pt>
                <c:pt idx="694">
                  <c:v>41.96</c:v>
                </c:pt>
                <c:pt idx="695">
                  <c:v>40.81</c:v>
                </c:pt>
                <c:pt idx="696">
                  <c:v>40.590000000000003</c:v>
                </c:pt>
                <c:pt idx="697">
                  <c:v>40.75</c:v>
                </c:pt>
                <c:pt idx="698">
                  <c:v>41.2</c:v>
                </c:pt>
                <c:pt idx="699">
                  <c:v>40.29</c:v>
                </c:pt>
                <c:pt idx="700">
                  <c:v>40.1</c:v>
                </c:pt>
                <c:pt idx="701">
                  <c:v>40.549999999999997</c:v>
                </c:pt>
                <c:pt idx="702">
                  <c:v>39.619999999999997</c:v>
                </c:pt>
                <c:pt idx="703">
                  <c:v>40.9</c:v>
                </c:pt>
                <c:pt idx="704">
                  <c:v>40.619999999999997</c:v>
                </c:pt>
                <c:pt idx="705">
                  <c:v>40.630000000000003</c:v>
                </c:pt>
                <c:pt idx="706">
                  <c:v>40.28</c:v>
                </c:pt>
                <c:pt idx="707">
                  <c:v>40.65</c:v>
                </c:pt>
                <c:pt idx="708">
                  <c:v>39.82</c:v>
                </c:pt>
                <c:pt idx="709">
                  <c:v>39.270000000000003</c:v>
                </c:pt>
                <c:pt idx="710">
                  <c:v>39.700000000000003</c:v>
                </c:pt>
                <c:pt idx="711">
                  <c:v>38.49</c:v>
                </c:pt>
                <c:pt idx="712">
                  <c:v>38.72</c:v>
                </c:pt>
                <c:pt idx="713">
                  <c:v>38.01</c:v>
                </c:pt>
                <c:pt idx="714">
                  <c:v>40.369999999999997</c:v>
                </c:pt>
                <c:pt idx="715">
                  <c:v>40.46</c:v>
                </c:pt>
                <c:pt idx="716">
                  <c:v>39.75</c:v>
                </c:pt>
                <c:pt idx="717">
                  <c:v>38.840000000000003</c:v>
                </c:pt>
                <c:pt idx="718">
                  <c:v>37.96</c:v>
                </c:pt>
                <c:pt idx="719">
                  <c:v>38.380000000000003</c:v>
                </c:pt>
                <c:pt idx="720">
                  <c:v>37.119999999999997</c:v>
                </c:pt>
                <c:pt idx="721">
                  <c:v>36.26</c:v>
                </c:pt>
                <c:pt idx="722">
                  <c:v>36.340000000000003</c:v>
                </c:pt>
                <c:pt idx="723">
                  <c:v>39.6</c:v>
                </c:pt>
                <c:pt idx="724">
                  <c:v>38.94</c:v>
                </c:pt>
                <c:pt idx="725">
                  <c:v>38.19</c:v>
                </c:pt>
                <c:pt idx="726">
                  <c:v>39.549999999999997</c:v>
                </c:pt>
                <c:pt idx="727">
                  <c:v>37.409999999999997</c:v>
                </c:pt>
                <c:pt idx="728">
                  <c:v>37.29</c:v>
                </c:pt>
                <c:pt idx="729">
                  <c:v>36.81</c:v>
                </c:pt>
                <c:pt idx="730">
                  <c:v>35.44</c:v>
                </c:pt>
                <c:pt idx="731">
                  <c:v>35.49</c:v>
                </c:pt>
                <c:pt idx="732">
                  <c:v>33.71</c:v>
                </c:pt>
                <c:pt idx="733">
                  <c:v>32.81</c:v>
                </c:pt>
                <c:pt idx="734">
                  <c:v>34.35</c:v>
                </c:pt>
                <c:pt idx="735">
                  <c:v>33.92</c:v>
                </c:pt>
                <c:pt idx="736">
                  <c:v>32.9</c:v>
                </c:pt>
                <c:pt idx="737">
                  <c:v>33.25</c:v>
                </c:pt>
                <c:pt idx="738">
                  <c:v>33.92</c:v>
                </c:pt>
                <c:pt idx="739">
                  <c:v>33.49</c:v>
                </c:pt>
                <c:pt idx="740">
                  <c:v>32.5</c:v>
                </c:pt>
                <c:pt idx="741">
                  <c:v>31.82</c:v>
                </c:pt>
                <c:pt idx="742">
                  <c:v>29.43</c:v>
                </c:pt>
                <c:pt idx="743">
                  <c:v>27.56</c:v>
                </c:pt>
                <c:pt idx="744">
                  <c:v>25.29</c:v>
                </c:pt>
                <c:pt idx="745">
                  <c:v>25.78</c:v>
                </c:pt>
                <c:pt idx="746">
                  <c:v>24.14</c:v>
                </c:pt>
                <c:pt idx="747">
                  <c:v>24.74</c:v>
                </c:pt>
                <c:pt idx="748">
                  <c:v>23.55</c:v>
                </c:pt>
                <c:pt idx="749">
                  <c:v>23.99</c:v>
                </c:pt>
                <c:pt idx="750">
                  <c:v>24.56</c:v>
                </c:pt>
                <c:pt idx="751">
                  <c:v>20.39</c:v>
                </c:pt>
                <c:pt idx="752">
                  <c:v>19.78</c:v>
                </c:pt>
                <c:pt idx="753">
                  <c:v>18.84</c:v>
                </c:pt>
                <c:pt idx="754">
                  <c:v>15.06</c:v>
                </c:pt>
                <c:pt idx="755">
                  <c:v>12.34</c:v>
                </c:pt>
                <c:pt idx="756">
                  <c:v>12.78</c:v>
                </c:pt>
                <c:pt idx="757">
                  <c:v>16.940000000000001</c:v>
                </c:pt>
                <c:pt idx="758">
                  <c:v>16.5</c:v>
                </c:pt>
                <c:pt idx="759">
                  <c:v>13.78</c:v>
                </c:pt>
                <c:pt idx="760">
                  <c:v>10.01</c:v>
                </c:pt>
                <c:pt idx="761">
                  <c:v>-37.630000000000003</c:v>
                </c:pt>
                <c:pt idx="762">
                  <c:v>18.27</c:v>
                </c:pt>
                <c:pt idx="763">
                  <c:v>19.87</c:v>
                </c:pt>
                <c:pt idx="764">
                  <c:v>19.87</c:v>
                </c:pt>
                <c:pt idx="765">
                  <c:v>20.11</c:v>
                </c:pt>
                <c:pt idx="766">
                  <c:v>22.41</c:v>
                </c:pt>
                <c:pt idx="767">
                  <c:v>22.76</c:v>
                </c:pt>
                <c:pt idx="768">
                  <c:v>25.09</c:v>
                </c:pt>
                <c:pt idx="769">
                  <c:v>23.63</c:v>
                </c:pt>
                <c:pt idx="770">
                  <c:v>26.08</c:v>
                </c:pt>
                <c:pt idx="771">
                  <c:v>28.34</c:v>
                </c:pt>
                <c:pt idx="772">
                  <c:v>25.32</c:v>
                </c:pt>
                <c:pt idx="773">
                  <c:v>20.309999999999999</c:v>
                </c:pt>
                <c:pt idx="774">
                  <c:v>20.48</c:v>
                </c:pt>
                <c:pt idx="775">
                  <c:v>20.09</c:v>
                </c:pt>
                <c:pt idx="776">
                  <c:v>21.51</c:v>
                </c:pt>
                <c:pt idx="777">
                  <c:v>22.6</c:v>
                </c:pt>
                <c:pt idx="778">
                  <c:v>24.49</c:v>
                </c:pt>
                <c:pt idx="779">
                  <c:v>24.01</c:v>
                </c:pt>
                <c:pt idx="780">
                  <c:v>23.36</c:v>
                </c:pt>
                <c:pt idx="781">
                  <c:v>22.43</c:v>
                </c:pt>
                <c:pt idx="782">
                  <c:v>25.22</c:v>
                </c:pt>
                <c:pt idx="783">
                  <c:v>20.37</c:v>
                </c:pt>
                <c:pt idx="784">
                  <c:v>26.95</c:v>
                </c:pt>
                <c:pt idx="785">
                  <c:v>28.7</c:v>
                </c:pt>
                <c:pt idx="786">
                  <c:v>31.73</c:v>
                </c:pt>
                <c:pt idx="787">
                  <c:v>31.5</c:v>
                </c:pt>
                <c:pt idx="788">
                  <c:v>32.979999999999997</c:v>
                </c:pt>
                <c:pt idx="789">
                  <c:v>34.36</c:v>
                </c:pt>
                <c:pt idx="790">
                  <c:v>31.13</c:v>
                </c:pt>
                <c:pt idx="791">
                  <c:v>41.28</c:v>
                </c:pt>
                <c:pt idx="792">
                  <c:v>45.9</c:v>
                </c:pt>
                <c:pt idx="793">
                  <c:v>46.78</c:v>
                </c:pt>
                <c:pt idx="794">
                  <c:v>47.18</c:v>
                </c:pt>
                <c:pt idx="795">
                  <c:v>46.75</c:v>
                </c:pt>
                <c:pt idx="796">
                  <c:v>44.76</c:v>
                </c:pt>
                <c:pt idx="797">
                  <c:v>47.09</c:v>
                </c:pt>
                <c:pt idx="798">
                  <c:v>48.73</c:v>
                </c:pt>
                <c:pt idx="799">
                  <c:v>49.9</c:v>
                </c:pt>
                <c:pt idx="800">
                  <c:v>51.43</c:v>
                </c:pt>
                <c:pt idx="801">
                  <c:v>53.38</c:v>
                </c:pt>
                <c:pt idx="802">
                  <c:v>53.78</c:v>
                </c:pt>
                <c:pt idx="803">
                  <c:v>53.29</c:v>
                </c:pt>
                <c:pt idx="804">
                  <c:v>52.05</c:v>
                </c:pt>
                <c:pt idx="805">
                  <c:v>52.2</c:v>
                </c:pt>
                <c:pt idx="806">
                  <c:v>52.36</c:v>
                </c:pt>
                <c:pt idx="807">
                  <c:v>52.05</c:v>
                </c:pt>
                <c:pt idx="808">
                  <c:v>51.42</c:v>
                </c:pt>
                <c:pt idx="809">
                  <c:v>51.17</c:v>
                </c:pt>
                <c:pt idx="810">
                  <c:v>49.94</c:v>
                </c:pt>
                <c:pt idx="811">
                  <c:v>49.57</c:v>
                </c:pt>
                <c:pt idx="812">
                  <c:v>50.32</c:v>
                </c:pt>
                <c:pt idx="813">
                  <c:v>50.95</c:v>
                </c:pt>
                <c:pt idx="814">
                  <c:v>50.75</c:v>
                </c:pt>
                <c:pt idx="815">
                  <c:v>49.61</c:v>
                </c:pt>
                <c:pt idx="816">
                  <c:v>50.11</c:v>
                </c:pt>
                <c:pt idx="817">
                  <c:v>51.56</c:v>
                </c:pt>
                <c:pt idx="818">
                  <c:v>52.14</c:v>
                </c:pt>
                <c:pt idx="819">
                  <c:v>53.33</c:v>
                </c:pt>
                <c:pt idx="820">
                  <c:v>53.48</c:v>
                </c:pt>
                <c:pt idx="821">
                  <c:v>53.14</c:v>
                </c:pt>
                <c:pt idx="822">
                  <c:v>54.19</c:v>
                </c:pt>
                <c:pt idx="823">
                  <c:v>55.59</c:v>
                </c:pt>
                <c:pt idx="824">
                  <c:v>56.74</c:v>
                </c:pt>
                <c:pt idx="825">
                  <c:v>58.34</c:v>
                </c:pt>
                <c:pt idx="826">
                  <c:v>58.73</c:v>
                </c:pt>
                <c:pt idx="827">
                  <c:v>59.27</c:v>
                </c:pt>
                <c:pt idx="828">
                  <c:v>58.54</c:v>
                </c:pt>
                <c:pt idx="829">
                  <c:v>58.52</c:v>
                </c:pt>
                <c:pt idx="830">
                  <c:v>57.81</c:v>
                </c:pt>
                <c:pt idx="831">
                  <c:v>58.23</c:v>
                </c:pt>
                <c:pt idx="832">
                  <c:v>58.08</c:v>
                </c:pt>
                <c:pt idx="833">
                  <c:v>59.04</c:v>
                </c:pt>
                <c:pt idx="834">
                  <c:v>59.56</c:v>
                </c:pt>
                <c:pt idx="835">
                  <c:v>59.61</c:v>
                </c:pt>
                <c:pt idx="836">
                  <c:v>62.7</c:v>
                </c:pt>
                <c:pt idx="837">
                  <c:v>63.27</c:v>
                </c:pt>
                <c:pt idx="838">
                  <c:v>63.05</c:v>
                </c:pt>
                <c:pt idx="839">
                  <c:v>61.18</c:v>
                </c:pt>
                <c:pt idx="840">
                  <c:v>61.33</c:v>
                </c:pt>
                <c:pt idx="841">
                  <c:v>61.06</c:v>
                </c:pt>
                <c:pt idx="842">
                  <c:v>61.68</c:v>
                </c:pt>
                <c:pt idx="843">
                  <c:v>61.72</c:v>
                </c:pt>
                <c:pt idx="844">
                  <c:v>61.68</c:v>
                </c:pt>
                <c:pt idx="845">
                  <c:v>61.19</c:v>
                </c:pt>
                <c:pt idx="846">
                  <c:v>61.11</c:v>
                </c:pt>
                <c:pt idx="847">
                  <c:v>60.52</c:v>
                </c:pt>
                <c:pt idx="848">
                  <c:v>60.44</c:v>
                </c:pt>
                <c:pt idx="849">
                  <c:v>61.22</c:v>
                </c:pt>
                <c:pt idx="850">
                  <c:v>60.93</c:v>
                </c:pt>
                <c:pt idx="851">
                  <c:v>60.94</c:v>
                </c:pt>
                <c:pt idx="852">
                  <c:v>60.21</c:v>
                </c:pt>
                <c:pt idx="853">
                  <c:v>60.07</c:v>
                </c:pt>
                <c:pt idx="854">
                  <c:v>59.18</c:v>
                </c:pt>
                <c:pt idx="855">
                  <c:v>58.76</c:v>
                </c:pt>
                <c:pt idx="856">
                  <c:v>59.24</c:v>
                </c:pt>
                <c:pt idx="857">
                  <c:v>59.02</c:v>
                </c:pt>
                <c:pt idx="858">
                  <c:v>59.2</c:v>
                </c:pt>
                <c:pt idx="859">
                  <c:v>58.43</c:v>
                </c:pt>
                <c:pt idx="860">
                  <c:v>58.43</c:v>
                </c:pt>
                <c:pt idx="861">
                  <c:v>56.1</c:v>
                </c:pt>
                <c:pt idx="862">
                  <c:v>55.96</c:v>
                </c:pt>
                <c:pt idx="863">
                  <c:v>55.17</c:v>
                </c:pt>
                <c:pt idx="864">
                  <c:v>58.08</c:v>
                </c:pt>
                <c:pt idx="865">
                  <c:v>58.11</c:v>
                </c:pt>
                <c:pt idx="866">
                  <c:v>58.41</c:v>
                </c:pt>
                <c:pt idx="867">
                  <c:v>58.01</c:v>
                </c:pt>
                <c:pt idx="868">
                  <c:v>57.77</c:v>
                </c:pt>
                <c:pt idx="869">
                  <c:v>58.58</c:v>
                </c:pt>
                <c:pt idx="870">
                  <c:v>57.11</c:v>
                </c:pt>
                <c:pt idx="871">
                  <c:v>55.21</c:v>
                </c:pt>
                <c:pt idx="872">
                  <c:v>57.05</c:v>
                </c:pt>
                <c:pt idx="873">
                  <c:v>57.72</c:v>
                </c:pt>
                <c:pt idx="874">
                  <c:v>56.77</c:v>
                </c:pt>
                <c:pt idx="875">
                  <c:v>57.12</c:v>
                </c:pt>
                <c:pt idx="876">
                  <c:v>56.8</c:v>
                </c:pt>
                <c:pt idx="877">
                  <c:v>56.86</c:v>
                </c:pt>
                <c:pt idx="878">
                  <c:v>57.24</c:v>
                </c:pt>
                <c:pt idx="879">
                  <c:v>57.15</c:v>
                </c:pt>
                <c:pt idx="880">
                  <c:v>56.35</c:v>
                </c:pt>
                <c:pt idx="881">
                  <c:v>57.23</c:v>
                </c:pt>
                <c:pt idx="882">
                  <c:v>56.54</c:v>
                </c:pt>
                <c:pt idx="883">
                  <c:v>56.2</c:v>
                </c:pt>
                <c:pt idx="884">
                  <c:v>54.18</c:v>
                </c:pt>
                <c:pt idx="885">
                  <c:v>55.06</c:v>
                </c:pt>
                <c:pt idx="886">
                  <c:v>55.54</c:v>
                </c:pt>
                <c:pt idx="887">
                  <c:v>55.81</c:v>
                </c:pt>
                <c:pt idx="888">
                  <c:v>56.66</c:v>
                </c:pt>
                <c:pt idx="889">
                  <c:v>56.23</c:v>
                </c:pt>
                <c:pt idx="890">
                  <c:v>55.97</c:v>
                </c:pt>
                <c:pt idx="891">
                  <c:v>54.16</c:v>
                </c:pt>
                <c:pt idx="892">
                  <c:v>53.31</c:v>
                </c:pt>
                <c:pt idx="893">
                  <c:v>53.78</c:v>
                </c:pt>
                <c:pt idx="894">
                  <c:v>53.93</c:v>
                </c:pt>
                <c:pt idx="895">
                  <c:v>53.36</c:v>
                </c:pt>
                <c:pt idx="896">
                  <c:v>52.81</c:v>
                </c:pt>
                <c:pt idx="897">
                  <c:v>53.59</c:v>
                </c:pt>
                <c:pt idx="898">
                  <c:v>54.7</c:v>
                </c:pt>
                <c:pt idx="899">
                  <c:v>53.55</c:v>
                </c:pt>
                <c:pt idx="900">
                  <c:v>52.59</c:v>
                </c:pt>
                <c:pt idx="901">
                  <c:v>52.63</c:v>
                </c:pt>
                <c:pt idx="902">
                  <c:v>52.75</c:v>
                </c:pt>
                <c:pt idx="903">
                  <c:v>52.81</c:v>
                </c:pt>
                <c:pt idx="904">
                  <c:v>52.45</c:v>
                </c:pt>
                <c:pt idx="905">
                  <c:v>52.64</c:v>
                </c:pt>
                <c:pt idx="906">
                  <c:v>53.62</c:v>
                </c:pt>
                <c:pt idx="907">
                  <c:v>54.07</c:v>
                </c:pt>
                <c:pt idx="908">
                  <c:v>55.91</c:v>
                </c:pt>
                <c:pt idx="909">
                  <c:v>56.41</c:v>
                </c:pt>
                <c:pt idx="910">
                  <c:v>56.49</c:v>
                </c:pt>
                <c:pt idx="911">
                  <c:v>57.29</c:v>
                </c:pt>
                <c:pt idx="912">
                  <c:v>58.64</c:v>
                </c:pt>
                <c:pt idx="913">
                  <c:v>58.09</c:v>
                </c:pt>
                <c:pt idx="914">
                  <c:v>58.13</c:v>
                </c:pt>
                <c:pt idx="915">
                  <c:v>58.11</c:v>
                </c:pt>
                <c:pt idx="916">
                  <c:v>59.34</c:v>
                </c:pt>
                <c:pt idx="917">
                  <c:v>62.9</c:v>
                </c:pt>
                <c:pt idx="918">
                  <c:v>54.85</c:v>
                </c:pt>
                <c:pt idx="919">
                  <c:v>55.09</c:v>
                </c:pt>
                <c:pt idx="920">
                  <c:v>55.75</c:v>
                </c:pt>
                <c:pt idx="921">
                  <c:v>57.4</c:v>
                </c:pt>
                <c:pt idx="922">
                  <c:v>57.85</c:v>
                </c:pt>
                <c:pt idx="923">
                  <c:v>56.52</c:v>
                </c:pt>
                <c:pt idx="924">
                  <c:v>56.3</c:v>
                </c:pt>
                <c:pt idx="925">
                  <c:v>56.26</c:v>
                </c:pt>
                <c:pt idx="926">
                  <c:v>53.94</c:v>
                </c:pt>
                <c:pt idx="927">
                  <c:v>54.66</c:v>
                </c:pt>
                <c:pt idx="928">
                  <c:v>54.8</c:v>
                </c:pt>
                <c:pt idx="929">
                  <c:v>55.1</c:v>
                </c:pt>
                <c:pt idx="930">
                  <c:v>56.71</c:v>
                </c:pt>
                <c:pt idx="931">
                  <c:v>55.78</c:v>
                </c:pt>
                <c:pt idx="932">
                  <c:v>54.93</c:v>
                </c:pt>
                <c:pt idx="933">
                  <c:v>53.64</c:v>
                </c:pt>
                <c:pt idx="934">
                  <c:v>54.17</c:v>
                </c:pt>
                <c:pt idx="935">
                  <c:v>55.35</c:v>
                </c:pt>
                <c:pt idx="936">
                  <c:v>55.68</c:v>
                </c:pt>
                <c:pt idx="937">
                  <c:v>56.34</c:v>
                </c:pt>
                <c:pt idx="938">
                  <c:v>56.21</c:v>
                </c:pt>
                <c:pt idx="939">
                  <c:v>54.87</c:v>
                </c:pt>
                <c:pt idx="940">
                  <c:v>54.47</c:v>
                </c:pt>
                <c:pt idx="941">
                  <c:v>55.23</c:v>
                </c:pt>
                <c:pt idx="942">
                  <c:v>57.1</c:v>
                </c:pt>
                <c:pt idx="943">
                  <c:v>54.93</c:v>
                </c:pt>
                <c:pt idx="944">
                  <c:v>54.5</c:v>
                </c:pt>
                <c:pt idx="945">
                  <c:v>52.54</c:v>
                </c:pt>
                <c:pt idx="946">
                  <c:v>51.09</c:v>
                </c:pt>
                <c:pt idx="947">
                  <c:v>53.63</c:v>
                </c:pt>
                <c:pt idx="948">
                  <c:v>54.69</c:v>
                </c:pt>
                <c:pt idx="949">
                  <c:v>55.66</c:v>
                </c:pt>
                <c:pt idx="950">
                  <c:v>53.95</c:v>
                </c:pt>
                <c:pt idx="951">
                  <c:v>58.58</c:v>
                </c:pt>
                <c:pt idx="952">
                  <c:v>58.05</c:v>
                </c:pt>
                <c:pt idx="953">
                  <c:v>56.87</c:v>
                </c:pt>
                <c:pt idx="954">
                  <c:v>56.2</c:v>
                </c:pt>
                <c:pt idx="955">
                  <c:v>56.02</c:v>
                </c:pt>
                <c:pt idx="956">
                  <c:v>55.88</c:v>
                </c:pt>
                <c:pt idx="957">
                  <c:v>56.77</c:v>
                </c:pt>
                <c:pt idx="958">
                  <c:v>56.22</c:v>
                </c:pt>
                <c:pt idx="959">
                  <c:v>55.63</c:v>
                </c:pt>
                <c:pt idx="960">
                  <c:v>55.3</c:v>
                </c:pt>
                <c:pt idx="961">
                  <c:v>56.78</c:v>
                </c:pt>
                <c:pt idx="962">
                  <c:v>57.62</c:v>
                </c:pt>
                <c:pt idx="963">
                  <c:v>59.58</c:v>
                </c:pt>
                <c:pt idx="964">
                  <c:v>60.21</c:v>
                </c:pt>
                <c:pt idx="965">
                  <c:v>60.2</c:v>
                </c:pt>
                <c:pt idx="966">
                  <c:v>60.43</c:v>
                </c:pt>
                <c:pt idx="967">
                  <c:v>57.83</c:v>
                </c:pt>
                <c:pt idx="968">
                  <c:v>57.66</c:v>
                </c:pt>
                <c:pt idx="969">
                  <c:v>57.51</c:v>
                </c:pt>
                <c:pt idx="970">
                  <c:v>56.8</c:v>
                </c:pt>
                <c:pt idx="971">
                  <c:v>57.34</c:v>
                </c:pt>
                <c:pt idx="972">
                  <c:v>56.25</c:v>
                </c:pt>
                <c:pt idx="973">
                  <c:v>59.09</c:v>
                </c:pt>
                <c:pt idx="974">
                  <c:v>58.47</c:v>
                </c:pt>
                <c:pt idx="975">
                  <c:v>59.43</c:v>
                </c:pt>
                <c:pt idx="976">
                  <c:v>59.38</c:v>
                </c:pt>
                <c:pt idx="977">
                  <c:v>57.83</c:v>
                </c:pt>
                <c:pt idx="978">
                  <c:v>57.9</c:v>
                </c:pt>
                <c:pt idx="979">
                  <c:v>57.43</c:v>
                </c:pt>
                <c:pt idx="980">
                  <c:v>56.65</c:v>
                </c:pt>
                <c:pt idx="981">
                  <c:v>53.76</c:v>
                </c:pt>
                <c:pt idx="982">
                  <c:v>53.9</c:v>
                </c:pt>
                <c:pt idx="983">
                  <c:v>51.93</c:v>
                </c:pt>
                <c:pt idx="984">
                  <c:v>52.51</c:v>
                </c:pt>
                <c:pt idx="985">
                  <c:v>52.28</c:v>
                </c:pt>
                <c:pt idx="986">
                  <c:v>51.14</c:v>
                </c:pt>
                <c:pt idx="987">
                  <c:v>53.27</c:v>
                </c:pt>
                <c:pt idx="988">
                  <c:v>53.26</c:v>
                </c:pt>
                <c:pt idx="989">
                  <c:v>53.99</c:v>
                </c:pt>
                <c:pt idx="990">
                  <c:v>52.59</c:v>
                </c:pt>
                <c:pt idx="991">
                  <c:v>51.68</c:v>
                </c:pt>
                <c:pt idx="992">
                  <c:v>53.48</c:v>
                </c:pt>
                <c:pt idx="993">
                  <c:v>53.25</c:v>
                </c:pt>
                <c:pt idx="994">
                  <c:v>53.5</c:v>
                </c:pt>
                <c:pt idx="995">
                  <c:v>56.59</c:v>
                </c:pt>
                <c:pt idx="996">
                  <c:v>58.81</c:v>
                </c:pt>
                <c:pt idx="997">
                  <c:v>59.14</c:v>
                </c:pt>
                <c:pt idx="998">
                  <c:v>59.16</c:v>
                </c:pt>
                <c:pt idx="999">
                  <c:v>58.77</c:v>
                </c:pt>
                <c:pt idx="1000">
                  <c:v>58.63</c:v>
                </c:pt>
                <c:pt idx="1001">
                  <c:v>57.91</c:v>
                </c:pt>
                <c:pt idx="1002">
                  <c:v>61.42</c:v>
                </c:pt>
                <c:pt idx="1003">
                  <c:v>62.99</c:v>
                </c:pt>
                <c:pt idx="1004">
                  <c:v>63.1</c:v>
                </c:pt>
                <c:pt idx="1005">
                  <c:v>62.76</c:v>
                </c:pt>
                <c:pt idx="1006">
                  <c:v>62.87</c:v>
                </c:pt>
                <c:pt idx="1007">
                  <c:v>62.02</c:v>
                </c:pt>
                <c:pt idx="1008">
                  <c:v>61.78</c:v>
                </c:pt>
                <c:pt idx="1009">
                  <c:v>61.04</c:v>
                </c:pt>
                <c:pt idx="1010">
                  <c:v>61.66</c:v>
                </c:pt>
                <c:pt idx="1011">
                  <c:v>61.7</c:v>
                </c:pt>
                <c:pt idx="1012">
                  <c:v>62.12</c:v>
                </c:pt>
                <c:pt idx="1013">
                  <c:v>61.4</c:v>
                </c:pt>
                <c:pt idx="1014">
                  <c:v>62.25</c:v>
                </c:pt>
                <c:pt idx="1015">
                  <c:v>61.94</c:v>
                </c:pt>
                <c:pt idx="1016">
                  <c:v>61.81</c:v>
                </c:pt>
                <c:pt idx="1017">
                  <c:v>63.6</c:v>
                </c:pt>
                <c:pt idx="1018">
                  <c:v>63.91</c:v>
                </c:pt>
                <c:pt idx="1019">
                  <c:v>63.5</c:v>
                </c:pt>
                <c:pt idx="1020">
                  <c:v>63.3</c:v>
                </c:pt>
                <c:pt idx="1021">
                  <c:v>65.209999999999994</c:v>
                </c:pt>
                <c:pt idx="1022">
                  <c:v>65.89</c:v>
                </c:pt>
                <c:pt idx="1023">
                  <c:v>66.3</c:v>
                </c:pt>
                <c:pt idx="1024">
                  <c:v>65.7</c:v>
                </c:pt>
                <c:pt idx="1025">
                  <c:v>64</c:v>
                </c:pt>
                <c:pt idx="1026">
                  <c:v>63.76</c:v>
                </c:pt>
                <c:pt idx="1027">
                  <c:v>64.05</c:v>
                </c:pt>
                <c:pt idx="1028">
                  <c:v>63.4</c:v>
                </c:pt>
                <c:pt idx="1029">
                  <c:v>63.89</c:v>
                </c:pt>
                <c:pt idx="1030">
                  <c:v>63.58</c:v>
                </c:pt>
                <c:pt idx="1031">
                  <c:v>64.61</c:v>
                </c:pt>
                <c:pt idx="1032">
                  <c:v>63.98</c:v>
                </c:pt>
                <c:pt idx="1033">
                  <c:v>64.400000000000006</c:v>
                </c:pt>
                <c:pt idx="1034">
                  <c:v>63.08</c:v>
                </c:pt>
                <c:pt idx="1035">
                  <c:v>62.1</c:v>
                </c:pt>
                <c:pt idx="1036">
                  <c:v>62.46</c:v>
                </c:pt>
                <c:pt idx="1037">
                  <c:v>62.58</c:v>
                </c:pt>
                <c:pt idx="1038">
                  <c:v>61.59</c:v>
                </c:pt>
                <c:pt idx="1039">
                  <c:v>60.14</c:v>
                </c:pt>
                <c:pt idx="1040">
                  <c:v>59.3</c:v>
                </c:pt>
                <c:pt idx="1041">
                  <c:v>59.41</c:v>
                </c:pt>
                <c:pt idx="1042">
                  <c:v>59.94</c:v>
                </c:pt>
                <c:pt idx="1043">
                  <c:v>58.82</c:v>
                </c:pt>
                <c:pt idx="1044">
                  <c:v>59.04</c:v>
                </c:pt>
                <c:pt idx="1045">
                  <c:v>59.98</c:v>
                </c:pt>
                <c:pt idx="1046">
                  <c:v>59.83</c:v>
                </c:pt>
                <c:pt idx="1047">
                  <c:v>59.03</c:v>
                </c:pt>
                <c:pt idx="1048">
                  <c:v>59.09</c:v>
                </c:pt>
                <c:pt idx="1049">
                  <c:v>58.52</c:v>
                </c:pt>
                <c:pt idx="1050">
                  <c:v>58.61</c:v>
                </c:pt>
                <c:pt idx="1051">
                  <c:v>58.26</c:v>
                </c:pt>
                <c:pt idx="1052">
                  <c:v>56.87</c:v>
                </c:pt>
                <c:pt idx="1053">
                  <c:v>56.79</c:v>
                </c:pt>
                <c:pt idx="1054">
                  <c:v>56.07</c:v>
                </c:pt>
                <c:pt idx="1055">
                  <c:v>56.66</c:v>
                </c:pt>
                <c:pt idx="1056">
                  <c:v>56.22</c:v>
                </c:pt>
                <c:pt idx="1057">
                  <c:v>56.56</c:v>
                </c:pt>
                <c:pt idx="1058">
                  <c:v>56.59</c:v>
                </c:pt>
                <c:pt idx="1059">
                  <c:v>55.8</c:v>
                </c:pt>
                <c:pt idx="1060">
                  <c:v>57.22</c:v>
                </c:pt>
                <c:pt idx="1061">
                  <c:v>56.94</c:v>
                </c:pt>
                <c:pt idx="1062">
                  <c:v>55.5</c:v>
                </c:pt>
                <c:pt idx="1063">
                  <c:v>55.48</c:v>
                </c:pt>
                <c:pt idx="1064">
                  <c:v>57.26</c:v>
                </c:pt>
                <c:pt idx="1065">
                  <c:v>56.96</c:v>
                </c:pt>
                <c:pt idx="1066">
                  <c:v>56.92</c:v>
                </c:pt>
                <c:pt idx="1067">
                  <c:v>56.09</c:v>
                </c:pt>
                <c:pt idx="1068">
                  <c:v>56.27</c:v>
                </c:pt>
                <c:pt idx="1069">
                  <c:v>56.33</c:v>
                </c:pt>
                <c:pt idx="1070">
                  <c:v>55.59</c:v>
                </c:pt>
                <c:pt idx="1071">
                  <c:v>54.41</c:v>
                </c:pt>
                <c:pt idx="1072">
                  <c:v>53.9</c:v>
                </c:pt>
                <c:pt idx="1073">
                  <c:v>53.1</c:v>
                </c:pt>
                <c:pt idx="1074">
                  <c:v>52.41</c:v>
                </c:pt>
                <c:pt idx="1075">
                  <c:v>52.72</c:v>
                </c:pt>
                <c:pt idx="1076">
                  <c:v>52.64</c:v>
                </c:pt>
                <c:pt idx="1077">
                  <c:v>54.01</c:v>
                </c:pt>
                <c:pt idx="1078">
                  <c:v>53.66</c:v>
                </c:pt>
                <c:pt idx="1079">
                  <c:v>54.56</c:v>
                </c:pt>
                <c:pt idx="1080">
                  <c:v>55.26</c:v>
                </c:pt>
                <c:pt idx="1081">
                  <c:v>53.79</c:v>
                </c:pt>
                <c:pt idx="1082">
                  <c:v>54.23</c:v>
                </c:pt>
                <c:pt idx="1083">
                  <c:v>53.31</c:v>
                </c:pt>
                <c:pt idx="1084">
                  <c:v>51.99</c:v>
                </c:pt>
                <c:pt idx="1085">
                  <c:v>53.69</c:v>
                </c:pt>
                <c:pt idx="1086">
                  <c:v>53.13</c:v>
                </c:pt>
                <c:pt idx="1087">
                  <c:v>52.62</c:v>
                </c:pt>
                <c:pt idx="1088">
                  <c:v>52.57</c:v>
                </c:pt>
                <c:pt idx="1089">
                  <c:v>54.24</c:v>
                </c:pt>
                <c:pt idx="1090">
                  <c:v>53.65</c:v>
                </c:pt>
                <c:pt idx="1091">
                  <c:v>53.8</c:v>
                </c:pt>
                <c:pt idx="1092">
                  <c:v>52.07</c:v>
                </c:pt>
                <c:pt idx="1093">
                  <c:v>52.31</c:v>
                </c:pt>
                <c:pt idx="1094">
                  <c:v>52.11</c:v>
                </c:pt>
                <c:pt idx="1095">
                  <c:v>50.51</c:v>
                </c:pt>
                <c:pt idx="1096">
                  <c:v>51.59</c:v>
                </c:pt>
                <c:pt idx="1097">
                  <c:v>52.59</c:v>
                </c:pt>
                <c:pt idx="1098">
                  <c:v>52.36</c:v>
                </c:pt>
                <c:pt idx="1099">
                  <c:v>49.78</c:v>
                </c:pt>
                <c:pt idx="1100">
                  <c:v>48.52</c:v>
                </c:pt>
                <c:pt idx="1101">
                  <c:v>47.96</c:v>
                </c:pt>
                <c:pt idx="1102">
                  <c:v>47.09</c:v>
                </c:pt>
                <c:pt idx="1103">
                  <c:v>46.54</c:v>
                </c:pt>
                <c:pt idx="1104">
                  <c:v>45.89</c:v>
                </c:pt>
                <c:pt idx="1105">
                  <c:v>45.41</c:v>
                </c:pt>
                <c:pt idx="1106">
                  <c:v>45.33</c:v>
                </c:pt>
                <c:pt idx="1107">
                  <c:v>44.61</c:v>
                </c:pt>
                <c:pt idx="1108">
                  <c:v>46.22</c:v>
                </c:pt>
                <c:pt idx="1109">
                  <c:v>43.16</c:v>
                </c:pt>
                <c:pt idx="1110">
                  <c:v>42.53</c:v>
                </c:pt>
                <c:pt idx="1111">
                  <c:v>45.59</c:v>
                </c:pt>
                <c:pt idx="1112">
                  <c:v>45.88</c:v>
                </c:pt>
                <c:pt idx="1113">
                  <c:v>47.2</c:v>
                </c:pt>
                <c:pt idx="1114">
                  <c:v>46.24</c:v>
                </c:pt>
                <c:pt idx="1115">
                  <c:v>49.88</c:v>
                </c:pt>
                <c:pt idx="1116">
                  <c:v>51.2</c:v>
                </c:pt>
                <c:pt idx="1117">
                  <c:v>52.58</c:v>
                </c:pt>
                <c:pt idx="1118">
                  <c:v>51.15</c:v>
                </c:pt>
                <c:pt idx="1119">
                  <c:v>51.65</c:v>
                </c:pt>
                <c:pt idx="1120">
                  <c:v>51</c:v>
                </c:pt>
                <c:pt idx="1121">
                  <c:v>52.61</c:v>
                </c:pt>
                <c:pt idx="1122">
                  <c:v>51.49</c:v>
                </c:pt>
                <c:pt idx="1123">
                  <c:v>52.89</c:v>
                </c:pt>
                <c:pt idx="1124">
                  <c:v>53.25</c:v>
                </c:pt>
                <c:pt idx="1125">
                  <c:v>52.95</c:v>
                </c:pt>
                <c:pt idx="1126">
                  <c:v>50.93</c:v>
                </c:pt>
                <c:pt idx="1127">
                  <c:v>51.45</c:v>
                </c:pt>
                <c:pt idx="1128">
                  <c:v>50.29</c:v>
                </c:pt>
                <c:pt idx="1129">
                  <c:v>51.56</c:v>
                </c:pt>
                <c:pt idx="1130">
                  <c:v>51.63</c:v>
                </c:pt>
                <c:pt idx="1131">
                  <c:v>50.42</c:v>
                </c:pt>
                <c:pt idx="1132">
                  <c:v>54.02</c:v>
                </c:pt>
                <c:pt idx="1133">
                  <c:v>54.63</c:v>
                </c:pt>
                <c:pt idx="1134">
                  <c:v>53.43</c:v>
                </c:pt>
                <c:pt idx="1135">
                  <c:v>56.76</c:v>
                </c:pt>
                <c:pt idx="1136">
                  <c:v>56.46</c:v>
                </c:pt>
                <c:pt idx="1137">
                  <c:v>56.46</c:v>
                </c:pt>
                <c:pt idx="1138">
                  <c:v>56.25</c:v>
                </c:pt>
                <c:pt idx="1139">
                  <c:v>55.69</c:v>
                </c:pt>
                <c:pt idx="1140">
                  <c:v>59.93</c:v>
                </c:pt>
                <c:pt idx="1141">
                  <c:v>60.19</c:v>
                </c:pt>
                <c:pt idx="1142">
                  <c:v>60.67</c:v>
                </c:pt>
                <c:pt idx="1143">
                  <c:v>61.67</c:v>
                </c:pt>
                <c:pt idx="1144">
                  <c:v>62.21</c:v>
                </c:pt>
                <c:pt idx="1145">
                  <c:v>63.1</c:v>
                </c:pt>
                <c:pt idx="1146">
                  <c:v>63.14</c:v>
                </c:pt>
                <c:pt idx="1147">
                  <c:v>63.69</c:v>
                </c:pt>
                <c:pt idx="1148">
                  <c:v>65.31</c:v>
                </c:pt>
                <c:pt idx="1149">
                  <c:v>66.180000000000007</c:v>
                </c:pt>
                <c:pt idx="1150">
                  <c:v>67.040000000000006</c:v>
                </c:pt>
                <c:pt idx="1151">
                  <c:v>67.59</c:v>
                </c:pt>
                <c:pt idx="1152">
                  <c:v>67.33</c:v>
                </c:pt>
                <c:pt idx="1153">
                  <c:v>66.819999999999993</c:v>
                </c:pt>
                <c:pt idx="1154">
                  <c:v>66.430000000000007</c:v>
                </c:pt>
                <c:pt idx="1155">
                  <c:v>69.17</c:v>
                </c:pt>
                <c:pt idx="1156">
                  <c:v>69.12</c:v>
                </c:pt>
                <c:pt idx="1157">
                  <c:v>68.650000000000006</c:v>
                </c:pt>
                <c:pt idx="1158">
                  <c:v>69.75</c:v>
                </c:pt>
                <c:pt idx="1159">
                  <c:v>71.92</c:v>
                </c:pt>
                <c:pt idx="1160">
                  <c:v>71.78</c:v>
                </c:pt>
                <c:pt idx="1161">
                  <c:v>71.34</c:v>
                </c:pt>
                <c:pt idx="1162">
                  <c:v>70.97</c:v>
                </c:pt>
                <c:pt idx="1163">
                  <c:v>73.17</c:v>
                </c:pt>
                <c:pt idx="1164">
                  <c:v>74.959999999999994</c:v>
                </c:pt>
                <c:pt idx="1165">
                  <c:v>74.290000000000006</c:v>
                </c:pt>
                <c:pt idx="1166">
                  <c:v>74.34</c:v>
                </c:pt>
                <c:pt idx="1167">
                  <c:v>74.33</c:v>
                </c:pt>
                <c:pt idx="1168">
                  <c:v>76.41</c:v>
                </c:pt>
                <c:pt idx="1169">
                  <c:v>75.23</c:v>
                </c:pt>
                <c:pt idx="1170">
                  <c:v>75.3</c:v>
                </c:pt>
                <c:pt idx="1171">
                  <c:v>73.25</c:v>
                </c:pt>
                <c:pt idx="1172">
                  <c:v>72.12</c:v>
                </c:pt>
                <c:pt idx="1173">
                  <c:v>71.569999999999993</c:v>
                </c:pt>
                <c:pt idx="1174">
                  <c:v>72.28</c:v>
                </c:pt>
                <c:pt idx="1175">
                  <c:v>72.08</c:v>
                </c:pt>
                <c:pt idx="1176">
                  <c:v>70.78</c:v>
                </c:pt>
                <c:pt idx="1177">
                  <c:v>70.8</c:v>
                </c:pt>
                <c:pt idx="1178">
                  <c:v>71.12</c:v>
                </c:pt>
                <c:pt idx="1179">
                  <c:v>69.849999999999994</c:v>
                </c:pt>
                <c:pt idx="1180">
                  <c:v>68.91</c:v>
                </c:pt>
                <c:pt idx="1181">
                  <c:v>68.989999999999995</c:v>
                </c:pt>
                <c:pt idx="1182">
                  <c:v>68.59</c:v>
                </c:pt>
                <c:pt idx="1183">
                  <c:v>70.37</c:v>
                </c:pt>
                <c:pt idx="1184">
                  <c:v>69.25</c:v>
                </c:pt>
                <c:pt idx="1185">
                  <c:v>67.540000000000006</c:v>
                </c:pt>
                <c:pt idx="1186">
                  <c:v>67.75</c:v>
                </c:pt>
                <c:pt idx="1187">
                  <c:v>67.77</c:v>
                </c:pt>
                <c:pt idx="1188">
                  <c:v>68.72</c:v>
                </c:pt>
                <c:pt idx="1189">
                  <c:v>69.87</c:v>
                </c:pt>
                <c:pt idx="1190">
                  <c:v>70.12</c:v>
                </c:pt>
                <c:pt idx="1191">
                  <c:v>69.92</c:v>
                </c:pt>
                <c:pt idx="1192">
                  <c:v>69.8</c:v>
                </c:pt>
                <c:pt idx="1193">
                  <c:v>70.25</c:v>
                </c:pt>
                <c:pt idx="1194">
                  <c:v>69.510000000000005</c:v>
                </c:pt>
                <c:pt idx="1195">
                  <c:v>68.53</c:v>
                </c:pt>
                <c:pt idx="1196">
                  <c:v>68.87</c:v>
                </c:pt>
                <c:pt idx="1197">
                  <c:v>68.72</c:v>
                </c:pt>
                <c:pt idx="1198">
                  <c:v>67.83</c:v>
                </c:pt>
                <c:pt idx="1199">
                  <c:v>67.86</c:v>
                </c:pt>
                <c:pt idx="1200">
                  <c:v>67.349999999999994</c:v>
                </c:pt>
                <c:pt idx="1201">
                  <c:v>66.430000000000007</c:v>
                </c:pt>
                <c:pt idx="1202">
                  <c:v>65.91</c:v>
                </c:pt>
                <c:pt idx="1203">
                  <c:v>65.459999999999994</c:v>
                </c:pt>
                <c:pt idx="1204">
                  <c:v>65.010000000000005</c:v>
                </c:pt>
                <c:pt idx="1205">
                  <c:v>67.040000000000006</c:v>
                </c:pt>
                <c:pt idx="1206">
                  <c:v>67.2</c:v>
                </c:pt>
                <c:pt idx="1207">
                  <c:v>67.63</c:v>
                </c:pt>
                <c:pt idx="1208">
                  <c:v>66.81</c:v>
                </c:pt>
                <c:pt idx="1209">
                  <c:v>66.94</c:v>
                </c:pt>
                <c:pt idx="1210">
                  <c:v>69.17</c:v>
                </c:pt>
                <c:pt idx="1211">
                  <c:v>69.010000000000005</c:v>
                </c:pt>
                <c:pt idx="1212">
                  <c:v>68.489999999999995</c:v>
                </c:pt>
                <c:pt idx="1213">
                  <c:v>68.959999999999994</c:v>
                </c:pt>
                <c:pt idx="1214">
                  <c:v>67.66</c:v>
                </c:pt>
                <c:pt idx="1215">
                  <c:v>68.760000000000005</c:v>
                </c:pt>
                <c:pt idx="1216">
                  <c:v>70.13</c:v>
                </c:pt>
                <c:pt idx="1217">
                  <c:v>68.69</c:v>
                </c:pt>
                <c:pt idx="1218">
                  <c:v>69.61</c:v>
                </c:pt>
                <c:pt idx="1219">
                  <c:v>69.3</c:v>
                </c:pt>
                <c:pt idx="1220">
                  <c:v>68.52</c:v>
                </c:pt>
                <c:pt idx="1221">
                  <c:v>67.89</c:v>
                </c:pt>
                <c:pt idx="1222">
                  <c:v>70.459999999999994</c:v>
                </c:pt>
                <c:pt idx="1223">
                  <c:v>69.459999999999994</c:v>
                </c:pt>
                <c:pt idx="1224">
                  <c:v>68.760000000000005</c:v>
                </c:pt>
                <c:pt idx="1225">
                  <c:v>68.08</c:v>
                </c:pt>
                <c:pt idx="1226">
                  <c:v>68.06</c:v>
                </c:pt>
                <c:pt idx="1227">
                  <c:v>71.010000000000005</c:v>
                </c:pt>
                <c:pt idx="1228">
                  <c:v>70.33</c:v>
                </c:pt>
                <c:pt idx="1229">
                  <c:v>70.38</c:v>
                </c:pt>
                <c:pt idx="1230">
                  <c:v>74.11</c:v>
                </c:pt>
                <c:pt idx="1231">
                  <c:v>73.849999999999994</c:v>
                </c:pt>
                <c:pt idx="1232">
                  <c:v>73.8</c:v>
                </c:pt>
                <c:pt idx="1233">
                  <c:v>72.94</c:v>
                </c:pt>
                <c:pt idx="1234">
                  <c:v>74.13</c:v>
                </c:pt>
                <c:pt idx="1235">
                  <c:v>74.14</c:v>
                </c:pt>
                <c:pt idx="1236">
                  <c:v>73.94</c:v>
                </c:pt>
                <c:pt idx="1237">
                  <c:v>74.150000000000006</c:v>
                </c:pt>
                <c:pt idx="1238">
                  <c:v>73.45</c:v>
                </c:pt>
                <c:pt idx="1239">
                  <c:v>72.760000000000005</c:v>
                </c:pt>
                <c:pt idx="1240">
                  <c:v>70.53</c:v>
                </c:pt>
                <c:pt idx="1241">
                  <c:v>68.08</c:v>
                </c:pt>
                <c:pt idx="1242">
                  <c:v>68.58</c:v>
                </c:pt>
                <c:pt idx="1243">
                  <c:v>65.540000000000006</c:v>
                </c:pt>
                <c:pt idx="1244">
                  <c:v>66.22</c:v>
                </c:pt>
                <c:pt idx="1245">
                  <c:v>65.069999999999993</c:v>
                </c:pt>
                <c:pt idx="1246">
                  <c:v>65.849999999999994</c:v>
                </c:pt>
                <c:pt idx="1247">
                  <c:v>65.06</c:v>
                </c:pt>
                <c:pt idx="1248">
                  <c:v>66.89</c:v>
                </c:pt>
                <c:pt idx="1249">
                  <c:v>66.64</c:v>
                </c:pt>
                <c:pt idx="1250">
                  <c:v>66.36</c:v>
                </c:pt>
                <c:pt idx="1251">
                  <c:v>66.099999999999994</c:v>
                </c:pt>
                <c:pt idx="1252">
                  <c:v>65.739999999999995</c:v>
                </c:pt>
                <c:pt idx="1253">
                  <c:v>65.95</c:v>
                </c:pt>
                <c:pt idx="1254">
                  <c:v>64.73</c:v>
                </c:pt>
                <c:pt idx="1255">
                  <c:v>65.52</c:v>
                </c:pt>
                <c:pt idx="1256">
                  <c:v>64.75</c:v>
                </c:pt>
                <c:pt idx="1257">
                  <c:v>65.81</c:v>
                </c:pt>
                <c:pt idx="1258">
                  <c:v>67.040000000000006</c:v>
                </c:pt>
                <c:pt idx="1259">
                  <c:v>68.209999999999994</c:v>
                </c:pt>
                <c:pt idx="1260">
                  <c:v>66.73</c:v>
                </c:pt>
                <c:pt idx="1261">
                  <c:v>67.05</c:v>
                </c:pt>
                <c:pt idx="1262">
                  <c:v>67.36</c:v>
                </c:pt>
                <c:pt idx="1263">
                  <c:v>67.88</c:v>
                </c:pt>
                <c:pt idx="1264">
                  <c:v>70.709999999999994</c:v>
                </c:pt>
                <c:pt idx="1265">
                  <c:v>71.84</c:v>
                </c:pt>
                <c:pt idx="1266">
                  <c:v>72.13</c:v>
                </c:pt>
                <c:pt idx="1267">
                  <c:v>72.239999999999995</c:v>
                </c:pt>
                <c:pt idx="1268">
                  <c:v>71.28</c:v>
                </c:pt>
                <c:pt idx="1269">
                  <c:v>71.489999999999995</c:v>
                </c:pt>
                <c:pt idx="1270">
                  <c:v>71.489999999999995</c:v>
                </c:pt>
                <c:pt idx="1271">
                  <c:v>71.31</c:v>
                </c:pt>
                <c:pt idx="1272">
                  <c:v>70.959999999999994</c:v>
                </c:pt>
                <c:pt idx="1273">
                  <c:v>70.7</c:v>
                </c:pt>
                <c:pt idx="1274">
                  <c:v>71.36</c:v>
                </c:pt>
                <c:pt idx="1275">
                  <c:v>71.14</c:v>
                </c:pt>
                <c:pt idx="1276">
                  <c:v>69.06</c:v>
                </c:pt>
                <c:pt idx="1277">
                  <c:v>70.73</c:v>
                </c:pt>
                <c:pt idx="1278">
                  <c:v>69.72</c:v>
                </c:pt>
                <c:pt idx="1279">
                  <c:v>68.430000000000007</c:v>
                </c:pt>
                <c:pt idx="1280">
                  <c:v>67.930000000000007</c:v>
                </c:pt>
                <c:pt idx="1281">
                  <c:v>67.25</c:v>
                </c:pt>
                <c:pt idx="1282">
                  <c:v>68.569999999999993</c:v>
                </c:pt>
                <c:pt idx="1283">
                  <c:v>68.099999999999994</c:v>
                </c:pt>
                <c:pt idx="1284">
                  <c:v>68.19</c:v>
                </c:pt>
                <c:pt idx="1285">
                  <c:v>68.05</c:v>
                </c:pt>
                <c:pt idx="1286">
                  <c:v>67.7</c:v>
                </c:pt>
                <c:pt idx="1287">
                  <c:v>68.64</c:v>
                </c:pt>
                <c:pt idx="1288">
                  <c:v>68.38</c:v>
                </c:pt>
                <c:pt idx="1289">
                  <c:v>68.290000000000006</c:v>
                </c:pt>
                <c:pt idx="1290">
                  <c:v>68.47</c:v>
                </c:pt>
                <c:pt idx="1291">
                  <c:v>66.52</c:v>
                </c:pt>
                <c:pt idx="1292">
                  <c:v>66.22</c:v>
                </c:pt>
                <c:pt idx="1293">
                  <c:v>67.39</c:v>
                </c:pt>
                <c:pt idx="1294">
                  <c:v>67.069999999999993</c:v>
                </c:pt>
                <c:pt idx="1295">
                  <c:v>66.819999999999993</c:v>
                </c:pt>
                <c:pt idx="1296">
                  <c:v>65.510000000000005</c:v>
                </c:pt>
                <c:pt idx="1297">
                  <c:v>63.42</c:v>
                </c:pt>
                <c:pt idx="1298">
                  <c:v>62.06</c:v>
                </c:pt>
                <c:pt idx="1299">
                  <c:v>63.54</c:v>
                </c:pt>
                <c:pt idx="1300">
                  <c:v>63.37</c:v>
                </c:pt>
                <c:pt idx="1301">
                  <c:v>63.51</c:v>
                </c:pt>
                <c:pt idx="1302">
                  <c:v>63.01</c:v>
                </c:pt>
                <c:pt idx="1303">
                  <c:v>64.94</c:v>
                </c:pt>
                <c:pt idx="1304">
                  <c:v>64.38</c:v>
                </c:pt>
                <c:pt idx="1305">
                  <c:v>65.25</c:v>
                </c:pt>
                <c:pt idx="1306">
                  <c:v>65.55</c:v>
                </c:pt>
                <c:pt idx="1307">
                  <c:v>65.88</c:v>
                </c:pt>
                <c:pt idx="1308">
                  <c:v>64.3</c:v>
                </c:pt>
                <c:pt idx="1309">
                  <c:v>65.17</c:v>
                </c:pt>
                <c:pt idx="1310">
                  <c:v>63.4</c:v>
                </c:pt>
                <c:pt idx="1311">
                  <c:v>62.06</c:v>
                </c:pt>
                <c:pt idx="1312">
                  <c:v>62.34</c:v>
                </c:pt>
                <c:pt idx="1313">
                  <c:v>61.19</c:v>
                </c:pt>
                <c:pt idx="1314">
                  <c:v>60.96</c:v>
                </c:pt>
                <c:pt idx="1315">
                  <c:v>60.71</c:v>
                </c:pt>
                <c:pt idx="1316">
                  <c:v>61.36</c:v>
                </c:pt>
                <c:pt idx="1317">
                  <c:v>62.04</c:v>
                </c:pt>
                <c:pt idx="1318">
                  <c:v>60.12</c:v>
                </c:pt>
                <c:pt idx="1319">
                  <c:v>61.15</c:v>
                </c:pt>
                <c:pt idx="1320">
                  <c:v>62.6</c:v>
                </c:pt>
                <c:pt idx="1321">
                  <c:v>62.57</c:v>
                </c:pt>
                <c:pt idx="1322">
                  <c:v>61.25</c:v>
                </c:pt>
                <c:pt idx="1323">
                  <c:v>60.99</c:v>
                </c:pt>
                <c:pt idx="1324">
                  <c:v>61.64</c:v>
                </c:pt>
                <c:pt idx="1325">
                  <c:v>63.01</c:v>
                </c:pt>
                <c:pt idx="1326">
                  <c:v>63.91</c:v>
                </c:pt>
                <c:pt idx="1327">
                  <c:v>63.55</c:v>
                </c:pt>
                <c:pt idx="1328">
                  <c:v>62.77</c:v>
                </c:pt>
                <c:pt idx="1329">
                  <c:v>61.68</c:v>
                </c:pt>
                <c:pt idx="1330">
                  <c:v>61.9</c:v>
                </c:pt>
                <c:pt idx="1331">
                  <c:v>62.38</c:v>
                </c:pt>
                <c:pt idx="1332">
                  <c:v>61.72</c:v>
                </c:pt>
                <c:pt idx="1333">
                  <c:v>61.68</c:v>
                </c:pt>
                <c:pt idx="1334">
                  <c:v>61.34</c:v>
                </c:pt>
                <c:pt idx="1335">
                  <c:v>60.6</c:v>
                </c:pt>
                <c:pt idx="1336">
                  <c:v>59.19</c:v>
                </c:pt>
                <c:pt idx="1337">
                  <c:v>59.29</c:v>
                </c:pt>
                <c:pt idx="1338">
                  <c:v>59.2</c:v>
                </c:pt>
                <c:pt idx="1339">
                  <c:v>61.15</c:v>
                </c:pt>
                <c:pt idx="1340">
                  <c:v>61.79</c:v>
                </c:pt>
                <c:pt idx="1341">
                  <c:v>63.39</c:v>
                </c:pt>
                <c:pt idx="1342">
                  <c:v>64.150000000000006</c:v>
                </c:pt>
                <c:pt idx="1343">
                  <c:v>65.45</c:v>
                </c:pt>
                <c:pt idx="1344">
                  <c:v>65.8</c:v>
                </c:pt>
                <c:pt idx="1345">
                  <c:v>64.73</c:v>
                </c:pt>
                <c:pt idx="1346">
                  <c:v>64.5</c:v>
                </c:pt>
                <c:pt idx="1347">
                  <c:v>65.56</c:v>
                </c:pt>
                <c:pt idx="1348">
                  <c:v>66.14</c:v>
                </c:pt>
                <c:pt idx="1349">
                  <c:v>65.510000000000005</c:v>
                </c:pt>
                <c:pt idx="1350">
                  <c:v>65.61</c:v>
                </c:pt>
                <c:pt idx="1351">
                  <c:v>64.47</c:v>
                </c:pt>
                <c:pt idx="1352">
                  <c:v>63.49</c:v>
                </c:pt>
                <c:pt idx="1353">
                  <c:v>63.37</c:v>
                </c:pt>
                <c:pt idx="1354">
                  <c:v>63.95</c:v>
                </c:pt>
                <c:pt idx="1355">
                  <c:v>63.97</c:v>
                </c:pt>
                <c:pt idx="1356">
                  <c:v>63.73</c:v>
                </c:pt>
                <c:pt idx="1357">
                  <c:v>64.73</c:v>
                </c:pt>
                <c:pt idx="1358">
                  <c:v>64.28</c:v>
                </c:pt>
                <c:pt idx="1359">
                  <c:v>64.3</c:v>
                </c:pt>
                <c:pt idx="1360">
                  <c:v>63.8</c:v>
                </c:pt>
                <c:pt idx="1361">
                  <c:v>63.57</c:v>
                </c:pt>
                <c:pt idx="1362">
                  <c:v>62.96</c:v>
                </c:pt>
                <c:pt idx="1363">
                  <c:v>61.73</c:v>
                </c:pt>
                <c:pt idx="1364">
                  <c:v>61.44</c:v>
                </c:pt>
                <c:pt idx="1365">
                  <c:v>62.01</c:v>
                </c:pt>
                <c:pt idx="1366">
                  <c:v>61.63</c:v>
                </c:pt>
                <c:pt idx="1367">
                  <c:v>60.37</c:v>
                </c:pt>
                <c:pt idx="1368">
                  <c:v>60.24</c:v>
                </c:pt>
                <c:pt idx="1369">
                  <c:v>60.42</c:v>
                </c:pt>
                <c:pt idx="1370">
                  <c:v>59.84</c:v>
                </c:pt>
                <c:pt idx="1371">
                  <c:v>59.64</c:v>
                </c:pt>
                <c:pt idx="1372">
                  <c:v>59.97</c:v>
                </c:pt>
                <c:pt idx="1373">
                  <c:v>58.59</c:v>
                </c:pt>
                <c:pt idx="1374">
                  <c:v>58.47</c:v>
                </c:pt>
                <c:pt idx="1375">
                  <c:v>58.36</c:v>
                </c:pt>
                <c:pt idx="1376">
                  <c:v>58.09</c:v>
                </c:pt>
                <c:pt idx="1377">
                  <c:v>57.46</c:v>
                </c:pt>
                <c:pt idx="1378">
                  <c:v>57.16</c:v>
                </c:pt>
                <c:pt idx="1379">
                  <c:v>57.3</c:v>
                </c:pt>
                <c:pt idx="1380">
                  <c:v>57.04</c:v>
                </c:pt>
                <c:pt idx="1381">
                  <c:v>56.6</c:v>
                </c:pt>
                <c:pt idx="1382">
                  <c:v>57.14</c:v>
                </c:pt>
                <c:pt idx="1383">
                  <c:v>57.99</c:v>
                </c:pt>
                <c:pt idx="1384">
                  <c:v>57.36</c:v>
                </c:pt>
                <c:pt idx="1385">
                  <c:v>56.69</c:v>
                </c:pt>
                <c:pt idx="1386">
                  <c:v>55.96</c:v>
                </c:pt>
                <c:pt idx="1387">
                  <c:v>57.62</c:v>
                </c:pt>
                <c:pt idx="1388">
                  <c:v>57.47</c:v>
                </c:pt>
                <c:pt idx="1389">
                  <c:v>58.36</c:v>
                </c:pt>
                <c:pt idx="1390">
                  <c:v>57.4</c:v>
                </c:pt>
                <c:pt idx="1391">
                  <c:v>57.3</c:v>
                </c:pt>
                <c:pt idx="1392">
                  <c:v>57.99</c:v>
                </c:pt>
                <c:pt idx="1393">
                  <c:v>58.11</c:v>
                </c:pt>
                <c:pt idx="1394">
                  <c:v>58.95</c:v>
                </c:pt>
                <c:pt idx="1395">
                  <c:v>58.38</c:v>
                </c:pt>
                <c:pt idx="1396">
                  <c:v>58.02</c:v>
                </c:pt>
                <c:pt idx="1397">
                  <c:v>56.83</c:v>
                </c:pt>
                <c:pt idx="1398">
                  <c:v>56.09</c:v>
                </c:pt>
                <c:pt idx="1399">
                  <c:v>56.55</c:v>
                </c:pt>
                <c:pt idx="1400">
                  <c:v>55.14</c:v>
                </c:pt>
                <c:pt idx="1401">
                  <c:v>55.33</c:v>
                </c:pt>
                <c:pt idx="1402">
                  <c:v>55.7</c:v>
                </c:pt>
                <c:pt idx="1403">
                  <c:v>56.76</c:v>
                </c:pt>
                <c:pt idx="1404">
                  <c:v>56.74</c:v>
                </c:pt>
                <c:pt idx="1405">
                  <c:v>57.17</c:v>
                </c:pt>
                <c:pt idx="1406">
                  <c:v>56.81</c:v>
                </c:pt>
                <c:pt idx="1407">
                  <c:v>57.2</c:v>
                </c:pt>
                <c:pt idx="1408">
                  <c:v>57.35</c:v>
                </c:pt>
                <c:pt idx="1409">
                  <c:v>55.64</c:v>
                </c:pt>
                <c:pt idx="1410">
                  <c:v>54.54</c:v>
                </c:pt>
                <c:pt idx="1411">
                  <c:v>54.3</c:v>
                </c:pt>
                <c:pt idx="1412">
                  <c:v>54.38</c:v>
                </c:pt>
                <c:pt idx="1413">
                  <c:v>54.15</c:v>
                </c:pt>
                <c:pt idx="1414">
                  <c:v>53.9</c:v>
                </c:pt>
                <c:pt idx="1415">
                  <c:v>52.64</c:v>
                </c:pt>
                <c:pt idx="1416">
                  <c:v>52.18</c:v>
                </c:pt>
                <c:pt idx="1417">
                  <c:v>52.47</c:v>
                </c:pt>
                <c:pt idx="1418">
                  <c:v>51.9</c:v>
                </c:pt>
                <c:pt idx="1419">
                  <c:v>51.47</c:v>
                </c:pt>
                <c:pt idx="1420">
                  <c:v>51.29</c:v>
                </c:pt>
                <c:pt idx="1421">
                  <c:v>52.04</c:v>
                </c:pt>
                <c:pt idx="1422">
                  <c:v>51.88</c:v>
                </c:pt>
                <c:pt idx="1423">
                  <c:v>51.87</c:v>
                </c:pt>
                <c:pt idx="1424">
                  <c:v>51.45</c:v>
                </c:pt>
                <c:pt idx="1425">
                  <c:v>50.6</c:v>
                </c:pt>
                <c:pt idx="1426">
                  <c:v>51.3</c:v>
                </c:pt>
                <c:pt idx="1427">
                  <c:v>50.92</c:v>
                </c:pt>
                <c:pt idx="1428">
                  <c:v>49.58</c:v>
                </c:pt>
                <c:pt idx="1429">
                  <c:v>49.29</c:v>
                </c:pt>
                <c:pt idx="1430">
                  <c:v>50.79</c:v>
                </c:pt>
                <c:pt idx="1431">
                  <c:v>49.98</c:v>
                </c:pt>
                <c:pt idx="1432">
                  <c:v>50.42</c:v>
                </c:pt>
                <c:pt idx="1433">
                  <c:v>50.58</c:v>
                </c:pt>
                <c:pt idx="1434">
                  <c:v>51.67</c:v>
                </c:pt>
                <c:pt idx="1435">
                  <c:v>51.56</c:v>
                </c:pt>
                <c:pt idx="1436">
                  <c:v>52.14</c:v>
                </c:pt>
                <c:pt idx="1437">
                  <c:v>51.88</c:v>
                </c:pt>
                <c:pt idx="1438">
                  <c:v>52.22</c:v>
                </c:pt>
                <c:pt idx="1439">
                  <c:v>50.66</c:v>
                </c:pt>
                <c:pt idx="1440">
                  <c:v>50.55</c:v>
                </c:pt>
                <c:pt idx="1441">
                  <c:v>50.41</c:v>
                </c:pt>
                <c:pt idx="1442">
                  <c:v>49.48</c:v>
                </c:pt>
                <c:pt idx="1443">
                  <c:v>49.91</c:v>
                </c:pt>
                <c:pt idx="1444">
                  <c:v>49.89</c:v>
                </c:pt>
                <c:pt idx="1445">
                  <c:v>49.89</c:v>
                </c:pt>
                <c:pt idx="1446">
                  <c:v>49.3</c:v>
                </c:pt>
                <c:pt idx="1447">
                  <c:v>48.23</c:v>
                </c:pt>
                <c:pt idx="1448">
                  <c:v>48.07</c:v>
                </c:pt>
                <c:pt idx="1449">
                  <c:v>47.48</c:v>
                </c:pt>
                <c:pt idx="1450">
                  <c:v>49.09</c:v>
                </c:pt>
                <c:pt idx="1451">
                  <c:v>49.16</c:v>
                </c:pt>
                <c:pt idx="1452">
                  <c:v>48.66</c:v>
                </c:pt>
                <c:pt idx="1453">
                  <c:v>47.41</c:v>
                </c:pt>
                <c:pt idx="1454">
                  <c:v>47.32</c:v>
                </c:pt>
                <c:pt idx="1455">
                  <c:v>47.29</c:v>
                </c:pt>
                <c:pt idx="1456">
                  <c:v>47.23</c:v>
                </c:pt>
                <c:pt idx="1457">
                  <c:v>45.96</c:v>
                </c:pt>
                <c:pt idx="1458">
                  <c:v>46.44</c:v>
                </c:pt>
                <c:pt idx="1459">
                  <c:v>46.57</c:v>
                </c:pt>
                <c:pt idx="1460">
                  <c:v>47.87</c:v>
                </c:pt>
                <c:pt idx="1461">
                  <c:v>47.43</c:v>
                </c:pt>
                <c:pt idx="1462">
                  <c:v>48.41</c:v>
                </c:pt>
                <c:pt idx="1463">
                  <c:v>47.64</c:v>
                </c:pt>
                <c:pt idx="1464">
                  <c:v>47.37</c:v>
                </c:pt>
                <c:pt idx="1465">
                  <c:v>48.51</c:v>
                </c:pt>
                <c:pt idx="1466">
                  <c:v>47.09</c:v>
                </c:pt>
                <c:pt idx="1467">
                  <c:v>46.78</c:v>
                </c:pt>
                <c:pt idx="1468">
                  <c:v>47.55</c:v>
                </c:pt>
                <c:pt idx="1469">
                  <c:v>47.59</c:v>
                </c:pt>
                <c:pt idx="1470">
                  <c:v>48.82</c:v>
                </c:pt>
                <c:pt idx="1471">
                  <c:v>48.59</c:v>
                </c:pt>
                <c:pt idx="1472">
                  <c:v>49.56</c:v>
                </c:pt>
                <c:pt idx="1473">
                  <c:v>49.17</c:v>
                </c:pt>
                <c:pt idx="1474">
                  <c:v>49.39</c:v>
                </c:pt>
                <c:pt idx="1475">
                  <c:v>49.58</c:v>
                </c:pt>
                <c:pt idx="1476">
                  <c:v>49.03</c:v>
                </c:pt>
                <c:pt idx="1477">
                  <c:v>49.59</c:v>
                </c:pt>
                <c:pt idx="1478">
                  <c:v>49.16</c:v>
                </c:pt>
                <c:pt idx="1479">
                  <c:v>50.17</c:v>
                </c:pt>
                <c:pt idx="1480">
                  <c:v>49.71</c:v>
                </c:pt>
                <c:pt idx="1481">
                  <c:v>49.04</c:v>
                </c:pt>
                <c:pt idx="1482">
                  <c:v>48.75</c:v>
                </c:pt>
                <c:pt idx="1483">
                  <c:v>47.89</c:v>
                </c:pt>
                <c:pt idx="1484">
                  <c:v>46.34</c:v>
                </c:pt>
                <c:pt idx="1485">
                  <c:v>45.77</c:v>
                </c:pt>
                <c:pt idx="1486">
                  <c:v>46.79</c:v>
                </c:pt>
                <c:pt idx="1487">
                  <c:v>47.12</c:v>
                </c:pt>
                <c:pt idx="1488">
                  <c:v>46.4</c:v>
                </c:pt>
                <c:pt idx="1489">
                  <c:v>46.02</c:v>
                </c:pt>
                <c:pt idx="1490">
                  <c:v>46.54</c:v>
                </c:pt>
                <c:pt idx="1491">
                  <c:v>46.08</c:v>
                </c:pt>
                <c:pt idx="1492">
                  <c:v>45.49</c:v>
                </c:pt>
                <c:pt idx="1493">
                  <c:v>45.04</c:v>
                </c:pt>
                <c:pt idx="1494">
                  <c:v>44.4</c:v>
                </c:pt>
                <c:pt idx="1495">
                  <c:v>44.23</c:v>
                </c:pt>
                <c:pt idx="1496">
                  <c:v>45.52</c:v>
                </c:pt>
                <c:pt idx="1497">
                  <c:v>45.13</c:v>
                </c:pt>
                <c:pt idx="1498">
                  <c:v>47.13</c:v>
                </c:pt>
                <c:pt idx="1499">
                  <c:v>47.07</c:v>
                </c:pt>
                <c:pt idx="1500">
                  <c:v>46.04</c:v>
                </c:pt>
                <c:pt idx="1501">
                  <c:v>44.93</c:v>
                </c:pt>
                <c:pt idx="1502">
                  <c:v>44.74</c:v>
                </c:pt>
                <c:pt idx="1503">
                  <c:v>44.24</c:v>
                </c:pt>
                <c:pt idx="1504">
                  <c:v>43.38</c:v>
                </c:pt>
                <c:pt idx="1505">
                  <c:v>43.01</c:v>
                </c:pt>
                <c:pt idx="1506">
                  <c:v>42.74</c:v>
                </c:pt>
                <c:pt idx="1507">
                  <c:v>42.53</c:v>
                </c:pt>
                <c:pt idx="1508">
                  <c:v>43.23</c:v>
                </c:pt>
                <c:pt idx="1509">
                  <c:v>44.2</c:v>
                </c:pt>
                <c:pt idx="1510">
                  <c:v>44.74</c:v>
                </c:pt>
                <c:pt idx="1511">
                  <c:v>44.46</c:v>
                </c:pt>
                <c:pt idx="1512">
                  <c:v>44.73</c:v>
                </c:pt>
                <c:pt idx="1513">
                  <c:v>46.46</c:v>
                </c:pt>
                <c:pt idx="1514">
                  <c:v>46.08</c:v>
                </c:pt>
                <c:pt idx="1515">
                  <c:v>45.83</c:v>
                </c:pt>
                <c:pt idx="1516">
                  <c:v>45.64</c:v>
                </c:pt>
                <c:pt idx="1517">
                  <c:v>45.72</c:v>
                </c:pt>
                <c:pt idx="1518">
                  <c:v>48.19</c:v>
                </c:pt>
                <c:pt idx="1519">
                  <c:v>47.4</c:v>
                </c:pt>
                <c:pt idx="1520">
                  <c:v>47.66</c:v>
                </c:pt>
                <c:pt idx="1521">
                  <c:v>48.36</c:v>
                </c:pt>
                <c:pt idx="1522">
                  <c:v>48.32</c:v>
                </c:pt>
                <c:pt idx="1523">
                  <c:v>49.66</c:v>
                </c:pt>
                <c:pt idx="1524">
                  <c:v>49.97</c:v>
                </c:pt>
                <c:pt idx="1525">
                  <c:v>49.94</c:v>
                </c:pt>
                <c:pt idx="1526">
                  <c:v>49.8</c:v>
                </c:pt>
                <c:pt idx="1527">
                  <c:v>48.9</c:v>
                </c:pt>
                <c:pt idx="1528">
                  <c:v>51.36</c:v>
                </c:pt>
                <c:pt idx="1529">
                  <c:v>51.47</c:v>
                </c:pt>
                <c:pt idx="1530">
                  <c:v>50.73</c:v>
                </c:pt>
                <c:pt idx="1531">
                  <c:v>50.33</c:v>
                </c:pt>
                <c:pt idx="1532">
                  <c:v>49.35</c:v>
                </c:pt>
                <c:pt idx="1533">
                  <c:v>49.07</c:v>
                </c:pt>
                <c:pt idx="1534">
                  <c:v>48.66</c:v>
                </c:pt>
                <c:pt idx="1535">
                  <c:v>48.85</c:v>
                </c:pt>
                <c:pt idx="1536">
                  <c:v>47.84</c:v>
                </c:pt>
                <c:pt idx="1537">
                  <c:v>47.83</c:v>
                </c:pt>
                <c:pt idx="1538">
                  <c:v>47.33</c:v>
                </c:pt>
                <c:pt idx="1539">
                  <c:v>45.88</c:v>
                </c:pt>
                <c:pt idx="1540">
                  <c:v>46.43</c:v>
                </c:pt>
                <c:pt idx="1541">
                  <c:v>46.22</c:v>
                </c:pt>
                <c:pt idx="1542">
                  <c:v>45.52</c:v>
                </c:pt>
                <c:pt idx="1543">
                  <c:v>47.82</c:v>
                </c:pt>
                <c:pt idx="1544">
                  <c:v>47.66</c:v>
                </c:pt>
                <c:pt idx="1545">
                  <c:v>48.84</c:v>
                </c:pt>
                <c:pt idx="1546">
                  <c:v>49.33</c:v>
                </c:pt>
                <c:pt idx="1547">
                  <c:v>48.97</c:v>
                </c:pt>
                <c:pt idx="1548">
                  <c:v>49.62</c:v>
                </c:pt>
                <c:pt idx="1549">
                  <c:v>49.56</c:v>
                </c:pt>
                <c:pt idx="1550">
                  <c:v>49.23</c:v>
                </c:pt>
                <c:pt idx="1551">
                  <c:v>49.62</c:v>
                </c:pt>
                <c:pt idx="1552">
                  <c:v>50.27</c:v>
                </c:pt>
                <c:pt idx="1553">
                  <c:v>50.44</c:v>
                </c:pt>
                <c:pt idx="1554">
                  <c:v>52.41</c:v>
                </c:pt>
                <c:pt idx="1555">
                  <c:v>52.65</c:v>
                </c:pt>
                <c:pt idx="1556">
                  <c:v>53.18</c:v>
                </c:pt>
                <c:pt idx="1557">
                  <c:v>53.11</c:v>
                </c:pt>
                <c:pt idx="1558">
                  <c:v>53.4</c:v>
                </c:pt>
                <c:pt idx="1559">
                  <c:v>53.08</c:v>
                </c:pt>
                <c:pt idx="1560">
                  <c:v>52.24</c:v>
                </c:pt>
                <c:pt idx="1561">
                  <c:v>51.7</c:v>
                </c:pt>
                <c:pt idx="1562">
                  <c:v>51.15</c:v>
                </c:pt>
                <c:pt idx="1563">
                  <c:v>51.03</c:v>
                </c:pt>
                <c:pt idx="1564">
                  <c:v>50.24</c:v>
                </c:pt>
                <c:pt idx="1565">
                  <c:v>50.6</c:v>
                </c:pt>
                <c:pt idx="1566">
                  <c:v>50.35</c:v>
                </c:pt>
                <c:pt idx="1567">
                  <c:v>49.51</c:v>
                </c:pt>
                <c:pt idx="1568">
                  <c:v>48.37</c:v>
                </c:pt>
                <c:pt idx="1569">
                  <c:v>47.73</c:v>
                </c:pt>
                <c:pt idx="1570">
                  <c:v>47.97</c:v>
                </c:pt>
                <c:pt idx="1571">
                  <c:v>47.7</c:v>
                </c:pt>
                <c:pt idx="1572">
                  <c:v>48.04</c:v>
                </c:pt>
                <c:pt idx="1573">
                  <c:v>47.34</c:v>
                </c:pt>
                <c:pt idx="1574">
                  <c:v>48.22</c:v>
                </c:pt>
                <c:pt idx="1575">
                  <c:v>48.78</c:v>
                </c:pt>
                <c:pt idx="1576">
                  <c:v>48.75</c:v>
                </c:pt>
                <c:pt idx="1577">
                  <c:v>48.86</c:v>
                </c:pt>
                <c:pt idx="1578">
                  <c:v>47.72</c:v>
                </c:pt>
                <c:pt idx="1579">
                  <c:v>48.4</c:v>
                </c:pt>
                <c:pt idx="1580">
                  <c:v>48.49</c:v>
                </c:pt>
                <c:pt idx="1581">
                  <c:v>49.28</c:v>
                </c:pt>
                <c:pt idx="1582">
                  <c:v>50.28</c:v>
                </c:pt>
                <c:pt idx="1583">
                  <c:v>53.14</c:v>
                </c:pt>
                <c:pt idx="1584">
                  <c:v>53.2</c:v>
                </c:pt>
                <c:pt idx="1585">
                  <c:v>53.33</c:v>
                </c:pt>
                <c:pt idx="1586">
                  <c:v>52.61</c:v>
                </c:pt>
                <c:pt idx="1587">
                  <c:v>53.83</c:v>
                </c:pt>
                <c:pt idx="1588">
                  <c:v>54.01</c:v>
                </c:pt>
                <c:pt idx="1589">
                  <c:v>54.05</c:v>
                </c:pt>
                <c:pt idx="1590">
                  <c:v>53.99</c:v>
                </c:pt>
                <c:pt idx="1591">
                  <c:v>54.45</c:v>
                </c:pt>
                <c:pt idx="1592">
                  <c:v>53.59</c:v>
                </c:pt>
                <c:pt idx="1593">
                  <c:v>54.06</c:v>
                </c:pt>
                <c:pt idx="1594">
                  <c:v>53.97</c:v>
                </c:pt>
                <c:pt idx="1595">
                  <c:v>53.79</c:v>
                </c:pt>
                <c:pt idx="1596">
                  <c:v>53.4</c:v>
                </c:pt>
                <c:pt idx="1597">
                  <c:v>53.36</c:v>
                </c:pt>
                <c:pt idx="1598">
                  <c:v>53.11</c:v>
                </c:pt>
                <c:pt idx="1599">
                  <c:v>53.2</c:v>
                </c:pt>
                <c:pt idx="1600">
                  <c:v>52.93</c:v>
                </c:pt>
                <c:pt idx="1601">
                  <c:v>53.86</c:v>
                </c:pt>
                <c:pt idx="1602">
                  <c:v>53</c:v>
                </c:pt>
                <c:pt idx="1603">
                  <c:v>52.34</c:v>
                </c:pt>
                <c:pt idx="1604">
                  <c:v>52.17</c:v>
                </c:pt>
                <c:pt idx="1605">
                  <c:v>53.01</c:v>
                </c:pt>
                <c:pt idx="1606">
                  <c:v>53.83</c:v>
                </c:pt>
                <c:pt idx="1607">
                  <c:v>53.54</c:v>
                </c:pt>
                <c:pt idx="1608">
                  <c:v>53.88</c:v>
                </c:pt>
                <c:pt idx="1609">
                  <c:v>52.81</c:v>
                </c:pt>
                <c:pt idx="1610">
                  <c:v>52.63</c:v>
                </c:pt>
                <c:pt idx="1611">
                  <c:v>53.17</c:v>
                </c:pt>
                <c:pt idx="1612">
                  <c:v>53.78</c:v>
                </c:pt>
                <c:pt idx="1613">
                  <c:v>52.75</c:v>
                </c:pt>
                <c:pt idx="1614">
                  <c:v>53.18</c:v>
                </c:pt>
                <c:pt idx="1615">
                  <c:v>52.75</c:v>
                </c:pt>
                <c:pt idx="1616">
                  <c:v>52.42</c:v>
                </c:pt>
                <c:pt idx="1617">
                  <c:v>51.37</c:v>
                </c:pt>
                <c:pt idx="1618">
                  <c:v>51.08</c:v>
                </c:pt>
                <c:pt idx="1619">
                  <c:v>52.48</c:v>
                </c:pt>
                <c:pt idx="1620">
                  <c:v>52.52</c:v>
                </c:pt>
                <c:pt idx="1621">
                  <c:v>52.45</c:v>
                </c:pt>
                <c:pt idx="1622">
                  <c:v>52.37</c:v>
                </c:pt>
                <c:pt idx="1623">
                  <c:v>53.01</c:v>
                </c:pt>
                <c:pt idx="1624">
                  <c:v>52.25</c:v>
                </c:pt>
                <c:pt idx="1625">
                  <c:v>50.82</c:v>
                </c:pt>
                <c:pt idx="1626">
                  <c:v>51.96</c:v>
                </c:pt>
                <c:pt idx="1627">
                  <c:v>53.99</c:v>
                </c:pt>
                <c:pt idx="1628">
                  <c:v>53.76</c:v>
                </c:pt>
                <c:pt idx="1629">
                  <c:v>53.26</c:v>
                </c:pt>
                <c:pt idx="1630">
                  <c:v>52.33</c:v>
                </c:pt>
                <c:pt idx="1631">
                  <c:v>54.03</c:v>
                </c:pt>
                <c:pt idx="1632">
                  <c:v>53.72</c:v>
                </c:pt>
                <c:pt idx="1633">
                  <c:v>53.77</c:v>
                </c:pt>
                <c:pt idx="1634">
                  <c:v>54.06</c:v>
                </c:pt>
                <c:pt idx="1635">
                  <c:v>53.9</c:v>
                </c:pt>
                <c:pt idx="1636">
                  <c:v>53.19</c:v>
                </c:pt>
                <c:pt idx="1637">
                  <c:v>53.02</c:v>
                </c:pt>
                <c:pt idx="1638">
                  <c:v>52.95</c:v>
                </c:pt>
                <c:pt idx="1639">
                  <c:v>52.49</c:v>
                </c:pt>
                <c:pt idx="1640">
                  <c:v>52.23</c:v>
                </c:pt>
                <c:pt idx="1641">
                  <c:v>52.12</c:v>
                </c:pt>
                <c:pt idx="1642">
                  <c:v>51.9</c:v>
                </c:pt>
                <c:pt idx="1643">
                  <c:v>50.9</c:v>
                </c:pt>
                <c:pt idx="1644">
                  <c:v>51.04</c:v>
                </c:pt>
                <c:pt idx="1645">
                  <c:v>52.98</c:v>
                </c:pt>
                <c:pt idx="1646">
                  <c:v>52.83</c:v>
                </c:pt>
                <c:pt idx="1647">
                  <c:v>51.5</c:v>
                </c:pt>
                <c:pt idx="1648">
                  <c:v>50.84</c:v>
                </c:pt>
                <c:pt idx="1649">
                  <c:v>49.77</c:v>
                </c:pt>
                <c:pt idx="1650">
                  <c:v>50.93</c:v>
                </c:pt>
                <c:pt idx="1651">
                  <c:v>51.79</c:v>
                </c:pt>
                <c:pt idx="1652">
                  <c:v>51.68</c:v>
                </c:pt>
                <c:pt idx="1653">
                  <c:v>51.06</c:v>
                </c:pt>
                <c:pt idx="1654">
                  <c:v>49.44</c:v>
                </c:pt>
                <c:pt idx="1655">
                  <c:v>45.23</c:v>
                </c:pt>
                <c:pt idx="1656">
                  <c:v>47.08</c:v>
                </c:pt>
                <c:pt idx="1657">
                  <c:v>46.06</c:v>
                </c:pt>
                <c:pt idx="1658">
                  <c:v>47.98</c:v>
                </c:pt>
                <c:pt idx="1659">
                  <c:v>47.96</c:v>
                </c:pt>
                <c:pt idx="1660">
                  <c:v>48.03</c:v>
                </c:pt>
                <c:pt idx="1661">
                  <c:v>47.49</c:v>
                </c:pt>
                <c:pt idx="1662">
                  <c:v>45.69</c:v>
                </c:pt>
                <c:pt idx="1663">
                  <c:v>45.42</c:v>
                </c:pt>
                <c:pt idx="1664">
                  <c:v>45.57</c:v>
                </c:pt>
                <c:pt idx="1665">
                  <c:v>45.81</c:v>
                </c:pt>
                <c:pt idx="1666">
                  <c:v>43.32</c:v>
                </c:pt>
                <c:pt idx="1667">
                  <c:v>43.41</c:v>
                </c:pt>
                <c:pt idx="1668">
                  <c:v>44.66</c:v>
                </c:pt>
                <c:pt idx="1669">
                  <c:v>45.27</c:v>
                </c:pt>
                <c:pt idx="1670">
                  <c:v>44.98</c:v>
                </c:pt>
                <c:pt idx="1671">
                  <c:v>44.89</c:v>
                </c:pt>
                <c:pt idx="1672">
                  <c:v>44.07</c:v>
                </c:pt>
                <c:pt idx="1673">
                  <c:v>44.66</c:v>
                </c:pt>
                <c:pt idx="1674">
                  <c:v>45.34</c:v>
                </c:pt>
                <c:pt idx="1675">
                  <c:v>46.67</c:v>
                </c:pt>
                <c:pt idx="1676">
                  <c:v>46.86</c:v>
                </c:pt>
                <c:pt idx="1677">
                  <c:v>48.7</c:v>
                </c:pt>
                <c:pt idx="1678">
                  <c:v>49.72</c:v>
                </c:pt>
                <c:pt idx="1679">
                  <c:v>49.18</c:v>
                </c:pt>
                <c:pt idx="1680">
                  <c:v>49.96</c:v>
                </c:pt>
                <c:pt idx="1681">
                  <c:v>50.52</c:v>
                </c:pt>
                <c:pt idx="1682">
                  <c:v>50.85</c:v>
                </c:pt>
                <c:pt idx="1683">
                  <c:v>50.43</c:v>
                </c:pt>
                <c:pt idx="1684">
                  <c:v>51.6</c:v>
                </c:pt>
                <c:pt idx="1685">
                  <c:v>50.29</c:v>
                </c:pt>
                <c:pt idx="1686">
                  <c:v>49.94</c:v>
                </c:pt>
                <c:pt idx="1687">
                  <c:v>50.35</c:v>
                </c:pt>
                <c:pt idx="1688">
                  <c:v>50.44</c:v>
                </c:pt>
                <c:pt idx="1689">
                  <c:v>50.18</c:v>
                </c:pt>
                <c:pt idx="1690">
                  <c:v>50.79</c:v>
                </c:pt>
                <c:pt idx="1691">
                  <c:v>51.35</c:v>
                </c:pt>
                <c:pt idx="1692">
                  <c:v>49.81</c:v>
                </c:pt>
                <c:pt idx="1693">
                  <c:v>50.44</c:v>
                </c:pt>
                <c:pt idx="1694">
                  <c:v>49.83</c:v>
                </c:pt>
                <c:pt idx="1695">
                  <c:v>48.69</c:v>
                </c:pt>
                <c:pt idx="1696">
                  <c:v>48.81</c:v>
                </c:pt>
                <c:pt idx="1697">
                  <c:v>48.24</c:v>
                </c:pt>
                <c:pt idx="1698">
                  <c:v>47.83</c:v>
                </c:pt>
                <c:pt idx="1699">
                  <c:v>47.05</c:v>
                </c:pt>
                <c:pt idx="1700">
                  <c:v>44.67</c:v>
                </c:pt>
                <c:pt idx="1701">
                  <c:v>45.93</c:v>
                </c:pt>
                <c:pt idx="1702">
                  <c:v>44.48</c:v>
                </c:pt>
                <c:pt idx="1703">
                  <c:v>46.32</c:v>
                </c:pt>
                <c:pt idx="1704">
                  <c:v>45.34</c:v>
                </c:pt>
                <c:pt idx="1705">
                  <c:v>43.44</c:v>
                </c:pt>
                <c:pt idx="1706">
                  <c:v>43.3</c:v>
                </c:pt>
                <c:pt idx="1707">
                  <c:v>43.03</c:v>
                </c:pt>
                <c:pt idx="1708">
                  <c:v>43.91</c:v>
                </c:pt>
                <c:pt idx="1709">
                  <c:v>43.58</c:v>
                </c:pt>
                <c:pt idx="1710">
                  <c:v>44.9</c:v>
                </c:pt>
                <c:pt idx="1711">
                  <c:v>46.29</c:v>
                </c:pt>
                <c:pt idx="1712">
                  <c:v>45.88</c:v>
                </c:pt>
                <c:pt idx="1713">
                  <c:v>47.62</c:v>
                </c:pt>
                <c:pt idx="1714">
                  <c:v>45.5</c:v>
                </c:pt>
                <c:pt idx="1715">
                  <c:v>44.83</c:v>
                </c:pt>
                <c:pt idx="1716">
                  <c:v>45.07</c:v>
                </c:pt>
                <c:pt idx="1717">
                  <c:v>44.11</c:v>
                </c:pt>
                <c:pt idx="1718">
                  <c:v>44.44</c:v>
                </c:pt>
                <c:pt idx="1719">
                  <c:v>43.16</c:v>
                </c:pt>
                <c:pt idx="1720">
                  <c:v>44.7</c:v>
                </c:pt>
                <c:pt idx="1721">
                  <c:v>46.35</c:v>
                </c:pt>
                <c:pt idx="1722">
                  <c:v>46.98</c:v>
                </c:pt>
                <c:pt idx="1723">
                  <c:v>47.64</c:v>
                </c:pt>
                <c:pt idx="1724">
                  <c:v>47.33</c:v>
                </c:pt>
                <c:pt idx="1725">
                  <c:v>46.77</c:v>
                </c:pt>
                <c:pt idx="1726">
                  <c:v>48.1</c:v>
                </c:pt>
                <c:pt idx="1727">
                  <c:v>47.05</c:v>
                </c:pt>
                <c:pt idx="1728">
                  <c:v>48.52</c:v>
                </c:pt>
                <c:pt idx="1729">
                  <c:v>48.22</c:v>
                </c:pt>
                <c:pt idx="1730">
                  <c:v>46.79</c:v>
                </c:pt>
                <c:pt idx="1731">
                  <c:v>46.58</c:v>
                </c:pt>
                <c:pt idx="1732">
                  <c:v>45.74</c:v>
                </c:pt>
                <c:pt idx="1733">
                  <c:v>44.49</c:v>
                </c:pt>
                <c:pt idx="1734">
                  <c:v>43.49</c:v>
                </c:pt>
                <c:pt idx="1735">
                  <c:v>41.71</c:v>
                </c:pt>
                <c:pt idx="1736">
                  <c:v>42.77</c:v>
                </c:pt>
                <c:pt idx="1737">
                  <c:v>43.02</c:v>
                </c:pt>
                <c:pt idx="1738">
                  <c:v>41.8</c:v>
                </c:pt>
                <c:pt idx="1739">
                  <c:v>41.93</c:v>
                </c:pt>
                <c:pt idx="1740">
                  <c:v>40.83</c:v>
                </c:pt>
                <c:pt idx="1741">
                  <c:v>39.51</c:v>
                </c:pt>
                <c:pt idx="1742">
                  <c:v>40.06</c:v>
                </c:pt>
                <c:pt idx="1743">
                  <c:v>41.6</c:v>
                </c:pt>
                <c:pt idx="1744">
                  <c:v>41.14</c:v>
                </c:pt>
                <c:pt idx="1745">
                  <c:v>41.92</c:v>
                </c:pt>
                <c:pt idx="1746">
                  <c:v>42.92</c:v>
                </c:pt>
                <c:pt idx="1747">
                  <c:v>43.13</c:v>
                </c:pt>
                <c:pt idx="1748">
                  <c:v>44.19</c:v>
                </c:pt>
                <c:pt idx="1749">
                  <c:v>44.75</c:v>
                </c:pt>
                <c:pt idx="1750">
                  <c:v>44.94</c:v>
                </c:pt>
                <c:pt idx="1751">
                  <c:v>44.65</c:v>
                </c:pt>
                <c:pt idx="1752">
                  <c:v>45.24</c:v>
                </c:pt>
                <c:pt idx="1753">
                  <c:v>45.95</c:v>
                </c:pt>
                <c:pt idx="1754">
                  <c:v>45.68</c:v>
                </c:pt>
                <c:pt idx="1755">
                  <c:v>44.75</c:v>
                </c:pt>
                <c:pt idx="1756">
                  <c:v>46.8</c:v>
                </c:pt>
                <c:pt idx="1757">
                  <c:v>44.76</c:v>
                </c:pt>
                <c:pt idx="1758">
                  <c:v>45.41</c:v>
                </c:pt>
                <c:pt idx="1759">
                  <c:v>45.14</c:v>
                </c:pt>
                <c:pt idx="1760">
                  <c:v>47.43</c:v>
                </c:pt>
                <c:pt idx="1761">
                  <c:v>46.6</c:v>
                </c:pt>
                <c:pt idx="1762">
                  <c:v>48.65</c:v>
                </c:pt>
                <c:pt idx="1763">
                  <c:v>49.01</c:v>
                </c:pt>
                <c:pt idx="1764">
                  <c:v>48.99</c:v>
                </c:pt>
                <c:pt idx="1765">
                  <c:v>48.33</c:v>
                </c:pt>
                <c:pt idx="1766">
                  <c:v>49.88</c:v>
                </c:pt>
                <c:pt idx="1767">
                  <c:v>47.85</c:v>
                </c:pt>
                <c:pt idx="1768">
                  <c:v>46.33</c:v>
                </c:pt>
                <c:pt idx="1769">
                  <c:v>47.64</c:v>
                </c:pt>
                <c:pt idx="1770">
                  <c:v>50.11</c:v>
                </c:pt>
                <c:pt idx="1771">
                  <c:v>49.13</c:v>
                </c:pt>
                <c:pt idx="1772">
                  <c:v>48.85</c:v>
                </c:pt>
                <c:pt idx="1773">
                  <c:v>49.37</c:v>
                </c:pt>
                <c:pt idx="1774">
                  <c:v>47.98</c:v>
                </c:pt>
                <c:pt idx="1775">
                  <c:v>46.21</c:v>
                </c:pt>
                <c:pt idx="1776">
                  <c:v>48.01</c:v>
                </c:pt>
                <c:pt idx="1777">
                  <c:v>48.49</c:v>
                </c:pt>
                <c:pt idx="1778">
                  <c:v>48.88</c:v>
                </c:pt>
                <c:pt idx="1779">
                  <c:v>49.07</c:v>
                </c:pt>
                <c:pt idx="1780">
                  <c:v>50.56</c:v>
                </c:pt>
                <c:pt idx="1781">
                  <c:v>51.23</c:v>
                </c:pt>
                <c:pt idx="1782">
                  <c:v>50.36</c:v>
                </c:pt>
                <c:pt idx="1783">
                  <c:v>49.69</c:v>
                </c:pt>
                <c:pt idx="1784">
                  <c:v>48.62</c:v>
                </c:pt>
                <c:pt idx="1785">
                  <c:v>49.17</c:v>
                </c:pt>
                <c:pt idx="1786">
                  <c:v>49.01</c:v>
                </c:pt>
                <c:pt idx="1787">
                  <c:v>49.1</c:v>
                </c:pt>
                <c:pt idx="1788">
                  <c:v>49.51</c:v>
                </c:pt>
                <c:pt idx="1789">
                  <c:v>49.58</c:v>
                </c:pt>
                <c:pt idx="1790">
                  <c:v>49.33</c:v>
                </c:pt>
                <c:pt idx="1791">
                  <c:v>49.48</c:v>
                </c:pt>
                <c:pt idx="1792">
                  <c:v>49.56</c:v>
                </c:pt>
                <c:pt idx="1793">
                  <c:v>48.62</c:v>
                </c:pt>
                <c:pt idx="1794">
                  <c:v>48.08</c:v>
                </c:pt>
                <c:pt idx="1795">
                  <c:v>47.75</c:v>
                </c:pt>
                <c:pt idx="1796">
                  <c:v>48.16</c:v>
                </c:pt>
                <c:pt idx="1797">
                  <c:v>48.19</c:v>
                </c:pt>
                <c:pt idx="1798">
                  <c:v>48.31</c:v>
                </c:pt>
                <c:pt idx="1799">
                  <c:v>47.72</c:v>
                </c:pt>
                <c:pt idx="1800">
                  <c:v>46.21</c:v>
                </c:pt>
                <c:pt idx="1801">
                  <c:v>46.7</c:v>
                </c:pt>
                <c:pt idx="1802">
                  <c:v>46.23</c:v>
                </c:pt>
                <c:pt idx="1803">
                  <c:v>44.66</c:v>
                </c:pt>
                <c:pt idx="1804">
                  <c:v>43.44</c:v>
                </c:pt>
                <c:pt idx="1805">
                  <c:v>44.66</c:v>
                </c:pt>
                <c:pt idx="1806">
                  <c:v>44.32</c:v>
                </c:pt>
                <c:pt idx="1807">
                  <c:v>43.78</c:v>
                </c:pt>
                <c:pt idx="1808">
                  <c:v>43.65</c:v>
                </c:pt>
                <c:pt idx="1809">
                  <c:v>44.78</c:v>
                </c:pt>
                <c:pt idx="1810">
                  <c:v>45.92</c:v>
                </c:pt>
                <c:pt idx="1811">
                  <c:v>46.03</c:v>
                </c:pt>
                <c:pt idx="1812">
                  <c:v>45.33</c:v>
                </c:pt>
                <c:pt idx="1813">
                  <c:v>44.04</c:v>
                </c:pt>
                <c:pt idx="1814">
                  <c:v>42.64</c:v>
                </c:pt>
                <c:pt idx="1815">
                  <c:v>43.73</c:v>
                </c:pt>
                <c:pt idx="1816">
                  <c:v>43.18</c:v>
                </c:pt>
                <c:pt idx="1817">
                  <c:v>42.63</c:v>
                </c:pt>
                <c:pt idx="1818">
                  <c:v>41.08</c:v>
                </c:pt>
                <c:pt idx="1819">
                  <c:v>39.78</c:v>
                </c:pt>
                <c:pt idx="1820">
                  <c:v>40.36</c:v>
                </c:pt>
                <c:pt idx="1821">
                  <c:v>41.5</c:v>
                </c:pt>
                <c:pt idx="1822">
                  <c:v>41.76</c:v>
                </c:pt>
                <c:pt idx="1823">
                  <c:v>42.17</c:v>
                </c:pt>
                <c:pt idx="1824">
                  <c:v>40.36</c:v>
                </c:pt>
                <c:pt idx="1825">
                  <c:v>39.72</c:v>
                </c:pt>
                <c:pt idx="1826">
                  <c:v>37.26</c:v>
                </c:pt>
                <c:pt idx="1827">
                  <c:v>37.75</c:v>
                </c:pt>
                <c:pt idx="1828">
                  <c:v>35.89</c:v>
                </c:pt>
                <c:pt idx="1829">
                  <c:v>35.700000000000003</c:v>
                </c:pt>
                <c:pt idx="1830">
                  <c:v>36.79</c:v>
                </c:pt>
                <c:pt idx="1831">
                  <c:v>38.340000000000003</c:v>
                </c:pt>
                <c:pt idx="1832">
                  <c:v>38.32</c:v>
                </c:pt>
                <c:pt idx="1833">
                  <c:v>38.28</c:v>
                </c:pt>
                <c:pt idx="1834">
                  <c:v>39.39</c:v>
                </c:pt>
                <c:pt idx="1835">
                  <c:v>39.46</c:v>
                </c:pt>
                <c:pt idx="1836">
                  <c:v>39.79</c:v>
                </c:pt>
                <c:pt idx="1837">
                  <c:v>41.45</c:v>
                </c:pt>
                <c:pt idx="1838">
                  <c:v>39.909999999999997</c:v>
                </c:pt>
                <c:pt idx="1839">
                  <c:v>39.44</c:v>
                </c:pt>
                <c:pt idx="1840">
                  <c:v>40.200000000000003</c:v>
                </c:pt>
                <c:pt idx="1841">
                  <c:v>38.46</c:v>
                </c:pt>
                <c:pt idx="1842">
                  <c:v>36.340000000000003</c:v>
                </c:pt>
                <c:pt idx="1843">
                  <c:v>37.18</c:v>
                </c:pt>
                <c:pt idx="1844">
                  <c:v>38.5</c:v>
                </c:pt>
                <c:pt idx="1845">
                  <c:v>37.840000000000003</c:v>
                </c:pt>
                <c:pt idx="1846">
                  <c:v>38.29</c:v>
                </c:pt>
                <c:pt idx="1847">
                  <c:v>36.5</c:v>
                </c:pt>
                <c:pt idx="1848">
                  <c:v>37.9</c:v>
                </c:pt>
                <c:pt idx="1849">
                  <c:v>35.92</c:v>
                </c:pt>
                <c:pt idx="1850">
                  <c:v>34.57</c:v>
                </c:pt>
                <c:pt idx="1851">
                  <c:v>34.659999999999997</c:v>
                </c:pt>
                <c:pt idx="1852">
                  <c:v>34.4</c:v>
                </c:pt>
                <c:pt idx="1853">
                  <c:v>33.75</c:v>
                </c:pt>
                <c:pt idx="1854">
                  <c:v>32.78</c:v>
                </c:pt>
                <c:pt idx="1855">
                  <c:v>33.07</c:v>
                </c:pt>
                <c:pt idx="1856">
                  <c:v>32.15</c:v>
                </c:pt>
                <c:pt idx="1857">
                  <c:v>31.87</c:v>
                </c:pt>
                <c:pt idx="1858">
                  <c:v>31.48</c:v>
                </c:pt>
                <c:pt idx="1859">
                  <c:v>29.64</c:v>
                </c:pt>
                <c:pt idx="1860">
                  <c:v>30.77</c:v>
                </c:pt>
                <c:pt idx="1861">
                  <c:v>30.66</c:v>
                </c:pt>
                <c:pt idx="1862">
                  <c:v>29.04</c:v>
                </c:pt>
                <c:pt idx="1863">
                  <c:v>30.6</c:v>
                </c:pt>
                <c:pt idx="1864">
                  <c:v>29.08</c:v>
                </c:pt>
                <c:pt idx="1865">
                  <c:v>29.44</c:v>
                </c:pt>
                <c:pt idx="1866">
                  <c:v>26.21</c:v>
                </c:pt>
                <c:pt idx="1867">
                  <c:v>27.45</c:v>
                </c:pt>
                <c:pt idx="1868">
                  <c:v>27.94</c:v>
                </c:pt>
                <c:pt idx="1869">
                  <c:v>29.69</c:v>
                </c:pt>
                <c:pt idx="1870">
                  <c:v>30.89</c:v>
                </c:pt>
                <c:pt idx="1871">
                  <c:v>31.72</c:v>
                </c:pt>
                <c:pt idx="1872">
                  <c:v>32.28</c:v>
                </c:pt>
                <c:pt idx="1873">
                  <c:v>29.88</c:v>
                </c:pt>
                <c:pt idx="1874">
                  <c:v>31.62</c:v>
                </c:pt>
                <c:pt idx="1875">
                  <c:v>33.619999999999997</c:v>
                </c:pt>
                <c:pt idx="1876">
                  <c:v>33.22</c:v>
                </c:pt>
                <c:pt idx="1877">
                  <c:v>32.299999999999997</c:v>
                </c:pt>
                <c:pt idx="1878">
                  <c:v>31.45</c:v>
                </c:pt>
                <c:pt idx="1879">
                  <c:v>30.34</c:v>
                </c:pt>
                <c:pt idx="1880">
                  <c:v>32.19</c:v>
                </c:pt>
                <c:pt idx="1881">
                  <c:v>29.53</c:v>
                </c:pt>
                <c:pt idx="1882">
                  <c:v>26.55</c:v>
                </c:pt>
                <c:pt idx="1883">
                  <c:v>28.46</c:v>
                </c:pt>
                <c:pt idx="1884">
                  <c:v>30.02</c:v>
                </c:pt>
                <c:pt idx="1885">
                  <c:v>29.75</c:v>
                </c:pt>
                <c:pt idx="1886">
                  <c:v>29.42</c:v>
                </c:pt>
                <c:pt idx="1887">
                  <c:v>31.2</c:v>
                </c:pt>
                <c:pt idx="1888">
                  <c:v>30.48</c:v>
                </c:pt>
                <c:pt idx="1889">
                  <c:v>30.44</c:v>
                </c:pt>
                <c:pt idx="1890">
                  <c:v>31.41</c:v>
                </c:pt>
                <c:pt idx="1891">
                  <c:v>33.159999999999997</c:v>
                </c:pt>
                <c:pt idx="1892">
                  <c:v>33.270000000000003</c:v>
                </c:pt>
                <c:pt idx="1893">
                  <c:v>33.97</c:v>
                </c:pt>
                <c:pt idx="1894">
                  <c:v>35.97</c:v>
                </c:pt>
                <c:pt idx="1895">
                  <c:v>36.76</c:v>
                </c:pt>
                <c:pt idx="1896">
                  <c:v>37.04</c:v>
                </c:pt>
                <c:pt idx="1897">
                  <c:v>36.6</c:v>
                </c:pt>
                <c:pt idx="1898">
                  <c:v>37.869999999999997</c:v>
                </c:pt>
                <c:pt idx="1899">
                  <c:v>36.81</c:v>
                </c:pt>
                <c:pt idx="1900">
                  <c:v>38.1</c:v>
                </c:pt>
                <c:pt idx="1901">
                  <c:v>37.5</c:v>
                </c:pt>
                <c:pt idx="1902">
                  <c:v>36.14</c:v>
                </c:pt>
                <c:pt idx="1903">
                  <c:v>34.74</c:v>
                </c:pt>
                <c:pt idx="1904">
                  <c:v>34.729999999999997</c:v>
                </c:pt>
                <c:pt idx="1905">
                  <c:v>34.950000000000003</c:v>
                </c:pt>
                <c:pt idx="1906">
                  <c:v>35.520000000000003</c:v>
                </c:pt>
                <c:pt idx="1907">
                  <c:v>37.35</c:v>
                </c:pt>
                <c:pt idx="1908">
                  <c:v>36.31</c:v>
                </c:pt>
                <c:pt idx="1909">
                  <c:v>35.619999999999997</c:v>
                </c:pt>
                <c:pt idx="1910">
                  <c:v>36.76</c:v>
                </c:pt>
                <c:pt idx="1911">
                  <c:v>37.159999999999997</c:v>
                </c:pt>
                <c:pt idx="1912">
                  <c:v>37.51</c:v>
                </c:pt>
                <c:pt idx="1913">
                  <c:v>37.65</c:v>
                </c:pt>
                <c:pt idx="1914">
                  <c:v>39.97</c:v>
                </c:pt>
                <c:pt idx="1915">
                  <c:v>41.08</c:v>
                </c:pt>
                <c:pt idx="1916">
                  <c:v>39.94</c:v>
                </c:pt>
                <c:pt idx="1917">
                  <c:v>41.85</c:v>
                </c:pt>
                <c:pt idx="1918">
                  <c:v>41.65</c:v>
                </c:pt>
                <c:pt idx="1919">
                  <c:v>41.71</c:v>
                </c:pt>
                <c:pt idx="1920">
                  <c:v>42.59</c:v>
                </c:pt>
                <c:pt idx="1921">
                  <c:v>43.04</c:v>
                </c:pt>
                <c:pt idx="1922">
                  <c:v>42.87</c:v>
                </c:pt>
                <c:pt idx="1923">
                  <c:v>41.75</c:v>
                </c:pt>
                <c:pt idx="1924">
                  <c:v>40.39</c:v>
                </c:pt>
                <c:pt idx="1925">
                  <c:v>40.54</c:v>
                </c:pt>
                <c:pt idx="1926">
                  <c:v>40.75</c:v>
                </c:pt>
                <c:pt idx="1927">
                  <c:v>40.67</c:v>
                </c:pt>
                <c:pt idx="1928">
                  <c:v>41.74</c:v>
                </c:pt>
                <c:pt idx="1929">
                  <c:v>40.74</c:v>
                </c:pt>
                <c:pt idx="1930">
                  <c:v>41.75</c:v>
                </c:pt>
                <c:pt idx="1931">
                  <c:v>42.93</c:v>
                </c:pt>
                <c:pt idx="1932">
                  <c:v>44.21</c:v>
                </c:pt>
                <c:pt idx="1933">
                  <c:v>43.87</c:v>
                </c:pt>
                <c:pt idx="1934">
                  <c:v>44.29</c:v>
                </c:pt>
                <c:pt idx="1935">
                  <c:v>45.2</c:v>
                </c:pt>
                <c:pt idx="1936">
                  <c:v>46.32</c:v>
                </c:pt>
                <c:pt idx="1937">
                  <c:v>47.9</c:v>
                </c:pt>
                <c:pt idx="1938">
                  <c:v>46.14</c:v>
                </c:pt>
                <c:pt idx="1939">
                  <c:v>46.59</c:v>
                </c:pt>
                <c:pt idx="1940">
                  <c:v>46.06</c:v>
                </c:pt>
                <c:pt idx="1941">
                  <c:v>45.94</c:v>
                </c:pt>
                <c:pt idx="1942">
                  <c:v>43.2</c:v>
                </c:pt>
                <c:pt idx="1943">
                  <c:v>43.98</c:v>
                </c:pt>
                <c:pt idx="1944">
                  <c:v>44.6</c:v>
                </c:pt>
                <c:pt idx="1945">
                  <c:v>45.38</c:v>
                </c:pt>
                <c:pt idx="1946">
                  <c:v>45.2</c:v>
                </c:pt>
                <c:pt idx="1947">
                  <c:v>45.55</c:v>
                </c:pt>
                <c:pt idx="1948">
                  <c:v>45.89</c:v>
                </c:pt>
                <c:pt idx="1949">
                  <c:v>47.26</c:v>
                </c:pt>
                <c:pt idx="1950">
                  <c:v>46.38</c:v>
                </c:pt>
                <c:pt idx="1951">
                  <c:v>46.64</c:v>
                </c:pt>
                <c:pt idx="1952">
                  <c:v>46.66</c:v>
                </c:pt>
                <c:pt idx="1953">
                  <c:v>47.1</c:v>
                </c:pt>
                <c:pt idx="1954">
                  <c:v>49.63</c:v>
                </c:pt>
                <c:pt idx="1955">
                  <c:v>49.43</c:v>
                </c:pt>
                <c:pt idx="1956">
                  <c:v>47.81</c:v>
                </c:pt>
                <c:pt idx="1957">
                  <c:v>48.53</c:v>
                </c:pt>
                <c:pt idx="1958">
                  <c:v>46.26</c:v>
                </c:pt>
                <c:pt idx="1959">
                  <c:v>45.54</c:v>
                </c:pt>
                <c:pt idx="1960">
                  <c:v>44.74</c:v>
                </c:pt>
                <c:pt idx="1961">
                  <c:v>45.09</c:v>
                </c:pt>
                <c:pt idx="1962">
                  <c:v>45.23</c:v>
                </c:pt>
                <c:pt idx="1963">
                  <c:v>44.43</c:v>
                </c:pt>
                <c:pt idx="1964">
                  <c:v>45.7</c:v>
                </c:pt>
                <c:pt idx="1965">
                  <c:v>44.91</c:v>
                </c:pt>
                <c:pt idx="1966">
                  <c:v>44.48</c:v>
                </c:pt>
                <c:pt idx="1967">
                  <c:v>45.83</c:v>
                </c:pt>
                <c:pt idx="1968">
                  <c:v>46.68</c:v>
                </c:pt>
                <c:pt idx="1969">
                  <c:v>44.68</c:v>
                </c:pt>
                <c:pt idx="1970">
                  <c:v>46.9</c:v>
                </c:pt>
                <c:pt idx="1971">
                  <c:v>47.15</c:v>
                </c:pt>
                <c:pt idx="1972">
                  <c:v>44.59</c:v>
                </c:pt>
                <c:pt idx="1973">
                  <c:v>44</c:v>
                </c:pt>
                <c:pt idx="1974">
                  <c:v>44.63</c:v>
                </c:pt>
                <c:pt idx="1975">
                  <c:v>45.92</c:v>
                </c:pt>
                <c:pt idx="1976">
                  <c:v>44.15</c:v>
                </c:pt>
                <c:pt idx="1977">
                  <c:v>45.94</c:v>
                </c:pt>
                <c:pt idx="1978">
                  <c:v>44.7</c:v>
                </c:pt>
                <c:pt idx="1979">
                  <c:v>45.72</c:v>
                </c:pt>
                <c:pt idx="1980">
                  <c:v>46.05</c:v>
                </c:pt>
                <c:pt idx="1981">
                  <c:v>46.75</c:v>
                </c:pt>
                <c:pt idx="1982">
                  <c:v>46.25</c:v>
                </c:pt>
                <c:pt idx="1983">
                  <c:v>45.41</c:v>
                </c:pt>
                <c:pt idx="1984">
                  <c:v>49.2</c:v>
                </c:pt>
                <c:pt idx="1985">
                  <c:v>45.22</c:v>
                </c:pt>
                <c:pt idx="1986">
                  <c:v>42.56</c:v>
                </c:pt>
                <c:pt idx="1987">
                  <c:v>38.6</c:v>
                </c:pt>
                <c:pt idx="1988">
                  <c:v>39.31</c:v>
                </c:pt>
                <c:pt idx="1989">
                  <c:v>38.24</c:v>
                </c:pt>
                <c:pt idx="1990">
                  <c:v>40.450000000000003</c:v>
                </c:pt>
                <c:pt idx="1991">
                  <c:v>41.14</c:v>
                </c:pt>
                <c:pt idx="1992">
                  <c:v>40.799999999999997</c:v>
                </c:pt>
                <c:pt idx="1993">
                  <c:v>42.62</c:v>
                </c:pt>
                <c:pt idx="1994">
                  <c:v>41.87</c:v>
                </c:pt>
                <c:pt idx="1995">
                  <c:v>42.5</c:v>
                </c:pt>
                <c:pt idx="1996">
                  <c:v>42.23</c:v>
                </c:pt>
                <c:pt idx="1997">
                  <c:v>43.3</c:v>
                </c:pt>
                <c:pt idx="1998">
                  <c:v>43.08</c:v>
                </c:pt>
                <c:pt idx="1999">
                  <c:v>44.96</c:v>
                </c:pt>
                <c:pt idx="2000">
                  <c:v>43.87</c:v>
                </c:pt>
                <c:pt idx="2001">
                  <c:v>44.66</c:v>
                </c:pt>
                <c:pt idx="2002">
                  <c:v>45.15</c:v>
                </c:pt>
                <c:pt idx="2003">
                  <c:v>45.74</c:v>
                </c:pt>
                <c:pt idx="2004">
                  <c:v>45.17</c:v>
                </c:pt>
                <c:pt idx="2005">
                  <c:v>47.12</c:v>
                </c:pt>
                <c:pt idx="2006">
                  <c:v>48.52</c:v>
                </c:pt>
                <c:pt idx="2007">
                  <c:v>48.79</c:v>
                </c:pt>
                <c:pt idx="2008">
                  <c:v>47.98</c:v>
                </c:pt>
                <c:pt idx="2009">
                  <c:v>47.39</c:v>
                </c:pt>
                <c:pt idx="2010">
                  <c:v>48.14</c:v>
                </c:pt>
                <c:pt idx="2011">
                  <c:v>48.45</c:v>
                </c:pt>
                <c:pt idx="2012">
                  <c:v>49.19</c:v>
                </c:pt>
                <c:pt idx="2013">
                  <c:v>50.36</c:v>
                </c:pt>
                <c:pt idx="2014">
                  <c:v>50.15</c:v>
                </c:pt>
                <c:pt idx="2015">
                  <c:v>50.89</c:v>
                </c:pt>
                <c:pt idx="2016">
                  <c:v>50.91</c:v>
                </c:pt>
                <c:pt idx="2017">
                  <c:v>51.41</c:v>
                </c:pt>
                <c:pt idx="2018">
                  <c:v>53.04</c:v>
                </c:pt>
                <c:pt idx="2019">
                  <c:v>52.2</c:v>
                </c:pt>
                <c:pt idx="2020">
                  <c:v>52.74</c:v>
                </c:pt>
                <c:pt idx="2021">
                  <c:v>52.78</c:v>
                </c:pt>
                <c:pt idx="2022">
                  <c:v>51.65</c:v>
                </c:pt>
                <c:pt idx="2023">
                  <c:v>52.33</c:v>
                </c:pt>
                <c:pt idx="2024">
                  <c:v>52.53</c:v>
                </c:pt>
                <c:pt idx="2025">
                  <c:v>55.52</c:v>
                </c:pt>
                <c:pt idx="2026">
                  <c:v>56.93</c:v>
                </c:pt>
                <c:pt idx="2027">
                  <c:v>56.96</c:v>
                </c:pt>
                <c:pt idx="2028">
                  <c:v>59.47</c:v>
                </c:pt>
                <c:pt idx="2029">
                  <c:v>58.33</c:v>
                </c:pt>
                <c:pt idx="2030">
                  <c:v>59.63</c:v>
                </c:pt>
                <c:pt idx="2031">
                  <c:v>59.7</c:v>
                </c:pt>
                <c:pt idx="2032">
                  <c:v>60.27</c:v>
                </c:pt>
                <c:pt idx="2033">
                  <c:v>61.01</c:v>
                </c:pt>
                <c:pt idx="2034">
                  <c:v>59.68</c:v>
                </c:pt>
                <c:pt idx="2035">
                  <c:v>59.61</c:v>
                </c:pt>
                <c:pt idx="2036">
                  <c:v>60.45</c:v>
                </c:pt>
                <c:pt idx="2037">
                  <c:v>59.92</c:v>
                </c:pt>
                <c:pt idx="2038">
                  <c:v>59.97</c:v>
                </c:pt>
                <c:pt idx="2039">
                  <c:v>59.52</c:v>
                </c:pt>
                <c:pt idx="2040">
                  <c:v>59.96</c:v>
                </c:pt>
                <c:pt idx="2041">
                  <c:v>60.77</c:v>
                </c:pt>
                <c:pt idx="2042">
                  <c:v>61.43</c:v>
                </c:pt>
                <c:pt idx="2043">
                  <c:v>60.14</c:v>
                </c:pt>
                <c:pt idx="2044">
                  <c:v>58.14</c:v>
                </c:pt>
                <c:pt idx="2045">
                  <c:v>59.13</c:v>
                </c:pt>
                <c:pt idx="2046">
                  <c:v>58</c:v>
                </c:pt>
                <c:pt idx="2047">
                  <c:v>59.64</c:v>
                </c:pt>
                <c:pt idx="2048">
                  <c:v>61.26</c:v>
                </c:pt>
                <c:pt idx="2049">
                  <c:v>60.2</c:v>
                </c:pt>
                <c:pt idx="2050">
                  <c:v>60.3</c:v>
                </c:pt>
                <c:pt idx="2051">
                  <c:v>57.68</c:v>
                </c:pt>
                <c:pt idx="2052">
                  <c:v>57.51</c:v>
                </c:pt>
                <c:pt idx="2053">
                  <c:v>58.03</c:v>
                </c:pt>
                <c:pt idx="2054">
                  <c:v>59.85</c:v>
                </c:pt>
                <c:pt idx="2055">
                  <c:v>59.92</c:v>
                </c:pt>
                <c:pt idx="2056">
                  <c:v>59.72</c:v>
                </c:pt>
                <c:pt idx="2057">
                  <c:v>60.72</c:v>
                </c:pt>
                <c:pt idx="2058">
                  <c:v>58.98</c:v>
                </c:pt>
                <c:pt idx="2059">
                  <c:v>57.26</c:v>
                </c:pt>
                <c:pt idx="2060">
                  <c:v>59.43</c:v>
                </c:pt>
                <c:pt idx="2061">
                  <c:v>59.69</c:v>
                </c:pt>
                <c:pt idx="2062">
                  <c:v>59.88</c:v>
                </c:pt>
                <c:pt idx="2063">
                  <c:v>60.5</c:v>
                </c:pt>
                <c:pt idx="2064">
                  <c:v>60.75</c:v>
                </c:pt>
                <c:pt idx="2065">
                  <c:v>59.25</c:v>
                </c:pt>
                <c:pt idx="2066">
                  <c:v>59.39</c:v>
                </c:pt>
                <c:pt idx="2067">
                  <c:v>58.94</c:v>
                </c:pt>
                <c:pt idx="2068">
                  <c:v>60.93</c:v>
                </c:pt>
                <c:pt idx="2069">
                  <c:v>60.4</c:v>
                </c:pt>
                <c:pt idx="2070">
                  <c:v>58.93</c:v>
                </c:pt>
                <c:pt idx="2071">
                  <c:v>59.15</c:v>
                </c:pt>
                <c:pt idx="2072">
                  <c:v>59.63</c:v>
                </c:pt>
                <c:pt idx="2073">
                  <c:v>58.58</c:v>
                </c:pt>
                <c:pt idx="2074">
                  <c:v>57.06</c:v>
                </c:pt>
                <c:pt idx="2075">
                  <c:v>56.99</c:v>
                </c:pt>
                <c:pt idx="2076">
                  <c:v>57.15</c:v>
                </c:pt>
                <c:pt idx="2077">
                  <c:v>57.74</c:v>
                </c:pt>
                <c:pt idx="2078">
                  <c:v>56.16</c:v>
                </c:pt>
                <c:pt idx="2079">
                  <c:v>55.26</c:v>
                </c:pt>
                <c:pt idx="2080">
                  <c:v>56.38</c:v>
                </c:pt>
                <c:pt idx="2081">
                  <c:v>55.74</c:v>
                </c:pt>
                <c:pt idx="2082">
                  <c:v>56.71</c:v>
                </c:pt>
                <c:pt idx="2083">
                  <c:v>56.39</c:v>
                </c:pt>
                <c:pt idx="2084">
                  <c:v>53.29</c:v>
                </c:pt>
                <c:pt idx="2085">
                  <c:v>51.91</c:v>
                </c:pt>
                <c:pt idx="2086">
                  <c:v>51.64</c:v>
                </c:pt>
                <c:pt idx="2087">
                  <c:v>50.79</c:v>
                </c:pt>
                <c:pt idx="2088">
                  <c:v>50.42</c:v>
                </c:pt>
                <c:pt idx="2089">
                  <c:v>53.98</c:v>
                </c:pt>
                <c:pt idx="2090">
                  <c:v>52.14</c:v>
                </c:pt>
                <c:pt idx="2091">
                  <c:v>49.14</c:v>
                </c:pt>
                <c:pt idx="2092">
                  <c:v>49.14</c:v>
                </c:pt>
                <c:pt idx="2093">
                  <c:v>50.09</c:v>
                </c:pt>
                <c:pt idx="2094">
                  <c:v>47.6</c:v>
                </c:pt>
                <c:pt idx="2095">
                  <c:v>48.68</c:v>
                </c:pt>
                <c:pt idx="2096">
                  <c:v>48.87</c:v>
                </c:pt>
                <c:pt idx="2097">
                  <c:v>51.43</c:v>
                </c:pt>
                <c:pt idx="2098">
                  <c:v>49.21</c:v>
                </c:pt>
                <c:pt idx="2099">
                  <c:v>47.51</c:v>
                </c:pt>
                <c:pt idx="2100">
                  <c:v>47.45</c:v>
                </c:pt>
                <c:pt idx="2101">
                  <c:v>45.72</c:v>
                </c:pt>
                <c:pt idx="2102">
                  <c:v>43.96</c:v>
                </c:pt>
                <c:pt idx="2103">
                  <c:v>44.66</c:v>
                </c:pt>
                <c:pt idx="2104">
                  <c:v>43.46</c:v>
                </c:pt>
                <c:pt idx="2105">
                  <c:v>43.88</c:v>
                </c:pt>
                <c:pt idx="2106">
                  <c:v>44.84</c:v>
                </c:pt>
                <c:pt idx="2107">
                  <c:v>47.05</c:v>
                </c:pt>
                <c:pt idx="2108">
                  <c:v>48.17</c:v>
                </c:pt>
                <c:pt idx="2109">
                  <c:v>48.29</c:v>
                </c:pt>
                <c:pt idx="2110">
                  <c:v>50</c:v>
                </c:pt>
                <c:pt idx="2111">
                  <c:v>49.61</c:v>
                </c:pt>
                <c:pt idx="2112">
                  <c:v>50.76</c:v>
                </c:pt>
                <c:pt idx="2113">
                  <c:v>51.53</c:v>
                </c:pt>
                <c:pt idx="2114">
                  <c:v>50.52</c:v>
                </c:pt>
                <c:pt idx="2115">
                  <c:v>49.59</c:v>
                </c:pt>
                <c:pt idx="2116">
                  <c:v>49.76</c:v>
                </c:pt>
                <c:pt idx="2117">
                  <c:v>48.17</c:v>
                </c:pt>
                <c:pt idx="2118">
                  <c:v>50.99</c:v>
                </c:pt>
                <c:pt idx="2119">
                  <c:v>49.28</c:v>
                </c:pt>
                <c:pt idx="2120">
                  <c:v>49.45</c:v>
                </c:pt>
                <c:pt idx="2121">
                  <c:v>50.34</c:v>
                </c:pt>
                <c:pt idx="2122">
                  <c:v>51.16</c:v>
                </c:pt>
                <c:pt idx="2123">
                  <c:v>52.14</c:v>
                </c:pt>
                <c:pt idx="2124">
                  <c:v>53.53</c:v>
                </c:pt>
                <c:pt idx="2125">
                  <c:v>53.61</c:v>
                </c:pt>
                <c:pt idx="2126">
                  <c:v>54.06</c:v>
                </c:pt>
                <c:pt idx="2127">
                  <c:v>52.78</c:v>
                </c:pt>
                <c:pt idx="2128">
                  <c:v>51.21</c:v>
                </c:pt>
                <c:pt idx="2129">
                  <c:v>48.84</c:v>
                </c:pt>
                <c:pt idx="2130">
                  <c:v>50.02</c:v>
                </c:pt>
                <c:pt idx="2131">
                  <c:v>52.86</c:v>
                </c:pt>
                <c:pt idx="2132">
                  <c:v>51.69</c:v>
                </c:pt>
                <c:pt idx="2133">
                  <c:v>50.48</c:v>
                </c:pt>
                <c:pt idx="2134">
                  <c:v>48.45</c:v>
                </c:pt>
                <c:pt idx="2135">
                  <c:v>53.05</c:v>
                </c:pt>
                <c:pt idx="2136">
                  <c:v>49.57</c:v>
                </c:pt>
                <c:pt idx="2137">
                  <c:v>48.24</c:v>
                </c:pt>
                <c:pt idx="2138">
                  <c:v>44.53</c:v>
                </c:pt>
                <c:pt idx="2139">
                  <c:v>44.45</c:v>
                </c:pt>
                <c:pt idx="2140">
                  <c:v>46.23</c:v>
                </c:pt>
                <c:pt idx="2141">
                  <c:v>45.15</c:v>
                </c:pt>
                <c:pt idx="2142">
                  <c:v>45.59</c:v>
                </c:pt>
                <c:pt idx="2143">
                  <c:v>46.31</c:v>
                </c:pt>
                <c:pt idx="2144">
                  <c:v>47.78</c:v>
                </c:pt>
                <c:pt idx="2145">
                  <c:v>46.39</c:v>
                </c:pt>
                <c:pt idx="2146">
                  <c:v>47.78</c:v>
                </c:pt>
                <c:pt idx="2147">
                  <c:v>48.85</c:v>
                </c:pt>
                <c:pt idx="2148">
                  <c:v>48.69</c:v>
                </c:pt>
                <c:pt idx="2149">
                  <c:v>46.25</c:v>
                </c:pt>
                <c:pt idx="2150">
                  <c:v>48.48</c:v>
                </c:pt>
                <c:pt idx="2151">
                  <c:v>45.89</c:v>
                </c:pt>
                <c:pt idx="2152">
                  <c:v>46.07</c:v>
                </c:pt>
                <c:pt idx="2153">
                  <c:v>48.36</c:v>
                </c:pt>
                <c:pt idx="2154">
                  <c:v>48.79</c:v>
                </c:pt>
                <c:pt idx="2155">
                  <c:v>48.65</c:v>
                </c:pt>
                <c:pt idx="2156">
                  <c:v>47.93</c:v>
                </c:pt>
                <c:pt idx="2157">
                  <c:v>50.04</c:v>
                </c:pt>
                <c:pt idx="2158">
                  <c:v>52.69</c:v>
                </c:pt>
                <c:pt idx="2159">
                  <c:v>54.56</c:v>
                </c:pt>
                <c:pt idx="2160">
                  <c:v>53.27</c:v>
                </c:pt>
                <c:pt idx="2161">
                  <c:v>54.12</c:v>
                </c:pt>
                <c:pt idx="2162">
                  <c:v>53.61</c:v>
                </c:pt>
                <c:pt idx="2163">
                  <c:v>54.73</c:v>
                </c:pt>
                <c:pt idx="2164">
                  <c:v>55.92</c:v>
                </c:pt>
                <c:pt idx="2165">
                  <c:v>55.84</c:v>
                </c:pt>
                <c:pt idx="2166">
                  <c:v>57.12</c:v>
                </c:pt>
                <c:pt idx="2167">
                  <c:v>55.26</c:v>
                </c:pt>
                <c:pt idx="2168">
                  <c:v>56.52</c:v>
                </c:pt>
                <c:pt idx="2169">
                  <c:v>54.11</c:v>
                </c:pt>
                <c:pt idx="2170">
                  <c:v>56.47</c:v>
                </c:pt>
                <c:pt idx="2171">
                  <c:v>55.93</c:v>
                </c:pt>
                <c:pt idx="2172">
                  <c:v>55.91</c:v>
                </c:pt>
                <c:pt idx="2173">
                  <c:v>57.81</c:v>
                </c:pt>
                <c:pt idx="2174">
                  <c:v>59.95</c:v>
                </c:pt>
                <c:pt idx="2175">
                  <c:v>60.94</c:v>
                </c:pt>
                <c:pt idx="2176">
                  <c:v>63.82</c:v>
                </c:pt>
                <c:pt idx="2177">
                  <c:v>63.05</c:v>
                </c:pt>
                <c:pt idx="2178">
                  <c:v>65.84</c:v>
                </c:pt>
                <c:pt idx="2179">
                  <c:v>66.81</c:v>
                </c:pt>
                <c:pt idx="2180">
                  <c:v>67.38</c:v>
                </c:pt>
                <c:pt idx="2181">
                  <c:v>66.88</c:v>
                </c:pt>
                <c:pt idx="2182">
                  <c:v>69</c:v>
                </c:pt>
                <c:pt idx="2183">
                  <c:v>66.150000000000006</c:v>
                </c:pt>
                <c:pt idx="2184">
                  <c:v>68.55</c:v>
                </c:pt>
                <c:pt idx="2185">
                  <c:v>73.69</c:v>
                </c:pt>
                <c:pt idx="2186">
                  <c:v>74.09</c:v>
                </c:pt>
                <c:pt idx="2187">
                  <c:v>75.78</c:v>
                </c:pt>
                <c:pt idx="2188">
                  <c:v>76.510000000000005</c:v>
                </c:pt>
                <c:pt idx="2189">
                  <c:v>75.58</c:v>
                </c:pt>
                <c:pt idx="2190">
                  <c:v>74.58</c:v>
                </c:pt>
                <c:pt idx="2191">
                  <c:v>74.61</c:v>
                </c:pt>
                <c:pt idx="2192">
                  <c:v>75.64</c:v>
                </c:pt>
                <c:pt idx="2193">
                  <c:v>75.819999999999993</c:v>
                </c:pt>
                <c:pt idx="2194">
                  <c:v>74.209999999999994</c:v>
                </c:pt>
                <c:pt idx="2195">
                  <c:v>77.180000000000007</c:v>
                </c:pt>
                <c:pt idx="2196">
                  <c:v>77.94</c:v>
                </c:pt>
                <c:pt idx="2197">
                  <c:v>77.400000000000006</c:v>
                </c:pt>
                <c:pt idx="2198">
                  <c:v>78.650000000000006</c:v>
                </c:pt>
                <c:pt idx="2199">
                  <c:v>77.91</c:v>
                </c:pt>
                <c:pt idx="2200">
                  <c:v>78.680000000000007</c:v>
                </c:pt>
                <c:pt idx="2201">
                  <c:v>77.19</c:v>
                </c:pt>
                <c:pt idx="2202">
                  <c:v>78.78</c:v>
                </c:pt>
                <c:pt idx="2203">
                  <c:v>80.540000000000006</c:v>
                </c:pt>
                <c:pt idx="2204">
                  <c:v>81.12</c:v>
                </c:pt>
                <c:pt idx="2205">
                  <c:v>82.2</c:v>
                </c:pt>
                <c:pt idx="2206">
                  <c:v>81.42</c:v>
                </c:pt>
                <c:pt idx="2207">
                  <c:v>81</c:v>
                </c:pt>
                <c:pt idx="2208">
                  <c:v>81.010000000000005</c:v>
                </c:pt>
                <c:pt idx="2209">
                  <c:v>82.09</c:v>
                </c:pt>
                <c:pt idx="2210">
                  <c:v>80.52</c:v>
                </c:pt>
                <c:pt idx="2211">
                  <c:v>82.81</c:v>
                </c:pt>
                <c:pt idx="2212">
                  <c:v>82.71</c:v>
                </c:pt>
                <c:pt idx="2213">
                  <c:v>82.75</c:v>
                </c:pt>
                <c:pt idx="2214">
                  <c:v>82.7</c:v>
                </c:pt>
                <c:pt idx="2215">
                  <c:v>81.78</c:v>
                </c:pt>
                <c:pt idx="2216">
                  <c:v>81.84</c:v>
                </c:pt>
                <c:pt idx="2217">
                  <c:v>85.74</c:v>
                </c:pt>
                <c:pt idx="2218">
                  <c:v>85.82</c:v>
                </c:pt>
                <c:pt idx="2219">
                  <c:v>85.77</c:v>
                </c:pt>
                <c:pt idx="2220">
                  <c:v>87.31</c:v>
                </c:pt>
                <c:pt idx="2221">
                  <c:v>88.85</c:v>
                </c:pt>
                <c:pt idx="2222">
                  <c:v>90.34</c:v>
                </c:pt>
                <c:pt idx="2223">
                  <c:v>89.74</c:v>
                </c:pt>
                <c:pt idx="2224">
                  <c:v>91.01</c:v>
                </c:pt>
                <c:pt idx="2225">
                  <c:v>90.73</c:v>
                </c:pt>
                <c:pt idx="2226">
                  <c:v>91.16</c:v>
                </c:pt>
                <c:pt idx="2227">
                  <c:v>94.57</c:v>
                </c:pt>
                <c:pt idx="2228">
                  <c:v>93.54</c:v>
                </c:pt>
                <c:pt idx="2229">
                  <c:v>92.53</c:v>
                </c:pt>
                <c:pt idx="2230">
                  <c:v>92.8</c:v>
                </c:pt>
                <c:pt idx="2231">
                  <c:v>91.56</c:v>
                </c:pt>
                <c:pt idx="2232">
                  <c:v>91.52</c:v>
                </c:pt>
                <c:pt idx="2233">
                  <c:v>92.41</c:v>
                </c:pt>
                <c:pt idx="2234">
                  <c:v>93.07</c:v>
                </c:pt>
                <c:pt idx="2235">
                  <c:v>94.42</c:v>
                </c:pt>
                <c:pt idx="2236">
                  <c:v>94.88</c:v>
                </c:pt>
                <c:pt idx="2237">
                  <c:v>92.92</c:v>
                </c:pt>
                <c:pt idx="2238">
                  <c:v>92.27</c:v>
                </c:pt>
                <c:pt idx="2239">
                  <c:v>92.83</c:v>
                </c:pt>
                <c:pt idx="2240">
                  <c:v>91.67</c:v>
                </c:pt>
                <c:pt idx="2241">
                  <c:v>92.75</c:v>
                </c:pt>
                <c:pt idx="2242">
                  <c:v>92.66</c:v>
                </c:pt>
                <c:pt idx="2243">
                  <c:v>93.29</c:v>
                </c:pt>
                <c:pt idx="2244">
                  <c:v>94.45</c:v>
                </c:pt>
                <c:pt idx="2245">
                  <c:v>95.54</c:v>
                </c:pt>
                <c:pt idx="2246">
                  <c:v>92.88</c:v>
                </c:pt>
                <c:pt idx="2247">
                  <c:v>95.83</c:v>
                </c:pt>
                <c:pt idx="2248">
                  <c:v>95.96</c:v>
                </c:pt>
                <c:pt idx="2249">
                  <c:v>94.55</c:v>
                </c:pt>
                <c:pt idx="2250">
                  <c:v>93.88</c:v>
                </c:pt>
                <c:pt idx="2251">
                  <c:v>93.86</c:v>
                </c:pt>
                <c:pt idx="2252">
                  <c:v>93.35</c:v>
                </c:pt>
                <c:pt idx="2253">
                  <c:v>93.65</c:v>
                </c:pt>
                <c:pt idx="2254">
                  <c:v>93.96</c:v>
                </c:pt>
                <c:pt idx="2255">
                  <c:v>96.07</c:v>
                </c:pt>
                <c:pt idx="2256">
                  <c:v>94.48</c:v>
                </c:pt>
                <c:pt idx="2257">
                  <c:v>96.41</c:v>
                </c:pt>
                <c:pt idx="2258">
                  <c:v>97.35</c:v>
                </c:pt>
                <c:pt idx="2259">
                  <c:v>95.58</c:v>
                </c:pt>
                <c:pt idx="2260">
                  <c:v>97.59</c:v>
                </c:pt>
                <c:pt idx="2261">
                  <c:v>97.37</c:v>
                </c:pt>
                <c:pt idx="2262">
                  <c:v>98.08</c:v>
                </c:pt>
                <c:pt idx="2263">
                  <c:v>97.65</c:v>
                </c:pt>
                <c:pt idx="2264">
                  <c:v>97.34</c:v>
                </c:pt>
                <c:pt idx="2265">
                  <c:v>96.92</c:v>
                </c:pt>
                <c:pt idx="2266">
                  <c:v>97.38</c:v>
                </c:pt>
                <c:pt idx="2267">
                  <c:v>98.29</c:v>
                </c:pt>
                <c:pt idx="2268">
                  <c:v>97.88</c:v>
                </c:pt>
                <c:pt idx="2269">
                  <c:v>98.17</c:v>
                </c:pt>
                <c:pt idx="2270">
                  <c:v>100.27</c:v>
                </c:pt>
                <c:pt idx="2271">
                  <c:v>100.97</c:v>
                </c:pt>
                <c:pt idx="2272">
                  <c:v>101.67</c:v>
                </c:pt>
                <c:pt idx="2273">
                  <c:v>102.09</c:v>
                </c:pt>
                <c:pt idx="2274">
                  <c:v>102.07</c:v>
                </c:pt>
                <c:pt idx="2275">
                  <c:v>103.12</c:v>
                </c:pt>
                <c:pt idx="2276">
                  <c:v>104.42</c:v>
                </c:pt>
                <c:pt idx="2277">
                  <c:v>104.59</c:v>
                </c:pt>
                <c:pt idx="2278">
                  <c:v>103.13</c:v>
                </c:pt>
                <c:pt idx="2279">
                  <c:v>103.19</c:v>
                </c:pt>
                <c:pt idx="2280">
                  <c:v>101.2</c:v>
                </c:pt>
                <c:pt idx="2281">
                  <c:v>99.96</c:v>
                </c:pt>
                <c:pt idx="2282">
                  <c:v>100.91</c:v>
                </c:pt>
                <c:pt idx="2283">
                  <c:v>100.83</c:v>
                </c:pt>
                <c:pt idx="2284">
                  <c:v>102.93</c:v>
                </c:pt>
                <c:pt idx="2285">
                  <c:v>102.29</c:v>
                </c:pt>
                <c:pt idx="2286">
                  <c:v>103.4</c:v>
                </c:pt>
                <c:pt idx="2287">
                  <c:v>103.53</c:v>
                </c:pt>
                <c:pt idx="2288">
                  <c:v>103.76</c:v>
                </c:pt>
                <c:pt idx="2289">
                  <c:v>104.06</c:v>
                </c:pt>
                <c:pt idx="2290">
                  <c:v>104.48</c:v>
                </c:pt>
                <c:pt idx="2291">
                  <c:v>105.34</c:v>
                </c:pt>
                <c:pt idx="2292">
                  <c:v>105.37</c:v>
                </c:pt>
                <c:pt idx="2293">
                  <c:v>105.74</c:v>
                </c:pt>
                <c:pt idx="2294">
                  <c:v>105.84</c:v>
                </c:pt>
                <c:pt idx="2295">
                  <c:v>106.5</c:v>
                </c:pt>
                <c:pt idx="2296">
                  <c:v>106.03</c:v>
                </c:pt>
                <c:pt idx="2297">
                  <c:v>106.17</c:v>
                </c:pt>
                <c:pt idx="2298">
                  <c:v>107.26</c:v>
                </c:pt>
                <c:pt idx="2299">
                  <c:v>106.43</c:v>
                </c:pt>
                <c:pt idx="2300">
                  <c:v>105.97</c:v>
                </c:pt>
                <c:pt idx="2301">
                  <c:v>106.36</c:v>
                </c:pt>
                <c:pt idx="2302">
                  <c:v>106.9</c:v>
                </c:pt>
                <c:pt idx="2303">
                  <c:v>106.91</c:v>
                </c:pt>
                <c:pt idx="2304">
                  <c:v>106.53</c:v>
                </c:pt>
                <c:pt idx="2305">
                  <c:v>104.4</c:v>
                </c:pt>
                <c:pt idx="2306">
                  <c:v>104.35</c:v>
                </c:pt>
                <c:pt idx="2307">
                  <c:v>104.41</c:v>
                </c:pt>
                <c:pt idx="2308">
                  <c:v>102.66</c:v>
                </c:pt>
                <c:pt idx="2309">
                  <c:v>102.48</c:v>
                </c:pt>
                <c:pt idx="2310">
                  <c:v>102.64</c:v>
                </c:pt>
                <c:pt idx="2311">
                  <c:v>102.66</c:v>
                </c:pt>
                <c:pt idx="2312">
                  <c:v>102.47</c:v>
                </c:pt>
                <c:pt idx="2313">
                  <c:v>102.71</c:v>
                </c:pt>
                <c:pt idx="2314">
                  <c:v>103.58</c:v>
                </c:pt>
                <c:pt idx="2315">
                  <c:v>102.72</c:v>
                </c:pt>
                <c:pt idx="2316">
                  <c:v>104.11</c:v>
                </c:pt>
                <c:pt idx="2317">
                  <c:v>104.28</c:v>
                </c:pt>
                <c:pt idx="2318">
                  <c:v>104.35</c:v>
                </c:pt>
                <c:pt idx="2319">
                  <c:v>103.74</c:v>
                </c:pt>
                <c:pt idx="2320">
                  <c:v>104.07</c:v>
                </c:pt>
                <c:pt idx="2321">
                  <c:v>102.44</c:v>
                </c:pt>
                <c:pt idx="2322">
                  <c:v>102.61</c:v>
                </c:pt>
                <c:pt idx="2323">
                  <c:v>102.02</c:v>
                </c:pt>
                <c:pt idx="2324">
                  <c:v>101.5</c:v>
                </c:pt>
                <c:pt idx="2325">
                  <c:v>102.37</c:v>
                </c:pt>
                <c:pt idx="2326">
                  <c:v>101.7</c:v>
                </c:pt>
                <c:pt idx="2327">
                  <c:v>100.59</c:v>
                </c:pt>
                <c:pt idx="2328">
                  <c:v>99.99</c:v>
                </c:pt>
                <c:pt idx="2329">
                  <c:v>100.26</c:v>
                </c:pt>
                <c:pt idx="2330">
                  <c:v>100.77</c:v>
                </c:pt>
                <c:pt idx="2331">
                  <c:v>99.5</c:v>
                </c:pt>
                <c:pt idx="2332">
                  <c:v>99.48</c:v>
                </c:pt>
                <c:pt idx="2333">
                  <c:v>99.76</c:v>
                </c:pt>
                <c:pt idx="2334">
                  <c:v>99.42</c:v>
                </c:pt>
                <c:pt idx="2335">
                  <c:v>99.74</c:v>
                </c:pt>
                <c:pt idx="2336">
                  <c:v>101.28</c:v>
                </c:pt>
                <c:pt idx="2337">
                  <c:v>100.84</c:v>
                </c:pt>
                <c:pt idx="2338">
                  <c:v>100.6</c:v>
                </c:pt>
                <c:pt idx="2339">
                  <c:v>101.94</c:v>
                </c:pt>
                <c:pt idx="2340">
                  <c:v>101.44</c:v>
                </c:pt>
                <c:pt idx="2341">
                  <c:v>102.13</c:v>
                </c:pt>
                <c:pt idx="2342">
                  <c:v>104.37</c:v>
                </c:pt>
                <c:pt idx="2343">
                  <c:v>104.3</c:v>
                </c:pt>
                <c:pt idx="2344">
                  <c:v>103.76</c:v>
                </c:pt>
                <c:pt idx="2345">
                  <c:v>103.75</c:v>
                </c:pt>
                <c:pt idx="2346">
                  <c:v>104.05</c:v>
                </c:pt>
                <c:pt idx="2347">
                  <c:v>103.74</c:v>
                </c:pt>
                <c:pt idx="2348">
                  <c:v>103.4</c:v>
                </c:pt>
                <c:pt idx="2349">
                  <c:v>103.6</c:v>
                </c:pt>
                <c:pt idx="2350">
                  <c:v>102.56</c:v>
                </c:pt>
                <c:pt idx="2351">
                  <c:v>100.44</c:v>
                </c:pt>
                <c:pt idx="2352">
                  <c:v>101.14</c:v>
                </c:pt>
                <c:pt idx="2353">
                  <c:v>100.29</c:v>
                </c:pt>
                <c:pt idx="2354">
                  <c:v>99.62</c:v>
                </c:pt>
                <c:pt idx="2355">
                  <c:v>99.74</c:v>
                </c:pt>
                <c:pt idx="2356">
                  <c:v>101.58</c:v>
                </c:pt>
                <c:pt idx="2357">
                  <c:v>101.67</c:v>
                </c:pt>
                <c:pt idx="2358">
                  <c:v>101.28</c:v>
                </c:pt>
                <c:pt idx="2359">
                  <c:v>100.26</c:v>
                </c:pt>
                <c:pt idx="2360">
                  <c:v>99.19</c:v>
                </c:pt>
                <c:pt idx="2361">
                  <c:v>99.6</c:v>
                </c:pt>
                <c:pt idx="2362">
                  <c:v>99.46</c:v>
                </c:pt>
                <c:pt idx="2363">
                  <c:v>99.43</c:v>
                </c:pt>
                <c:pt idx="2364">
                  <c:v>100.37</c:v>
                </c:pt>
                <c:pt idx="2365">
                  <c:v>99.7</c:v>
                </c:pt>
                <c:pt idx="2366">
                  <c:v>98.08</c:v>
                </c:pt>
                <c:pt idx="2367">
                  <c:v>98.89</c:v>
                </c:pt>
                <c:pt idx="2368">
                  <c:v>98.2</c:v>
                </c:pt>
                <c:pt idx="2369">
                  <c:v>97.99</c:v>
                </c:pt>
                <c:pt idx="2370">
                  <c:v>100.03</c:v>
                </c:pt>
                <c:pt idx="2371">
                  <c:v>101.12</c:v>
                </c:pt>
                <c:pt idx="2372">
                  <c:v>102.58</c:v>
                </c:pt>
                <c:pt idx="2373">
                  <c:v>101.56</c:v>
                </c:pt>
                <c:pt idx="2374">
                  <c:v>101.45</c:v>
                </c:pt>
                <c:pt idx="2375">
                  <c:v>103.33</c:v>
                </c:pt>
                <c:pt idx="2376">
                  <c:v>104.92</c:v>
                </c:pt>
                <c:pt idx="2377">
                  <c:v>102.59</c:v>
                </c:pt>
                <c:pt idx="2378">
                  <c:v>102.4</c:v>
                </c:pt>
                <c:pt idx="2379">
                  <c:v>102.59</c:v>
                </c:pt>
                <c:pt idx="2380">
                  <c:v>101.83</c:v>
                </c:pt>
                <c:pt idx="2381">
                  <c:v>102.82</c:v>
                </c:pt>
                <c:pt idx="2382">
                  <c:v>102.2</c:v>
                </c:pt>
                <c:pt idx="2383">
                  <c:v>102.92</c:v>
                </c:pt>
                <c:pt idx="2384">
                  <c:v>103.31</c:v>
                </c:pt>
                <c:pt idx="2385">
                  <c:v>102.43</c:v>
                </c:pt>
                <c:pt idx="2386">
                  <c:v>100.58</c:v>
                </c:pt>
                <c:pt idx="2387">
                  <c:v>100.3</c:v>
                </c:pt>
                <c:pt idx="2388">
                  <c:v>100.35</c:v>
                </c:pt>
                <c:pt idx="2389">
                  <c:v>100.37</c:v>
                </c:pt>
                <c:pt idx="2390">
                  <c:v>99.94</c:v>
                </c:pt>
                <c:pt idx="2391">
                  <c:v>100.06</c:v>
                </c:pt>
                <c:pt idx="2392">
                  <c:v>99.88</c:v>
                </c:pt>
                <c:pt idx="2393">
                  <c:v>97.84</c:v>
                </c:pt>
                <c:pt idx="2394">
                  <c:v>97.38</c:v>
                </c:pt>
                <c:pt idx="2395">
                  <c:v>97.19</c:v>
                </c:pt>
                <c:pt idx="2396">
                  <c:v>96.43</c:v>
                </c:pt>
                <c:pt idx="2397">
                  <c:v>97.49</c:v>
                </c:pt>
                <c:pt idx="2398">
                  <c:v>98.23</c:v>
                </c:pt>
                <c:pt idx="2399">
                  <c:v>97.36</c:v>
                </c:pt>
                <c:pt idx="2400">
                  <c:v>97.41</c:v>
                </c:pt>
                <c:pt idx="2401">
                  <c:v>95.72</c:v>
                </c:pt>
                <c:pt idx="2402">
                  <c:v>96.64</c:v>
                </c:pt>
                <c:pt idx="2403">
                  <c:v>97.32</c:v>
                </c:pt>
                <c:pt idx="2404">
                  <c:v>96.73</c:v>
                </c:pt>
                <c:pt idx="2405">
                  <c:v>94.99</c:v>
                </c:pt>
                <c:pt idx="2406">
                  <c:v>93.93</c:v>
                </c:pt>
                <c:pt idx="2407">
                  <c:v>94.37</c:v>
                </c:pt>
                <c:pt idx="2408">
                  <c:v>93.96</c:v>
                </c:pt>
                <c:pt idx="2409">
                  <c:v>94.17</c:v>
                </c:pt>
                <c:pt idx="2410">
                  <c:v>92.59</c:v>
                </c:pt>
                <c:pt idx="2411">
                  <c:v>91.8</c:v>
                </c:pt>
                <c:pt idx="2412">
                  <c:v>92.72</c:v>
                </c:pt>
                <c:pt idx="2413">
                  <c:v>91.66</c:v>
                </c:pt>
                <c:pt idx="2414">
                  <c:v>92.33</c:v>
                </c:pt>
                <c:pt idx="2415">
                  <c:v>93.67</c:v>
                </c:pt>
                <c:pt idx="2416">
                  <c:v>93.43</c:v>
                </c:pt>
                <c:pt idx="2417">
                  <c:v>93.96</c:v>
                </c:pt>
                <c:pt idx="2418">
                  <c:v>95.44</c:v>
                </c:pt>
                <c:pt idx="2419">
                  <c:v>98.7</c:v>
                </c:pt>
                <c:pt idx="2420">
                  <c:v>98.42</c:v>
                </c:pt>
                <c:pt idx="2421">
                  <c:v>99.29</c:v>
                </c:pt>
                <c:pt idx="2422">
                  <c:v>100.32</c:v>
                </c:pt>
                <c:pt idx="2423">
                  <c:v>99.55</c:v>
                </c:pt>
                <c:pt idx="2424">
                  <c:v>99.22</c:v>
                </c:pt>
                <c:pt idx="2425">
                  <c:v>98.91</c:v>
                </c:pt>
                <c:pt idx="2426">
                  <c:v>99.32</c:v>
                </c:pt>
                <c:pt idx="2427">
                  <c:v>98.77</c:v>
                </c:pt>
                <c:pt idx="2428">
                  <c:v>97.8</c:v>
                </c:pt>
                <c:pt idx="2429">
                  <c:v>97.22</c:v>
                </c:pt>
                <c:pt idx="2430">
                  <c:v>97.48</c:v>
                </c:pt>
                <c:pt idx="2431">
                  <c:v>96.6</c:v>
                </c:pt>
                <c:pt idx="2432">
                  <c:v>97.5</c:v>
                </c:pt>
                <c:pt idx="2433">
                  <c:v>97.44</c:v>
                </c:pt>
                <c:pt idx="2434">
                  <c:v>98.51</c:v>
                </c:pt>
                <c:pt idx="2435">
                  <c:v>97.34</c:v>
                </c:pt>
                <c:pt idx="2436">
                  <c:v>97.65</c:v>
                </c:pt>
                <c:pt idx="2437">
                  <c:v>97.38</c:v>
                </c:pt>
                <c:pt idx="2438">
                  <c:v>97.2</c:v>
                </c:pt>
                <c:pt idx="2439">
                  <c:v>96.04</c:v>
                </c:pt>
                <c:pt idx="2440">
                  <c:v>93.82</c:v>
                </c:pt>
                <c:pt idx="2441">
                  <c:v>92.72</c:v>
                </c:pt>
                <c:pt idx="2442">
                  <c:v>92.28</c:v>
                </c:pt>
                <c:pt idx="2443">
                  <c:v>92.3</c:v>
                </c:pt>
                <c:pt idx="2444">
                  <c:v>93.68</c:v>
                </c:pt>
                <c:pt idx="2445">
                  <c:v>94.09</c:v>
                </c:pt>
                <c:pt idx="2446">
                  <c:v>94.84</c:v>
                </c:pt>
                <c:pt idx="2447">
                  <c:v>95.44</c:v>
                </c:pt>
                <c:pt idx="2448">
                  <c:v>93.33</c:v>
                </c:pt>
                <c:pt idx="2449">
                  <c:v>93.34</c:v>
                </c:pt>
                <c:pt idx="2450">
                  <c:v>93.03</c:v>
                </c:pt>
                <c:pt idx="2451">
                  <c:v>93.84</c:v>
                </c:pt>
                <c:pt idx="2452">
                  <c:v>93.76</c:v>
                </c:pt>
                <c:pt idx="2453">
                  <c:v>93.88</c:v>
                </c:pt>
                <c:pt idx="2454">
                  <c:v>93.04</c:v>
                </c:pt>
                <c:pt idx="2455">
                  <c:v>95.14</c:v>
                </c:pt>
                <c:pt idx="2456">
                  <c:v>94.6</c:v>
                </c:pt>
                <c:pt idx="2457">
                  <c:v>94.2</c:v>
                </c:pt>
                <c:pt idx="2458">
                  <c:v>94.8</c:v>
                </c:pt>
                <c:pt idx="2459">
                  <c:v>93.37</c:v>
                </c:pt>
                <c:pt idx="2460">
                  <c:v>94.62</c:v>
                </c:pt>
                <c:pt idx="2461">
                  <c:v>94.61</c:v>
                </c:pt>
                <c:pt idx="2462">
                  <c:v>96.38</c:v>
                </c:pt>
                <c:pt idx="2463">
                  <c:v>96.77</c:v>
                </c:pt>
                <c:pt idx="2464">
                  <c:v>98.2</c:v>
                </c:pt>
                <c:pt idx="2465">
                  <c:v>98.68</c:v>
                </c:pt>
                <c:pt idx="2466">
                  <c:v>97.85</c:v>
                </c:pt>
                <c:pt idx="2467">
                  <c:v>97.11</c:v>
                </c:pt>
                <c:pt idx="2468">
                  <c:v>96.86</c:v>
                </c:pt>
                <c:pt idx="2469">
                  <c:v>97.8</c:v>
                </c:pt>
                <c:pt idx="2470">
                  <c:v>99.22</c:v>
                </c:pt>
                <c:pt idx="2471">
                  <c:v>100.81</c:v>
                </c:pt>
                <c:pt idx="2472">
                  <c:v>100.67</c:v>
                </c:pt>
                <c:pt idx="2473">
                  <c:v>102.29</c:v>
                </c:pt>
                <c:pt idx="2474">
                  <c:v>101.21</c:v>
                </c:pt>
                <c:pt idx="2475">
                  <c:v>102.41</c:v>
                </c:pt>
                <c:pt idx="2476">
                  <c:v>102.02</c:v>
                </c:pt>
                <c:pt idx="2477">
                  <c:v>103.01</c:v>
                </c:pt>
                <c:pt idx="2478">
                  <c:v>101.61</c:v>
                </c:pt>
                <c:pt idx="2479">
                  <c:v>103.49</c:v>
                </c:pt>
                <c:pt idx="2480">
                  <c:v>103.03</c:v>
                </c:pt>
                <c:pt idx="2481">
                  <c:v>103.84</c:v>
                </c:pt>
                <c:pt idx="2482">
                  <c:v>103.31</c:v>
                </c:pt>
                <c:pt idx="2483">
                  <c:v>104.1</c:v>
                </c:pt>
                <c:pt idx="2484">
                  <c:v>102.04</c:v>
                </c:pt>
                <c:pt idx="2485">
                  <c:v>102.33</c:v>
                </c:pt>
                <c:pt idx="2486">
                  <c:v>102.87</c:v>
                </c:pt>
                <c:pt idx="2487">
                  <c:v>103.03</c:v>
                </c:pt>
                <c:pt idx="2488">
                  <c:v>102.66</c:v>
                </c:pt>
                <c:pt idx="2489">
                  <c:v>103.13</c:v>
                </c:pt>
                <c:pt idx="2490">
                  <c:v>103.59</c:v>
                </c:pt>
                <c:pt idx="2491">
                  <c:v>104.68</c:v>
                </c:pt>
                <c:pt idx="2492">
                  <c:v>106.39</c:v>
                </c:pt>
                <c:pt idx="2493">
                  <c:v>108.07</c:v>
                </c:pt>
                <c:pt idx="2494">
                  <c:v>105.42</c:v>
                </c:pt>
                <c:pt idx="2495">
                  <c:v>106.59</c:v>
                </c:pt>
                <c:pt idx="2496">
                  <c:v>108.21</c:v>
                </c:pt>
                <c:pt idx="2497">
                  <c:v>108.6</c:v>
                </c:pt>
                <c:pt idx="2498">
                  <c:v>107.56</c:v>
                </c:pt>
                <c:pt idx="2499">
                  <c:v>107.39</c:v>
                </c:pt>
                <c:pt idx="2500">
                  <c:v>109.52</c:v>
                </c:pt>
                <c:pt idx="2501">
                  <c:v>110.53</c:v>
                </c:pt>
                <c:pt idx="2502">
                  <c:v>108.37</c:v>
                </c:pt>
                <c:pt idx="2503">
                  <c:v>107.23</c:v>
                </c:pt>
                <c:pt idx="2504">
                  <c:v>108.54</c:v>
                </c:pt>
                <c:pt idx="2505">
                  <c:v>106.75</c:v>
                </c:pt>
                <c:pt idx="2506">
                  <c:v>107.65</c:v>
                </c:pt>
                <c:pt idx="2507">
                  <c:v>108.8</c:v>
                </c:pt>
                <c:pt idx="2508">
                  <c:v>110.1</c:v>
                </c:pt>
                <c:pt idx="2509">
                  <c:v>109.01</c:v>
                </c:pt>
                <c:pt idx="2510">
                  <c:v>105.92</c:v>
                </c:pt>
                <c:pt idx="2511">
                  <c:v>106.42</c:v>
                </c:pt>
                <c:pt idx="2512">
                  <c:v>105.03</c:v>
                </c:pt>
                <c:pt idx="2513">
                  <c:v>103.85</c:v>
                </c:pt>
                <c:pt idx="2514">
                  <c:v>104.96</c:v>
                </c:pt>
                <c:pt idx="2515">
                  <c:v>107.1</c:v>
                </c:pt>
                <c:pt idx="2516">
                  <c:v>107.46</c:v>
                </c:pt>
                <c:pt idx="2517">
                  <c:v>107.33</c:v>
                </c:pt>
                <c:pt idx="2518">
                  <c:v>106.85</c:v>
                </c:pt>
                <c:pt idx="2519">
                  <c:v>106.83</c:v>
                </c:pt>
                <c:pt idx="2520">
                  <c:v>106.11</c:v>
                </c:pt>
                <c:pt idx="2521">
                  <c:v>105.97</c:v>
                </c:pt>
                <c:pt idx="2522">
                  <c:v>103.4</c:v>
                </c:pt>
                <c:pt idx="2523">
                  <c:v>104.37</c:v>
                </c:pt>
                <c:pt idx="2524">
                  <c:v>105.3</c:v>
                </c:pt>
                <c:pt idx="2525">
                  <c:v>106.56</c:v>
                </c:pt>
                <c:pt idx="2526">
                  <c:v>106.94</c:v>
                </c:pt>
                <c:pt idx="2527">
                  <c:v>107.89</c:v>
                </c:pt>
                <c:pt idx="2528">
                  <c:v>105.03</c:v>
                </c:pt>
                <c:pt idx="2529">
                  <c:v>103.08</c:v>
                </c:pt>
                <c:pt idx="2530">
                  <c:v>104.55</c:v>
                </c:pt>
                <c:pt idx="2531">
                  <c:v>104.7</c:v>
                </c:pt>
                <c:pt idx="2532">
                  <c:v>105.49</c:v>
                </c:pt>
                <c:pt idx="2533">
                  <c:v>105.39</c:v>
                </c:pt>
                <c:pt idx="2534">
                  <c:v>107.23</c:v>
                </c:pt>
                <c:pt idx="2535">
                  <c:v>106.91</c:v>
                </c:pt>
                <c:pt idx="2536">
                  <c:v>108.05</c:v>
                </c:pt>
                <c:pt idx="2537">
                  <c:v>108.04</c:v>
                </c:pt>
                <c:pt idx="2538">
                  <c:v>106.48</c:v>
                </c:pt>
                <c:pt idx="2539">
                  <c:v>106</c:v>
                </c:pt>
                <c:pt idx="2540">
                  <c:v>106.32</c:v>
                </c:pt>
                <c:pt idx="2541">
                  <c:v>105.95</c:v>
                </c:pt>
                <c:pt idx="2542">
                  <c:v>104.91</c:v>
                </c:pt>
                <c:pt idx="2543">
                  <c:v>106.52</c:v>
                </c:pt>
                <c:pt idx="2544">
                  <c:v>103.53</c:v>
                </c:pt>
                <c:pt idx="2545">
                  <c:v>103.14</c:v>
                </c:pt>
                <c:pt idx="2546">
                  <c:v>103.22</c:v>
                </c:pt>
                <c:pt idx="2547">
                  <c:v>101.4</c:v>
                </c:pt>
                <c:pt idx="2548">
                  <c:v>101.24</c:v>
                </c:pt>
                <c:pt idx="2549">
                  <c:v>99.6</c:v>
                </c:pt>
                <c:pt idx="2550">
                  <c:v>97.99</c:v>
                </c:pt>
                <c:pt idx="2551">
                  <c:v>96.56</c:v>
                </c:pt>
                <c:pt idx="2552">
                  <c:v>97.05</c:v>
                </c:pt>
                <c:pt idx="2553">
                  <c:v>95.5</c:v>
                </c:pt>
                <c:pt idx="2554">
                  <c:v>95.32</c:v>
                </c:pt>
                <c:pt idx="2555">
                  <c:v>95.18</c:v>
                </c:pt>
                <c:pt idx="2556">
                  <c:v>93.69</c:v>
                </c:pt>
                <c:pt idx="2557">
                  <c:v>95.4</c:v>
                </c:pt>
                <c:pt idx="2558">
                  <c:v>98.24</c:v>
                </c:pt>
                <c:pt idx="2559">
                  <c:v>98.44</c:v>
                </c:pt>
                <c:pt idx="2560">
                  <c:v>97.77</c:v>
                </c:pt>
                <c:pt idx="2561">
                  <c:v>97.85</c:v>
                </c:pt>
                <c:pt idx="2562">
                  <c:v>96.69</c:v>
                </c:pt>
                <c:pt idx="2563">
                  <c:v>95.88</c:v>
                </c:pt>
                <c:pt idx="2564">
                  <c:v>95.38</c:v>
                </c:pt>
                <c:pt idx="2565">
                  <c:v>95.77</c:v>
                </c:pt>
                <c:pt idx="2566">
                  <c:v>96.03</c:v>
                </c:pt>
                <c:pt idx="2567">
                  <c:v>94.76</c:v>
                </c:pt>
                <c:pt idx="2568">
                  <c:v>93.74</c:v>
                </c:pt>
                <c:pt idx="2569">
                  <c:v>93.31</c:v>
                </c:pt>
                <c:pt idx="2570">
                  <c:v>93.45</c:v>
                </c:pt>
                <c:pt idx="2571">
                  <c:v>91.97</c:v>
                </c:pt>
                <c:pt idx="2572">
                  <c:v>93.61</c:v>
                </c:pt>
                <c:pt idx="2573">
                  <c:v>93.13</c:v>
                </c:pt>
                <c:pt idx="2574">
                  <c:v>95.01</c:v>
                </c:pt>
                <c:pt idx="2575">
                  <c:v>93.83</c:v>
                </c:pt>
                <c:pt idx="2576">
                  <c:v>94.15</c:v>
                </c:pt>
                <c:pt idx="2577">
                  <c:v>94.25</c:v>
                </c:pt>
                <c:pt idx="2578">
                  <c:v>94.28</c:v>
                </c:pt>
                <c:pt idx="2579">
                  <c:v>96.16</c:v>
                </c:pt>
                <c:pt idx="2580">
                  <c:v>96.71</c:v>
                </c:pt>
                <c:pt idx="2581">
                  <c:v>96.02</c:v>
                </c:pt>
                <c:pt idx="2582">
                  <c:v>95.16</c:v>
                </c:pt>
                <c:pt idx="2583">
                  <c:v>94.3</c:v>
                </c:pt>
                <c:pt idx="2584">
                  <c:v>94.21</c:v>
                </c:pt>
                <c:pt idx="2585">
                  <c:v>95.17</c:v>
                </c:pt>
                <c:pt idx="2586">
                  <c:v>96.04</c:v>
                </c:pt>
                <c:pt idx="2587">
                  <c:v>96.39</c:v>
                </c:pt>
                <c:pt idx="2588">
                  <c:v>96.62</c:v>
                </c:pt>
                <c:pt idx="2589">
                  <c:v>95.62</c:v>
                </c:pt>
                <c:pt idx="2590">
                  <c:v>96.16</c:v>
                </c:pt>
                <c:pt idx="2591">
                  <c:v>95.61</c:v>
                </c:pt>
                <c:pt idx="2592">
                  <c:v>93.99</c:v>
                </c:pt>
                <c:pt idx="2593">
                  <c:v>91.03</c:v>
                </c:pt>
                <c:pt idx="2594">
                  <c:v>93.46</c:v>
                </c:pt>
                <c:pt idx="2595">
                  <c:v>94.5</c:v>
                </c:pt>
                <c:pt idx="2596">
                  <c:v>93</c:v>
                </c:pt>
                <c:pt idx="2597">
                  <c:v>93.64</c:v>
                </c:pt>
                <c:pt idx="2598">
                  <c:v>91.43</c:v>
                </c:pt>
                <c:pt idx="2599">
                  <c:v>89.18</c:v>
                </c:pt>
                <c:pt idx="2600">
                  <c:v>88.76</c:v>
                </c:pt>
                <c:pt idx="2601">
                  <c:v>88.01</c:v>
                </c:pt>
                <c:pt idx="2602">
                  <c:v>87.73</c:v>
                </c:pt>
                <c:pt idx="2603">
                  <c:v>86.68</c:v>
                </c:pt>
                <c:pt idx="2604">
                  <c:v>88.72</c:v>
                </c:pt>
                <c:pt idx="2605">
                  <c:v>88.71</c:v>
                </c:pt>
                <c:pt idx="2606">
                  <c:v>91.29</c:v>
                </c:pt>
                <c:pt idx="2607">
                  <c:v>93.51</c:v>
                </c:pt>
                <c:pt idx="2608">
                  <c:v>94.64</c:v>
                </c:pt>
                <c:pt idx="2609">
                  <c:v>94.2</c:v>
                </c:pt>
                <c:pt idx="2610">
                  <c:v>93.36</c:v>
                </c:pt>
                <c:pt idx="2611">
                  <c:v>92.7</c:v>
                </c:pt>
                <c:pt idx="2612">
                  <c:v>93.26</c:v>
                </c:pt>
                <c:pt idx="2613">
                  <c:v>94.45</c:v>
                </c:pt>
                <c:pt idx="2614">
                  <c:v>97.19</c:v>
                </c:pt>
                <c:pt idx="2615">
                  <c:v>97.07</c:v>
                </c:pt>
                <c:pt idx="2616">
                  <c:v>97.23</c:v>
                </c:pt>
                <c:pt idx="2617">
                  <c:v>96.58</c:v>
                </c:pt>
                <c:pt idx="2618">
                  <c:v>96.34</c:v>
                </c:pt>
                <c:pt idx="2619">
                  <c:v>94.81</c:v>
                </c:pt>
                <c:pt idx="2620">
                  <c:v>93.71</c:v>
                </c:pt>
                <c:pt idx="2621">
                  <c:v>92.45</c:v>
                </c:pt>
                <c:pt idx="2622">
                  <c:v>92.96</c:v>
                </c:pt>
                <c:pt idx="2623">
                  <c:v>92.16</c:v>
                </c:pt>
                <c:pt idx="2624">
                  <c:v>93.74</c:v>
                </c:pt>
                <c:pt idx="2625">
                  <c:v>93.45</c:v>
                </c:pt>
                <c:pt idx="2626">
                  <c:v>93.03</c:v>
                </c:pt>
                <c:pt idx="2627">
                  <c:v>92.52</c:v>
                </c:pt>
                <c:pt idx="2628">
                  <c:v>92.54</c:v>
                </c:pt>
                <c:pt idx="2629">
                  <c:v>92.06</c:v>
                </c:pt>
                <c:pt idx="2630">
                  <c:v>91.95</c:v>
                </c:pt>
                <c:pt idx="2631">
                  <c:v>91.56</c:v>
                </c:pt>
                <c:pt idx="2632">
                  <c:v>90.43</c:v>
                </c:pt>
                <c:pt idx="2633">
                  <c:v>90.82</c:v>
                </c:pt>
                <c:pt idx="2634">
                  <c:v>90.12</c:v>
                </c:pt>
                <c:pt idx="2635">
                  <c:v>90.68</c:v>
                </c:pt>
                <c:pt idx="2636">
                  <c:v>92.05</c:v>
                </c:pt>
                <c:pt idx="2637">
                  <c:v>92.76</c:v>
                </c:pt>
                <c:pt idx="2638">
                  <c:v>92.63</c:v>
                </c:pt>
                <c:pt idx="2639">
                  <c:v>93.11</c:v>
                </c:pt>
                <c:pt idx="2640">
                  <c:v>93.13</c:v>
                </c:pt>
                <c:pt idx="2641">
                  <c:v>92.84</c:v>
                </c:pt>
                <c:pt idx="2642">
                  <c:v>94.46</c:v>
                </c:pt>
                <c:pt idx="2643">
                  <c:v>96.66</c:v>
                </c:pt>
                <c:pt idx="2644">
                  <c:v>95.86</c:v>
                </c:pt>
                <c:pt idx="2645">
                  <c:v>97.31</c:v>
                </c:pt>
                <c:pt idx="2646">
                  <c:v>97.01</c:v>
                </c:pt>
                <c:pt idx="2647">
                  <c:v>97.51</c:v>
                </c:pt>
                <c:pt idx="2648">
                  <c:v>97.03</c:v>
                </c:pt>
                <c:pt idx="2649">
                  <c:v>95.72</c:v>
                </c:pt>
                <c:pt idx="2650">
                  <c:v>95.83</c:v>
                </c:pt>
                <c:pt idx="2651">
                  <c:v>96.62</c:v>
                </c:pt>
                <c:pt idx="2652">
                  <c:v>96.64</c:v>
                </c:pt>
                <c:pt idx="2653">
                  <c:v>96.17</c:v>
                </c:pt>
                <c:pt idx="2654">
                  <c:v>97.77</c:v>
                </c:pt>
                <c:pt idx="2655">
                  <c:v>97.49</c:v>
                </c:pt>
                <c:pt idx="2656">
                  <c:v>97.94</c:v>
                </c:pt>
                <c:pt idx="2657">
                  <c:v>97.57</c:v>
                </c:pt>
                <c:pt idx="2658">
                  <c:v>96.44</c:v>
                </c:pt>
                <c:pt idx="2659">
                  <c:v>95.88</c:v>
                </c:pt>
                <c:pt idx="2660">
                  <c:v>95.95</c:v>
                </c:pt>
                <c:pt idx="2661">
                  <c:v>95.23</c:v>
                </c:pt>
                <c:pt idx="2662">
                  <c:v>96.24</c:v>
                </c:pt>
                <c:pt idx="2663">
                  <c:v>95.56</c:v>
                </c:pt>
                <c:pt idx="2664">
                  <c:v>95.49</c:v>
                </c:pt>
                <c:pt idx="2665">
                  <c:v>94.24</c:v>
                </c:pt>
                <c:pt idx="2666">
                  <c:v>93.28</c:v>
                </c:pt>
                <c:pt idx="2667">
                  <c:v>94.14</c:v>
                </c:pt>
                <c:pt idx="2668">
                  <c:v>93.56</c:v>
                </c:pt>
                <c:pt idx="2669">
                  <c:v>93.82</c:v>
                </c:pt>
                <c:pt idx="2670">
                  <c:v>93.1</c:v>
                </c:pt>
                <c:pt idx="2671">
                  <c:v>93.15</c:v>
                </c:pt>
                <c:pt idx="2672">
                  <c:v>93.19</c:v>
                </c:pt>
                <c:pt idx="2673">
                  <c:v>93.09</c:v>
                </c:pt>
                <c:pt idx="2674">
                  <c:v>92.92</c:v>
                </c:pt>
                <c:pt idx="2675">
                  <c:v>93.12</c:v>
                </c:pt>
                <c:pt idx="2676">
                  <c:v>91.82</c:v>
                </c:pt>
                <c:pt idx="2677">
                  <c:v>90.8</c:v>
                </c:pt>
                <c:pt idx="2678">
                  <c:v>90.87</c:v>
                </c:pt>
                <c:pt idx="2679">
                  <c:v>90.98</c:v>
                </c:pt>
                <c:pt idx="2680">
                  <c:v>88.61</c:v>
                </c:pt>
                <c:pt idx="2681">
                  <c:v>88.66</c:v>
                </c:pt>
                <c:pt idx="2682">
                  <c:v>90.13</c:v>
                </c:pt>
                <c:pt idx="2683">
                  <c:v>89.51</c:v>
                </c:pt>
                <c:pt idx="2684">
                  <c:v>87.93</c:v>
                </c:pt>
                <c:pt idx="2685">
                  <c:v>87.2</c:v>
                </c:pt>
                <c:pt idx="2686">
                  <c:v>86.73</c:v>
                </c:pt>
                <c:pt idx="2687">
                  <c:v>85.89</c:v>
                </c:pt>
                <c:pt idx="2688">
                  <c:v>86.77</c:v>
                </c:pt>
                <c:pt idx="2689">
                  <c:v>85.79</c:v>
                </c:pt>
                <c:pt idx="2690">
                  <c:v>85.56</c:v>
                </c:pt>
                <c:pt idx="2691">
                  <c:v>85.93</c:v>
                </c:pt>
                <c:pt idx="2692">
                  <c:v>86.26</c:v>
                </c:pt>
                <c:pt idx="2693">
                  <c:v>87.88</c:v>
                </c:pt>
                <c:pt idx="2694">
                  <c:v>88.5</c:v>
                </c:pt>
                <c:pt idx="2695">
                  <c:v>89.09</c:v>
                </c:pt>
                <c:pt idx="2696">
                  <c:v>88.91</c:v>
                </c:pt>
                <c:pt idx="2697">
                  <c:v>88.07</c:v>
                </c:pt>
                <c:pt idx="2698">
                  <c:v>86.49</c:v>
                </c:pt>
                <c:pt idx="2699">
                  <c:v>87.18</c:v>
                </c:pt>
                <c:pt idx="2700">
                  <c:v>87.74</c:v>
                </c:pt>
                <c:pt idx="2701">
                  <c:v>88.28</c:v>
                </c:pt>
                <c:pt idx="2702">
                  <c:v>87.38</c:v>
                </c:pt>
                <c:pt idx="2703">
                  <c:v>86.75</c:v>
                </c:pt>
                <c:pt idx="2704">
                  <c:v>89.28</c:v>
                </c:pt>
                <c:pt idx="2705">
                  <c:v>86.67</c:v>
                </c:pt>
                <c:pt idx="2706">
                  <c:v>85.45</c:v>
                </c:pt>
                <c:pt idx="2707">
                  <c:v>86.32</c:v>
                </c:pt>
                <c:pt idx="2708">
                  <c:v>85.38</c:v>
                </c:pt>
                <c:pt idx="2709">
                  <c:v>85.57</c:v>
                </c:pt>
                <c:pt idx="2710">
                  <c:v>86.07</c:v>
                </c:pt>
                <c:pt idx="2711">
                  <c:v>85.09</c:v>
                </c:pt>
                <c:pt idx="2712">
                  <c:v>84.44</c:v>
                </c:pt>
                <c:pt idx="2713">
                  <c:v>88.71</c:v>
                </c:pt>
                <c:pt idx="2714">
                  <c:v>85.65</c:v>
                </c:pt>
                <c:pt idx="2715">
                  <c:v>84.86</c:v>
                </c:pt>
                <c:pt idx="2716">
                  <c:v>87.09</c:v>
                </c:pt>
                <c:pt idx="2717">
                  <c:v>86.24</c:v>
                </c:pt>
                <c:pt idx="2718">
                  <c:v>85.68</c:v>
                </c:pt>
                <c:pt idx="2719">
                  <c:v>85.54</c:v>
                </c:pt>
                <c:pt idx="2720">
                  <c:v>86.28</c:v>
                </c:pt>
                <c:pt idx="2721">
                  <c:v>86.05</c:v>
                </c:pt>
                <c:pt idx="2722">
                  <c:v>85.73</c:v>
                </c:pt>
                <c:pt idx="2723">
                  <c:v>86.67</c:v>
                </c:pt>
                <c:pt idx="2724">
                  <c:v>88.73</c:v>
                </c:pt>
                <c:pt idx="2725">
                  <c:v>90.05</c:v>
                </c:pt>
                <c:pt idx="2726">
                  <c:v>92.1</c:v>
                </c:pt>
                <c:pt idx="2727">
                  <c:v>92.12</c:v>
                </c:pt>
                <c:pt idx="2728">
                  <c:v>92.09</c:v>
                </c:pt>
                <c:pt idx="2729">
                  <c:v>91.85</c:v>
                </c:pt>
                <c:pt idx="2730">
                  <c:v>91.86</c:v>
                </c:pt>
                <c:pt idx="2731">
                  <c:v>92.07</c:v>
                </c:pt>
                <c:pt idx="2732">
                  <c:v>91.25</c:v>
                </c:pt>
                <c:pt idx="2733">
                  <c:v>92.39</c:v>
                </c:pt>
                <c:pt idx="2734">
                  <c:v>89.33</c:v>
                </c:pt>
                <c:pt idx="2735">
                  <c:v>89.88</c:v>
                </c:pt>
                <c:pt idx="2736">
                  <c:v>91.71</c:v>
                </c:pt>
                <c:pt idx="2737">
                  <c:v>88.14</c:v>
                </c:pt>
                <c:pt idx="2738">
                  <c:v>91.89</c:v>
                </c:pt>
                <c:pt idx="2739">
                  <c:v>92.48</c:v>
                </c:pt>
                <c:pt idx="2740">
                  <c:v>92.19</c:v>
                </c:pt>
                <c:pt idx="2741">
                  <c:v>91.85</c:v>
                </c:pt>
                <c:pt idx="2742">
                  <c:v>89.98</c:v>
                </c:pt>
                <c:pt idx="2743">
                  <c:v>91.37</c:v>
                </c:pt>
                <c:pt idx="2744">
                  <c:v>91.93</c:v>
                </c:pt>
                <c:pt idx="2745">
                  <c:v>92.89</c:v>
                </c:pt>
                <c:pt idx="2746">
                  <c:v>91.87</c:v>
                </c:pt>
                <c:pt idx="2747">
                  <c:v>91.98</c:v>
                </c:pt>
                <c:pt idx="2748">
                  <c:v>95.29</c:v>
                </c:pt>
                <c:pt idx="2749">
                  <c:v>96.62</c:v>
                </c:pt>
                <c:pt idx="2750">
                  <c:v>99</c:v>
                </c:pt>
                <c:pt idx="2751">
                  <c:v>98.31</c:v>
                </c:pt>
                <c:pt idx="2752">
                  <c:v>97.01</c:v>
                </c:pt>
                <c:pt idx="2753">
                  <c:v>97.17</c:v>
                </c:pt>
                <c:pt idx="2754">
                  <c:v>96.54</c:v>
                </c:pt>
                <c:pt idx="2755">
                  <c:v>96.42</c:v>
                </c:pt>
                <c:pt idx="2756">
                  <c:v>95.53</c:v>
                </c:pt>
                <c:pt idx="2757">
                  <c:v>95.36</c:v>
                </c:pt>
                <c:pt idx="2758">
                  <c:v>95.3</c:v>
                </c:pt>
                <c:pt idx="2759">
                  <c:v>96.47</c:v>
                </c:pt>
                <c:pt idx="2760">
                  <c:v>94.62</c:v>
                </c:pt>
                <c:pt idx="2761">
                  <c:v>95.49</c:v>
                </c:pt>
                <c:pt idx="2762">
                  <c:v>96.33</c:v>
                </c:pt>
                <c:pt idx="2763">
                  <c:v>95.47</c:v>
                </c:pt>
                <c:pt idx="2764">
                  <c:v>96.15</c:v>
                </c:pt>
                <c:pt idx="2765">
                  <c:v>96.27</c:v>
                </c:pt>
                <c:pt idx="2766">
                  <c:v>97.26</c:v>
                </c:pt>
                <c:pt idx="2767">
                  <c:v>96.68</c:v>
                </c:pt>
                <c:pt idx="2768">
                  <c:v>95.97</c:v>
                </c:pt>
                <c:pt idx="2769">
                  <c:v>96.01</c:v>
                </c:pt>
                <c:pt idx="2770">
                  <c:v>95.6</c:v>
                </c:pt>
                <c:pt idx="2771">
                  <c:v>94.33</c:v>
                </c:pt>
                <c:pt idx="2772">
                  <c:v>93.43</c:v>
                </c:pt>
                <c:pt idx="2773">
                  <c:v>92.73</c:v>
                </c:pt>
                <c:pt idx="2774">
                  <c:v>92.87</c:v>
                </c:pt>
                <c:pt idx="2775">
                  <c:v>93.36</c:v>
                </c:pt>
                <c:pt idx="2776">
                  <c:v>93.35</c:v>
                </c:pt>
                <c:pt idx="2777">
                  <c:v>93.67</c:v>
                </c:pt>
                <c:pt idx="2778">
                  <c:v>92.2</c:v>
                </c:pt>
                <c:pt idx="2779">
                  <c:v>91.4</c:v>
                </c:pt>
                <c:pt idx="2780">
                  <c:v>87.13</c:v>
                </c:pt>
                <c:pt idx="2781">
                  <c:v>88.91</c:v>
                </c:pt>
                <c:pt idx="2782">
                  <c:v>88.06</c:v>
                </c:pt>
                <c:pt idx="2783">
                  <c:v>89.78</c:v>
                </c:pt>
                <c:pt idx="2784">
                  <c:v>90.13</c:v>
                </c:pt>
                <c:pt idx="2785">
                  <c:v>89.39</c:v>
                </c:pt>
                <c:pt idx="2786">
                  <c:v>88.97</c:v>
                </c:pt>
                <c:pt idx="2787">
                  <c:v>88.5</c:v>
                </c:pt>
                <c:pt idx="2788">
                  <c:v>88.14</c:v>
                </c:pt>
                <c:pt idx="2789">
                  <c:v>91.44</c:v>
                </c:pt>
                <c:pt idx="2790">
                  <c:v>92.66</c:v>
                </c:pt>
                <c:pt idx="2791">
                  <c:v>89.87</c:v>
                </c:pt>
                <c:pt idx="2792">
                  <c:v>89.22</c:v>
                </c:pt>
                <c:pt idx="2793">
                  <c:v>88.43</c:v>
                </c:pt>
                <c:pt idx="2794">
                  <c:v>87.1</c:v>
                </c:pt>
                <c:pt idx="2795">
                  <c:v>86.08</c:v>
                </c:pt>
                <c:pt idx="2796">
                  <c:v>85.81</c:v>
                </c:pt>
                <c:pt idx="2797">
                  <c:v>83.91</c:v>
                </c:pt>
                <c:pt idx="2798">
                  <c:v>85.99</c:v>
                </c:pt>
                <c:pt idx="2799">
                  <c:v>84.45</c:v>
                </c:pt>
                <c:pt idx="2800">
                  <c:v>87.22</c:v>
                </c:pt>
                <c:pt idx="2801">
                  <c:v>87.66</c:v>
                </c:pt>
                <c:pt idx="2802">
                  <c:v>83.75</c:v>
                </c:pt>
                <c:pt idx="2803">
                  <c:v>84.96</c:v>
                </c:pt>
                <c:pt idx="2804">
                  <c:v>77.69</c:v>
                </c:pt>
                <c:pt idx="2805">
                  <c:v>80.209999999999994</c:v>
                </c:pt>
                <c:pt idx="2806">
                  <c:v>79.36</c:v>
                </c:pt>
                <c:pt idx="2807">
                  <c:v>79.209999999999994</c:v>
                </c:pt>
                <c:pt idx="2808">
                  <c:v>79.760000000000005</c:v>
                </c:pt>
                <c:pt idx="2809">
                  <c:v>78.2</c:v>
                </c:pt>
                <c:pt idx="2810">
                  <c:v>81.8</c:v>
                </c:pt>
                <c:pt idx="2811">
                  <c:v>84.03</c:v>
                </c:pt>
                <c:pt idx="2812">
                  <c:v>83.27</c:v>
                </c:pt>
                <c:pt idx="2813">
                  <c:v>84.03</c:v>
                </c:pt>
                <c:pt idx="2814">
                  <c:v>83.91</c:v>
                </c:pt>
                <c:pt idx="2815">
                  <c:v>82.62</c:v>
                </c:pt>
                <c:pt idx="2816">
                  <c:v>83.32</c:v>
                </c:pt>
                <c:pt idx="2817">
                  <c:v>82.7</c:v>
                </c:pt>
                <c:pt idx="2818">
                  <c:v>84.1</c:v>
                </c:pt>
                <c:pt idx="2819">
                  <c:v>84.82</c:v>
                </c:pt>
                <c:pt idx="2820">
                  <c:v>85.02</c:v>
                </c:pt>
                <c:pt idx="2821">
                  <c:v>84.29</c:v>
                </c:pt>
                <c:pt idx="2822">
                  <c:v>83.98</c:v>
                </c:pt>
                <c:pt idx="2823">
                  <c:v>83.23</c:v>
                </c:pt>
                <c:pt idx="2824">
                  <c:v>86.53</c:v>
                </c:pt>
                <c:pt idx="2825">
                  <c:v>87.82</c:v>
                </c:pt>
                <c:pt idx="2826">
                  <c:v>90.76</c:v>
                </c:pt>
                <c:pt idx="2827">
                  <c:v>90.86</c:v>
                </c:pt>
                <c:pt idx="2828">
                  <c:v>90.66</c:v>
                </c:pt>
                <c:pt idx="2829">
                  <c:v>89.9</c:v>
                </c:pt>
                <c:pt idx="2830">
                  <c:v>91.66</c:v>
                </c:pt>
                <c:pt idx="2831">
                  <c:v>92.57</c:v>
                </c:pt>
                <c:pt idx="2832">
                  <c:v>91.48</c:v>
                </c:pt>
                <c:pt idx="2833">
                  <c:v>92.56</c:v>
                </c:pt>
                <c:pt idx="2834">
                  <c:v>92.81</c:v>
                </c:pt>
                <c:pt idx="2835">
                  <c:v>93.98</c:v>
                </c:pt>
                <c:pt idx="2836">
                  <c:v>94.78</c:v>
                </c:pt>
                <c:pt idx="2837">
                  <c:v>96.13</c:v>
                </c:pt>
                <c:pt idx="2838">
                  <c:v>97.08</c:v>
                </c:pt>
                <c:pt idx="2839">
                  <c:v>96.81</c:v>
                </c:pt>
                <c:pt idx="2840">
                  <c:v>97.01</c:v>
                </c:pt>
                <c:pt idx="2841">
                  <c:v>97.94</c:v>
                </c:pt>
                <c:pt idx="2842">
                  <c:v>98.49</c:v>
                </c:pt>
                <c:pt idx="2843">
                  <c:v>102.54</c:v>
                </c:pt>
                <c:pt idx="2844">
                  <c:v>105.22</c:v>
                </c:pt>
                <c:pt idx="2845">
                  <c:v>106.16</c:v>
                </c:pt>
                <c:pt idx="2846">
                  <c:v>104.87</c:v>
                </c:pt>
                <c:pt idx="2847">
                  <c:v>104.93</c:v>
                </c:pt>
                <c:pt idx="2848">
                  <c:v>104.55</c:v>
                </c:pt>
                <c:pt idx="2849">
                  <c:v>104.12</c:v>
                </c:pt>
                <c:pt idx="2850">
                  <c:v>103.55</c:v>
                </c:pt>
                <c:pt idx="2851">
                  <c:v>103.11</c:v>
                </c:pt>
                <c:pt idx="2852">
                  <c:v>103.05</c:v>
                </c:pt>
                <c:pt idx="2853">
                  <c:v>102.27</c:v>
                </c:pt>
                <c:pt idx="2854">
                  <c:v>102.67</c:v>
                </c:pt>
                <c:pt idx="2855">
                  <c:v>104.2</c:v>
                </c:pt>
                <c:pt idx="2856">
                  <c:v>102.93</c:v>
                </c:pt>
                <c:pt idx="2857">
                  <c:v>102.83</c:v>
                </c:pt>
                <c:pt idx="2858">
                  <c:v>103.64</c:v>
                </c:pt>
                <c:pt idx="2859">
                  <c:v>102.7</c:v>
                </c:pt>
                <c:pt idx="2860">
                  <c:v>101.02</c:v>
                </c:pt>
                <c:pt idx="2861">
                  <c:v>102.46</c:v>
                </c:pt>
                <c:pt idx="2862">
                  <c:v>103.31</c:v>
                </c:pt>
                <c:pt idx="2863">
                  <c:v>101.47</c:v>
                </c:pt>
                <c:pt idx="2864">
                  <c:v>104.01</c:v>
                </c:pt>
                <c:pt idx="2865">
                  <c:v>105.23</c:v>
                </c:pt>
                <c:pt idx="2866">
                  <c:v>103.02</c:v>
                </c:pt>
                <c:pt idx="2867">
                  <c:v>102.78</c:v>
                </c:pt>
                <c:pt idx="2868">
                  <c:v>105.41</c:v>
                </c:pt>
                <c:pt idx="2869">
                  <c:v>107.33</c:v>
                </c:pt>
                <c:pt idx="2870">
                  <c:v>107.03</c:v>
                </c:pt>
                <c:pt idx="2871">
                  <c:v>106.87</c:v>
                </c:pt>
                <c:pt idx="2872">
                  <c:v>105.35</c:v>
                </c:pt>
                <c:pt idx="2873">
                  <c:v>107.27</c:v>
                </c:pt>
                <c:pt idx="2874">
                  <c:v>105.61</c:v>
                </c:pt>
                <c:pt idx="2875">
                  <c:v>108.09</c:v>
                </c:pt>
                <c:pt idx="2876">
                  <c:v>107.06</c:v>
                </c:pt>
                <c:pt idx="2877">
                  <c:v>105.11</c:v>
                </c:pt>
                <c:pt idx="2878">
                  <c:v>105.43</c:v>
                </c:pt>
                <c:pt idx="2879">
                  <c:v>106.71</c:v>
                </c:pt>
                <c:pt idx="2880">
                  <c:v>106.34</c:v>
                </c:pt>
                <c:pt idx="2881">
                  <c:v>107.4</c:v>
                </c:pt>
                <c:pt idx="2882">
                  <c:v>106.58</c:v>
                </c:pt>
                <c:pt idx="2883">
                  <c:v>106.16</c:v>
                </c:pt>
                <c:pt idx="2884">
                  <c:v>104.7</c:v>
                </c:pt>
                <c:pt idx="2885">
                  <c:v>106.72</c:v>
                </c:pt>
                <c:pt idx="2886">
                  <c:v>106.7</c:v>
                </c:pt>
                <c:pt idx="2887">
                  <c:v>108.84</c:v>
                </c:pt>
                <c:pt idx="2888">
                  <c:v>107.07</c:v>
                </c:pt>
                <c:pt idx="2889">
                  <c:v>106.55</c:v>
                </c:pt>
                <c:pt idx="2890">
                  <c:v>108.56</c:v>
                </c:pt>
                <c:pt idx="2891">
                  <c:v>109.77</c:v>
                </c:pt>
                <c:pt idx="2892">
                  <c:v>107.83</c:v>
                </c:pt>
                <c:pt idx="2893">
                  <c:v>106.28</c:v>
                </c:pt>
                <c:pt idx="2894">
                  <c:v>105.84</c:v>
                </c:pt>
                <c:pt idx="2895">
                  <c:v>103.24</c:v>
                </c:pt>
                <c:pt idx="2896">
                  <c:v>102.31</c:v>
                </c:pt>
                <c:pt idx="2897">
                  <c:v>101.8</c:v>
                </c:pt>
                <c:pt idx="2898">
                  <c:v>100.74</c:v>
                </c:pt>
                <c:pt idx="2899">
                  <c:v>100.91</c:v>
                </c:pt>
                <c:pt idx="2900">
                  <c:v>98.67</c:v>
                </c:pt>
                <c:pt idx="2901">
                  <c:v>99.84</c:v>
                </c:pt>
                <c:pt idx="2902">
                  <c:v>98.71</c:v>
                </c:pt>
                <c:pt idx="2903">
                  <c:v>98.41</c:v>
                </c:pt>
                <c:pt idx="2904">
                  <c:v>96.91</c:v>
                </c:pt>
                <c:pt idx="2905">
                  <c:v>97.84</c:v>
                </c:pt>
                <c:pt idx="2906">
                  <c:v>96.36</c:v>
                </c:pt>
                <c:pt idx="2907">
                  <c:v>97.61</c:v>
                </c:pt>
                <c:pt idx="2908">
                  <c:v>98.48</c:v>
                </c:pt>
                <c:pt idx="2909">
                  <c:v>98.78</c:v>
                </c:pt>
                <c:pt idx="2910">
                  <c:v>99.56</c:v>
                </c:pt>
                <c:pt idx="2911">
                  <c:v>99.7</c:v>
                </c:pt>
                <c:pt idx="2912">
                  <c:v>99.4</c:v>
                </c:pt>
                <c:pt idx="2913">
                  <c:v>98.95</c:v>
                </c:pt>
                <c:pt idx="2914">
                  <c:v>99.58</c:v>
                </c:pt>
                <c:pt idx="2915">
                  <c:v>98.46</c:v>
                </c:pt>
                <c:pt idx="2916">
                  <c:v>100.39</c:v>
                </c:pt>
                <c:pt idx="2917">
                  <c:v>100.59</c:v>
                </c:pt>
                <c:pt idx="2918">
                  <c:v>100.71</c:v>
                </c:pt>
                <c:pt idx="2919">
                  <c:v>98.7</c:v>
                </c:pt>
                <c:pt idx="2920">
                  <c:v>99.1</c:v>
                </c:pt>
                <c:pt idx="2921">
                  <c:v>100.87</c:v>
                </c:pt>
                <c:pt idx="2922">
                  <c:v>102.24</c:v>
                </c:pt>
                <c:pt idx="2923">
                  <c:v>101.31</c:v>
                </c:pt>
                <c:pt idx="2924">
                  <c:v>101.56</c:v>
                </c:pt>
                <c:pt idx="2925">
                  <c:v>101.81</c:v>
                </c:pt>
                <c:pt idx="2926">
                  <c:v>103.22</c:v>
                </c:pt>
                <c:pt idx="2927">
                  <c:v>102.96</c:v>
                </c:pt>
                <c:pt idx="2928">
                  <c:v>98.83</c:v>
                </c:pt>
                <c:pt idx="2929">
                  <c:v>99.65</c:v>
                </c:pt>
                <c:pt idx="2930">
                  <c:v>99.36</c:v>
                </c:pt>
                <c:pt idx="2931">
                  <c:v>101.34</c:v>
                </c:pt>
                <c:pt idx="2932">
                  <c:v>99.68</c:v>
                </c:pt>
                <c:pt idx="2933">
                  <c:v>99.53</c:v>
                </c:pt>
                <c:pt idx="2934">
                  <c:v>98.67</c:v>
                </c:pt>
                <c:pt idx="2935">
                  <c:v>97.22</c:v>
                </c:pt>
                <c:pt idx="2936">
                  <c:v>93.88</c:v>
                </c:pt>
                <c:pt idx="2937">
                  <c:v>93.53</c:v>
                </c:pt>
                <c:pt idx="2938">
                  <c:v>93.87</c:v>
                </c:pt>
                <c:pt idx="2939">
                  <c:v>94.95</c:v>
                </c:pt>
                <c:pt idx="2940">
                  <c:v>100.14</c:v>
                </c:pt>
                <c:pt idx="2941">
                  <c:v>97.77</c:v>
                </c:pt>
                <c:pt idx="2942">
                  <c:v>99.41</c:v>
                </c:pt>
                <c:pt idx="2943">
                  <c:v>98.34</c:v>
                </c:pt>
                <c:pt idx="2944">
                  <c:v>100.49</c:v>
                </c:pt>
                <c:pt idx="2945">
                  <c:v>101.28</c:v>
                </c:pt>
                <c:pt idx="2946">
                  <c:v>100.99</c:v>
                </c:pt>
                <c:pt idx="2947">
                  <c:v>100.96</c:v>
                </c:pt>
                <c:pt idx="2948">
                  <c:v>100.2</c:v>
                </c:pt>
                <c:pt idx="2949">
                  <c:v>100.36</c:v>
                </c:pt>
                <c:pt idx="2950">
                  <c:v>99.79</c:v>
                </c:pt>
                <c:pt idx="2951">
                  <c:v>98.21</c:v>
                </c:pt>
                <c:pt idx="2952">
                  <c:v>96.77</c:v>
                </c:pt>
                <c:pt idx="2953">
                  <c:v>96.17</c:v>
                </c:pt>
                <c:pt idx="2954">
                  <c:v>98.01</c:v>
                </c:pt>
                <c:pt idx="2955">
                  <c:v>96.92</c:v>
                </c:pt>
                <c:pt idx="2956">
                  <c:v>97.41</c:v>
                </c:pt>
                <c:pt idx="2957">
                  <c:v>98.82</c:v>
                </c:pt>
                <c:pt idx="2958">
                  <c:v>102.59</c:v>
                </c:pt>
                <c:pt idx="2959">
                  <c:v>99.37</c:v>
                </c:pt>
                <c:pt idx="2960">
                  <c:v>98.14</c:v>
                </c:pt>
                <c:pt idx="2961">
                  <c:v>98.99</c:v>
                </c:pt>
                <c:pt idx="2962">
                  <c:v>97.78</c:v>
                </c:pt>
                <c:pt idx="2963">
                  <c:v>95.74</c:v>
                </c:pt>
                <c:pt idx="2964">
                  <c:v>96.8</c:v>
                </c:pt>
                <c:pt idx="2965">
                  <c:v>95.52</c:v>
                </c:pt>
                <c:pt idx="2966">
                  <c:v>94.26</c:v>
                </c:pt>
                <c:pt idx="2967">
                  <c:v>94.07</c:v>
                </c:pt>
                <c:pt idx="2968">
                  <c:v>92.51</c:v>
                </c:pt>
                <c:pt idx="2969">
                  <c:v>92.19</c:v>
                </c:pt>
                <c:pt idx="2970">
                  <c:v>93.19</c:v>
                </c:pt>
                <c:pt idx="2971">
                  <c:v>93.32</c:v>
                </c:pt>
                <c:pt idx="2972">
                  <c:v>93.96</c:v>
                </c:pt>
                <c:pt idx="2973">
                  <c:v>90.2</c:v>
                </c:pt>
                <c:pt idx="2974">
                  <c:v>93.17</c:v>
                </c:pt>
                <c:pt idx="2975">
                  <c:v>91.27</c:v>
                </c:pt>
                <c:pt idx="2976">
                  <c:v>87.4</c:v>
                </c:pt>
                <c:pt idx="2977">
                  <c:v>85.3</c:v>
                </c:pt>
                <c:pt idx="2978">
                  <c:v>86.11</c:v>
                </c:pt>
                <c:pt idx="2979">
                  <c:v>88.34</c:v>
                </c:pt>
                <c:pt idx="2980">
                  <c:v>86.38</c:v>
                </c:pt>
                <c:pt idx="2981">
                  <c:v>86.8</c:v>
                </c:pt>
                <c:pt idx="2982">
                  <c:v>84.23</c:v>
                </c:pt>
                <c:pt idx="2983">
                  <c:v>85.57</c:v>
                </c:pt>
                <c:pt idx="2984">
                  <c:v>85.81</c:v>
                </c:pt>
                <c:pt idx="2985">
                  <c:v>85.41</c:v>
                </c:pt>
                <c:pt idx="2986">
                  <c:v>82.98</c:v>
                </c:pt>
                <c:pt idx="2987">
                  <c:v>82.59</c:v>
                </c:pt>
                <c:pt idx="2988">
                  <c:v>79.680000000000007</c:v>
                </c:pt>
                <c:pt idx="2989">
                  <c:v>75.67</c:v>
                </c:pt>
                <c:pt idx="2990">
                  <c:v>77.61</c:v>
                </c:pt>
                <c:pt idx="2991">
                  <c:v>79.2</c:v>
                </c:pt>
                <c:pt idx="2992">
                  <c:v>82.14</c:v>
                </c:pt>
                <c:pt idx="2993">
                  <c:v>81.209999999999994</c:v>
                </c:pt>
                <c:pt idx="2994">
                  <c:v>84.45</c:v>
                </c:pt>
                <c:pt idx="2995">
                  <c:v>80.239999999999995</c:v>
                </c:pt>
                <c:pt idx="2996">
                  <c:v>79.849999999999994</c:v>
                </c:pt>
                <c:pt idx="2997">
                  <c:v>80.510000000000005</c:v>
                </c:pt>
                <c:pt idx="2998">
                  <c:v>85.92</c:v>
                </c:pt>
                <c:pt idx="2999">
                  <c:v>86.89</c:v>
                </c:pt>
                <c:pt idx="3000">
                  <c:v>85.7</c:v>
                </c:pt>
                <c:pt idx="3001">
                  <c:v>87.96</c:v>
                </c:pt>
                <c:pt idx="3002">
                  <c:v>89.4</c:v>
                </c:pt>
                <c:pt idx="3003">
                  <c:v>88.91</c:v>
                </c:pt>
                <c:pt idx="3004">
                  <c:v>90.21</c:v>
                </c:pt>
                <c:pt idx="3005">
                  <c:v>88.19</c:v>
                </c:pt>
                <c:pt idx="3006">
                  <c:v>87.24</c:v>
                </c:pt>
                <c:pt idx="3007">
                  <c:v>89.05</c:v>
                </c:pt>
                <c:pt idx="3008">
                  <c:v>89.34</c:v>
                </c:pt>
                <c:pt idx="3009">
                  <c:v>86.02</c:v>
                </c:pt>
                <c:pt idx="3010">
                  <c:v>86.45</c:v>
                </c:pt>
                <c:pt idx="3011">
                  <c:v>88.93</c:v>
                </c:pt>
                <c:pt idx="3012">
                  <c:v>88.81</c:v>
                </c:pt>
                <c:pt idx="3013">
                  <c:v>88.9</c:v>
                </c:pt>
                <c:pt idx="3014">
                  <c:v>87.27</c:v>
                </c:pt>
                <c:pt idx="3015">
                  <c:v>85.37</c:v>
                </c:pt>
                <c:pt idx="3016">
                  <c:v>85.3</c:v>
                </c:pt>
                <c:pt idx="3017">
                  <c:v>85.16</c:v>
                </c:pt>
                <c:pt idx="3018">
                  <c:v>85.44</c:v>
                </c:pt>
                <c:pt idx="3019">
                  <c:v>84.12</c:v>
                </c:pt>
                <c:pt idx="3020">
                  <c:v>82.26</c:v>
                </c:pt>
                <c:pt idx="3021">
                  <c:v>82.38</c:v>
                </c:pt>
                <c:pt idx="3022">
                  <c:v>87.58</c:v>
                </c:pt>
                <c:pt idx="3023">
                  <c:v>86.65</c:v>
                </c:pt>
                <c:pt idx="3024">
                  <c:v>87.88</c:v>
                </c:pt>
                <c:pt idx="3025">
                  <c:v>85.38</c:v>
                </c:pt>
                <c:pt idx="3026">
                  <c:v>85.72</c:v>
                </c:pt>
                <c:pt idx="3027">
                  <c:v>82.89</c:v>
                </c:pt>
                <c:pt idx="3028">
                  <c:v>79.3</c:v>
                </c:pt>
                <c:pt idx="3029">
                  <c:v>81.31</c:v>
                </c:pt>
                <c:pt idx="3030">
                  <c:v>86.88</c:v>
                </c:pt>
                <c:pt idx="3031">
                  <c:v>86.63</c:v>
                </c:pt>
                <c:pt idx="3032">
                  <c:v>91.93</c:v>
                </c:pt>
                <c:pt idx="3033">
                  <c:v>93.79</c:v>
                </c:pt>
                <c:pt idx="3034">
                  <c:v>94.89</c:v>
                </c:pt>
                <c:pt idx="3035">
                  <c:v>95.7</c:v>
                </c:pt>
                <c:pt idx="3036">
                  <c:v>97.44</c:v>
                </c:pt>
                <c:pt idx="3037">
                  <c:v>97.4</c:v>
                </c:pt>
                <c:pt idx="3038">
                  <c:v>99.59</c:v>
                </c:pt>
                <c:pt idx="3039">
                  <c:v>99.2</c:v>
                </c:pt>
                <c:pt idx="3040">
                  <c:v>99.87</c:v>
                </c:pt>
                <c:pt idx="3041">
                  <c:v>99.13</c:v>
                </c:pt>
                <c:pt idx="3042">
                  <c:v>98.14</c:v>
                </c:pt>
                <c:pt idx="3043">
                  <c:v>97.5</c:v>
                </c:pt>
                <c:pt idx="3044">
                  <c:v>95.93</c:v>
                </c:pt>
                <c:pt idx="3045">
                  <c:v>97.24</c:v>
                </c:pt>
                <c:pt idx="3046">
                  <c:v>95.69</c:v>
                </c:pt>
                <c:pt idx="3047">
                  <c:v>98.05</c:v>
                </c:pt>
                <c:pt idx="3048">
                  <c:v>97.43</c:v>
                </c:pt>
                <c:pt idx="3049">
                  <c:v>95.15</c:v>
                </c:pt>
                <c:pt idx="3050">
                  <c:v>96.2</c:v>
                </c:pt>
                <c:pt idx="3051">
                  <c:v>98.67</c:v>
                </c:pt>
                <c:pt idx="3052">
                  <c:v>96.65</c:v>
                </c:pt>
                <c:pt idx="3053">
                  <c:v>96.89</c:v>
                </c:pt>
                <c:pt idx="3054">
                  <c:v>94.94</c:v>
                </c:pt>
                <c:pt idx="3055">
                  <c:v>95.42</c:v>
                </c:pt>
                <c:pt idx="3056">
                  <c:v>94.77</c:v>
                </c:pt>
                <c:pt idx="3057">
                  <c:v>92.89</c:v>
                </c:pt>
                <c:pt idx="3058">
                  <c:v>90.61</c:v>
                </c:pt>
                <c:pt idx="3059">
                  <c:v>91.16</c:v>
                </c:pt>
                <c:pt idx="3060">
                  <c:v>91.02</c:v>
                </c:pt>
                <c:pt idx="3061">
                  <c:v>95.41</c:v>
                </c:pt>
                <c:pt idx="3062">
                  <c:v>93.4</c:v>
                </c:pt>
                <c:pt idx="3063">
                  <c:v>93.26</c:v>
                </c:pt>
                <c:pt idx="3064">
                  <c:v>93.01</c:v>
                </c:pt>
                <c:pt idx="3065">
                  <c:v>94.95</c:v>
                </c:pt>
                <c:pt idx="3066">
                  <c:v>94.81</c:v>
                </c:pt>
                <c:pt idx="3067">
                  <c:v>99.37</c:v>
                </c:pt>
                <c:pt idx="3068">
                  <c:v>97.3</c:v>
                </c:pt>
                <c:pt idx="3069">
                  <c:v>99.29</c:v>
                </c:pt>
                <c:pt idx="3070">
                  <c:v>101.93</c:v>
                </c:pt>
                <c:pt idx="3071">
                  <c:v>100.74</c:v>
                </c:pt>
                <c:pt idx="3072">
                  <c:v>99.09</c:v>
                </c:pt>
                <c:pt idx="3073">
                  <c:v>99.01</c:v>
                </c:pt>
                <c:pt idx="3074">
                  <c:v>100.22</c:v>
                </c:pt>
                <c:pt idx="3075">
                  <c:v>100.4</c:v>
                </c:pt>
                <c:pt idx="3076">
                  <c:v>100.29</c:v>
                </c:pt>
                <c:pt idx="3077">
                  <c:v>102.7</c:v>
                </c:pt>
                <c:pt idx="3078">
                  <c:v>100.59</c:v>
                </c:pt>
                <c:pt idx="3079">
                  <c:v>100.23</c:v>
                </c:pt>
                <c:pt idx="3080">
                  <c:v>101.32</c:v>
                </c:pt>
                <c:pt idx="3081">
                  <c:v>99.59</c:v>
                </c:pt>
                <c:pt idx="3082">
                  <c:v>97.7</c:v>
                </c:pt>
                <c:pt idx="3083">
                  <c:v>99.49</c:v>
                </c:pt>
                <c:pt idx="3084">
                  <c:v>98.44</c:v>
                </c:pt>
                <c:pt idx="3085">
                  <c:v>100.1</c:v>
                </c:pt>
                <c:pt idx="3086">
                  <c:v>96.91</c:v>
                </c:pt>
                <c:pt idx="3087">
                  <c:v>97.37</c:v>
                </c:pt>
                <c:pt idx="3088">
                  <c:v>99.65</c:v>
                </c:pt>
                <c:pt idx="3089">
                  <c:v>98.97</c:v>
                </c:pt>
                <c:pt idx="3090">
                  <c:v>98.21</c:v>
                </c:pt>
                <c:pt idx="3091">
                  <c:v>103.88</c:v>
                </c:pt>
                <c:pt idx="3092">
                  <c:v>102.55</c:v>
                </c:pt>
                <c:pt idx="3093">
                  <c:v>97.18</c:v>
                </c:pt>
                <c:pt idx="3094">
                  <c:v>99.8</c:v>
                </c:pt>
                <c:pt idx="3095">
                  <c:v>109.24</c:v>
                </c:pt>
                <c:pt idx="3096">
                  <c:v>111.05</c:v>
                </c:pt>
                <c:pt idx="3097">
                  <c:v>113.52</c:v>
                </c:pt>
                <c:pt idx="3098">
                  <c:v>113.93</c:v>
                </c:pt>
                <c:pt idx="3099">
                  <c:v>112.86</c:v>
                </c:pt>
                <c:pt idx="3100">
                  <c:v>112.76</c:v>
                </c:pt>
                <c:pt idx="3101">
                  <c:v>112.21</c:v>
                </c:pt>
                <c:pt idx="3102">
                  <c:v>112.28</c:v>
                </c:pt>
                <c:pt idx="3103">
                  <c:v>112.29</c:v>
                </c:pt>
                <c:pt idx="3104">
                  <c:v>111.45</c:v>
                </c:pt>
                <c:pt idx="3105">
                  <c:v>108.15</c:v>
                </c:pt>
                <c:pt idx="3106">
                  <c:v>107.12</c:v>
                </c:pt>
                <c:pt idx="3107">
                  <c:v>109.66</c:v>
                </c:pt>
                <c:pt idx="3108">
                  <c:v>108.11</c:v>
                </c:pt>
                <c:pt idx="3109">
                  <c:v>107.11</c:v>
                </c:pt>
                <c:pt idx="3110">
                  <c:v>106.25</c:v>
                </c:pt>
                <c:pt idx="3111">
                  <c:v>109.92</c:v>
                </c:pt>
                <c:pt idx="3112">
                  <c:v>112.79</c:v>
                </c:pt>
                <c:pt idx="3113">
                  <c:v>110.3</c:v>
                </c:pt>
                <c:pt idx="3114">
                  <c:v>108.83</c:v>
                </c:pt>
                <c:pt idx="3115">
                  <c:v>108.34</c:v>
                </c:pt>
                <c:pt idx="3116">
                  <c:v>108.47</c:v>
                </c:pt>
                <c:pt idx="3117">
                  <c:v>107.94</c:v>
                </c:pt>
                <c:pt idx="3118">
                  <c:v>106.72</c:v>
                </c:pt>
                <c:pt idx="3119">
                  <c:v>104.27</c:v>
                </c:pt>
                <c:pt idx="3120">
                  <c:v>104.79</c:v>
                </c:pt>
                <c:pt idx="3121">
                  <c:v>103.98</c:v>
                </c:pt>
                <c:pt idx="3122">
                  <c:v>105.4</c:v>
                </c:pt>
                <c:pt idx="3123">
                  <c:v>105.6</c:v>
                </c:pt>
                <c:pt idx="3124">
                  <c:v>105.75</c:v>
                </c:pt>
                <c:pt idx="3125">
                  <c:v>104</c:v>
                </c:pt>
                <c:pt idx="3126">
                  <c:v>102.33</c:v>
                </c:pt>
                <c:pt idx="3127">
                  <c:v>101.07</c:v>
                </c:pt>
                <c:pt idx="3128">
                  <c:v>101.42</c:v>
                </c:pt>
                <c:pt idx="3129">
                  <c:v>97.98</c:v>
                </c:pt>
                <c:pt idx="3130">
                  <c:v>97.18</c:v>
                </c:pt>
                <c:pt idx="3131">
                  <c:v>101.19</c:v>
                </c:pt>
                <c:pt idx="3132">
                  <c:v>101.16</c:v>
                </c:pt>
                <c:pt idx="3133">
                  <c:v>102.7</c:v>
                </c:pt>
                <c:pt idx="3134">
                  <c:v>104.38</c:v>
                </c:pt>
                <c:pt idx="3135">
                  <c:v>105.02</c:v>
                </c:pt>
                <c:pt idx="3136">
                  <c:v>105.44</c:v>
                </c:pt>
                <c:pt idx="3137">
                  <c:v>104.42</c:v>
                </c:pt>
                <c:pt idx="3138">
                  <c:v>101.91</c:v>
                </c:pt>
                <c:pt idx="3139">
                  <c:v>102.23</c:v>
                </c:pt>
                <c:pt idx="3140">
                  <c:v>99.63</c:v>
                </c:pt>
                <c:pt idx="3141">
                  <c:v>96.97</c:v>
                </c:pt>
                <c:pt idx="3142">
                  <c:v>97.88</c:v>
                </c:pt>
                <c:pt idx="3143">
                  <c:v>97.28</c:v>
                </c:pt>
                <c:pt idx="3144">
                  <c:v>98.1</c:v>
                </c:pt>
                <c:pt idx="3145">
                  <c:v>93.57</c:v>
                </c:pt>
                <c:pt idx="3146">
                  <c:v>86.2</c:v>
                </c:pt>
                <c:pt idx="3147">
                  <c:v>86.36</c:v>
                </c:pt>
                <c:pt idx="3148">
                  <c:v>84.99</c:v>
                </c:pt>
                <c:pt idx="3149">
                  <c:v>84.32</c:v>
                </c:pt>
                <c:pt idx="3150">
                  <c:v>84.81</c:v>
                </c:pt>
                <c:pt idx="3151">
                  <c:v>85.58</c:v>
                </c:pt>
                <c:pt idx="3152">
                  <c:v>86.73</c:v>
                </c:pt>
                <c:pt idx="3153">
                  <c:v>86.71</c:v>
                </c:pt>
                <c:pt idx="3154">
                  <c:v>86.94</c:v>
                </c:pt>
                <c:pt idx="3155">
                  <c:v>87.48</c:v>
                </c:pt>
                <c:pt idx="3156">
                  <c:v>89.03</c:v>
                </c:pt>
                <c:pt idx="3157">
                  <c:v>90.54</c:v>
                </c:pt>
                <c:pt idx="3158">
                  <c:v>90.86</c:v>
                </c:pt>
                <c:pt idx="3159">
                  <c:v>90.77</c:v>
                </c:pt>
                <c:pt idx="3160">
                  <c:v>92.19</c:v>
                </c:pt>
                <c:pt idx="3161">
                  <c:v>89.34</c:v>
                </c:pt>
                <c:pt idx="3162">
                  <c:v>85.64</c:v>
                </c:pt>
                <c:pt idx="3163">
                  <c:v>87.33</c:v>
                </c:pt>
                <c:pt idx="3164">
                  <c:v>86.19</c:v>
                </c:pt>
                <c:pt idx="3165">
                  <c:v>87.87</c:v>
                </c:pt>
                <c:pt idx="3166">
                  <c:v>89.11</c:v>
                </c:pt>
                <c:pt idx="3167">
                  <c:v>88.86</c:v>
                </c:pt>
                <c:pt idx="3168">
                  <c:v>90.86</c:v>
                </c:pt>
                <c:pt idx="3169">
                  <c:v>91.38</c:v>
                </c:pt>
                <c:pt idx="3170">
                  <c:v>91.54</c:v>
                </c:pt>
                <c:pt idx="3171">
                  <c:v>91.4</c:v>
                </c:pt>
                <c:pt idx="3172">
                  <c:v>91.86</c:v>
                </c:pt>
                <c:pt idx="3173">
                  <c:v>91.11</c:v>
                </c:pt>
                <c:pt idx="3174">
                  <c:v>89.25</c:v>
                </c:pt>
                <c:pt idx="3175">
                  <c:v>88.03</c:v>
                </c:pt>
                <c:pt idx="3176">
                  <c:v>88.38</c:v>
                </c:pt>
                <c:pt idx="3177">
                  <c:v>90.3</c:v>
                </c:pt>
                <c:pt idx="3178">
                  <c:v>89.38</c:v>
                </c:pt>
                <c:pt idx="3179">
                  <c:v>91.55</c:v>
                </c:pt>
                <c:pt idx="3180">
                  <c:v>91.38</c:v>
                </c:pt>
                <c:pt idx="3181">
                  <c:v>89.84</c:v>
                </c:pt>
                <c:pt idx="3182">
                  <c:v>91.12</c:v>
                </c:pt>
                <c:pt idx="3183">
                  <c:v>91.49</c:v>
                </c:pt>
                <c:pt idx="3184">
                  <c:v>91</c:v>
                </c:pt>
                <c:pt idx="3185">
                  <c:v>91.51</c:v>
                </c:pt>
                <c:pt idx="3186">
                  <c:v>90.48</c:v>
                </c:pt>
                <c:pt idx="3187">
                  <c:v>89.82</c:v>
                </c:pt>
                <c:pt idx="3188">
                  <c:v>88.81</c:v>
                </c:pt>
                <c:pt idx="3189">
                  <c:v>88.02</c:v>
                </c:pt>
                <c:pt idx="3190">
                  <c:v>87.7</c:v>
                </c:pt>
                <c:pt idx="3191">
                  <c:v>88.62</c:v>
                </c:pt>
                <c:pt idx="3192">
                  <c:v>88.28</c:v>
                </c:pt>
                <c:pt idx="3193">
                  <c:v>88.61</c:v>
                </c:pt>
                <c:pt idx="3194">
                  <c:v>87.79</c:v>
                </c:pt>
                <c:pt idx="3195">
                  <c:v>88.37</c:v>
                </c:pt>
                <c:pt idx="3196">
                  <c:v>88.28</c:v>
                </c:pt>
                <c:pt idx="3197">
                  <c:v>88.69</c:v>
                </c:pt>
                <c:pt idx="3198">
                  <c:v>89.38</c:v>
                </c:pt>
                <c:pt idx="3199">
                  <c:v>89.19</c:v>
                </c:pt>
                <c:pt idx="3200">
                  <c:v>88</c:v>
                </c:pt>
                <c:pt idx="3201">
                  <c:v>86.75</c:v>
                </c:pt>
                <c:pt idx="3202">
                  <c:v>84.11</c:v>
                </c:pt>
                <c:pt idx="3203">
                  <c:v>85.73</c:v>
                </c:pt>
                <c:pt idx="3204">
                  <c:v>83.76</c:v>
                </c:pt>
                <c:pt idx="3205">
                  <c:v>83.86</c:v>
                </c:pt>
                <c:pt idx="3206">
                  <c:v>81.25</c:v>
                </c:pt>
                <c:pt idx="3207">
                  <c:v>81.739999999999995</c:v>
                </c:pt>
                <c:pt idx="3208">
                  <c:v>81.510000000000005</c:v>
                </c:pt>
                <c:pt idx="3209">
                  <c:v>81.849999999999994</c:v>
                </c:pt>
                <c:pt idx="3210">
                  <c:v>80.44</c:v>
                </c:pt>
                <c:pt idx="3211">
                  <c:v>82.34</c:v>
                </c:pt>
                <c:pt idx="3212">
                  <c:v>84.86</c:v>
                </c:pt>
                <c:pt idx="3213">
                  <c:v>84.88</c:v>
                </c:pt>
                <c:pt idx="3214">
                  <c:v>87.81</c:v>
                </c:pt>
                <c:pt idx="3215">
                  <c:v>87.81</c:v>
                </c:pt>
                <c:pt idx="3216">
                  <c:v>86.72</c:v>
                </c:pt>
                <c:pt idx="3217">
                  <c:v>87.06</c:v>
                </c:pt>
                <c:pt idx="3218">
                  <c:v>86.85</c:v>
                </c:pt>
                <c:pt idx="3219">
                  <c:v>86.49</c:v>
                </c:pt>
                <c:pt idx="3220">
                  <c:v>84.69</c:v>
                </c:pt>
                <c:pt idx="3221">
                  <c:v>83.9</c:v>
                </c:pt>
                <c:pt idx="3222">
                  <c:v>82.95</c:v>
                </c:pt>
                <c:pt idx="3223">
                  <c:v>81.430000000000007</c:v>
                </c:pt>
                <c:pt idx="3224">
                  <c:v>82.18</c:v>
                </c:pt>
                <c:pt idx="3225">
                  <c:v>81.94</c:v>
                </c:pt>
                <c:pt idx="3226">
                  <c:v>82.55</c:v>
                </c:pt>
                <c:pt idx="3227">
                  <c:v>82.52</c:v>
                </c:pt>
                <c:pt idx="3228">
                  <c:v>81.69</c:v>
                </c:pt>
                <c:pt idx="3229">
                  <c:v>80.56</c:v>
                </c:pt>
                <c:pt idx="3230">
                  <c:v>81.77</c:v>
                </c:pt>
                <c:pt idx="3231">
                  <c:v>79.489999999999995</c:v>
                </c:pt>
                <c:pt idx="3232">
                  <c:v>83.08</c:v>
                </c:pt>
                <c:pt idx="3233">
                  <c:v>81.25</c:v>
                </c:pt>
                <c:pt idx="3234">
                  <c:v>82.69</c:v>
                </c:pt>
                <c:pt idx="3235">
                  <c:v>83.01</c:v>
                </c:pt>
                <c:pt idx="3236">
                  <c:v>81.67</c:v>
                </c:pt>
                <c:pt idx="3237">
                  <c:v>82.21</c:v>
                </c:pt>
                <c:pt idx="3238">
                  <c:v>82.66</c:v>
                </c:pt>
                <c:pt idx="3239">
                  <c:v>81.67</c:v>
                </c:pt>
                <c:pt idx="3240">
                  <c:v>83.23</c:v>
                </c:pt>
                <c:pt idx="3241">
                  <c:v>82.82</c:v>
                </c:pt>
                <c:pt idx="3242">
                  <c:v>81.47</c:v>
                </c:pt>
                <c:pt idx="3243">
                  <c:v>81.58</c:v>
                </c:pt>
                <c:pt idx="3244">
                  <c:v>79.97</c:v>
                </c:pt>
                <c:pt idx="3245">
                  <c:v>77.86</c:v>
                </c:pt>
                <c:pt idx="3246">
                  <c:v>76.180000000000007</c:v>
                </c:pt>
                <c:pt idx="3247">
                  <c:v>76.52</c:v>
                </c:pt>
                <c:pt idx="3248">
                  <c:v>76.489999999999995</c:v>
                </c:pt>
                <c:pt idx="3249">
                  <c:v>75.180000000000007</c:v>
                </c:pt>
                <c:pt idx="3250">
                  <c:v>74.709999999999994</c:v>
                </c:pt>
                <c:pt idx="3251">
                  <c:v>73.52</c:v>
                </c:pt>
                <c:pt idx="3252">
                  <c:v>74.86</c:v>
                </c:pt>
                <c:pt idx="3253">
                  <c:v>73.66</c:v>
                </c:pt>
                <c:pt idx="3254">
                  <c:v>74.569999999999993</c:v>
                </c:pt>
                <c:pt idx="3255">
                  <c:v>76.02</c:v>
                </c:pt>
                <c:pt idx="3256">
                  <c:v>76.8</c:v>
                </c:pt>
                <c:pt idx="3257">
                  <c:v>77.19</c:v>
                </c:pt>
                <c:pt idx="3258">
                  <c:v>76.45</c:v>
                </c:pt>
                <c:pt idx="3259">
                  <c:v>74.25</c:v>
                </c:pt>
                <c:pt idx="3260">
                  <c:v>74.67</c:v>
                </c:pt>
                <c:pt idx="3261">
                  <c:v>74.09</c:v>
                </c:pt>
                <c:pt idx="3262">
                  <c:v>74.599999999999994</c:v>
                </c:pt>
                <c:pt idx="3263">
                  <c:v>75.02</c:v>
                </c:pt>
                <c:pt idx="3264">
                  <c:v>73.91</c:v>
                </c:pt>
                <c:pt idx="3265">
                  <c:v>71.92</c:v>
                </c:pt>
                <c:pt idx="3266">
                  <c:v>74.7</c:v>
                </c:pt>
                <c:pt idx="3267">
                  <c:v>75.17</c:v>
                </c:pt>
                <c:pt idx="3268">
                  <c:v>73.36</c:v>
                </c:pt>
                <c:pt idx="3269">
                  <c:v>72.52</c:v>
                </c:pt>
                <c:pt idx="3270">
                  <c:v>71.63</c:v>
                </c:pt>
                <c:pt idx="3271">
                  <c:v>73.099999999999994</c:v>
                </c:pt>
                <c:pt idx="3272">
                  <c:v>73.459999999999994</c:v>
                </c:pt>
                <c:pt idx="3273">
                  <c:v>74.430000000000007</c:v>
                </c:pt>
                <c:pt idx="3274">
                  <c:v>75.42</c:v>
                </c:pt>
                <c:pt idx="3275">
                  <c:v>75.77</c:v>
                </c:pt>
                <c:pt idx="3276">
                  <c:v>75.239999999999995</c:v>
                </c:pt>
                <c:pt idx="3277">
                  <c:v>75.39</c:v>
                </c:pt>
                <c:pt idx="3278">
                  <c:v>75.739999999999995</c:v>
                </c:pt>
                <c:pt idx="3279">
                  <c:v>78.02</c:v>
                </c:pt>
                <c:pt idx="3280">
                  <c:v>80.25</c:v>
                </c:pt>
                <c:pt idx="3281">
                  <c:v>81.48</c:v>
                </c:pt>
                <c:pt idx="3282">
                  <c:v>80.7</c:v>
                </c:pt>
                <c:pt idx="3283">
                  <c:v>82.01</c:v>
                </c:pt>
                <c:pt idx="3284">
                  <c:v>82.47</c:v>
                </c:pt>
                <c:pt idx="3285">
                  <c:v>82.55</c:v>
                </c:pt>
                <c:pt idx="3286">
                  <c:v>81.34</c:v>
                </c:pt>
                <c:pt idx="3287">
                  <c:v>78.95</c:v>
                </c:pt>
                <c:pt idx="3288">
                  <c:v>78.36</c:v>
                </c:pt>
                <c:pt idx="3289">
                  <c:v>76.989999999999995</c:v>
                </c:pt>
                <c:pt idx="3290">
                  <c:v>77.5</c:v>
                </c:pt>
                <c:pt idx="3291">
                  <c:v>78.98</c:v>
                </c:pt>
                <c:pt idx="3292">
                  <c:v>78.98</c:v>
                </c:pt>
                <c:pt idx="3293">
                  <c:v>79.3</c:v>
                </c:pt>
                <c:pt idx="3294">
                  <c:v>76.56</c:v>
                </c:pt>
                <c:pt idx="3295">
                  <c:v>77.44</c:v>
                </c:pt>
                <c:pt idx="3296">
                  <c:v>76.540000000000006</c:v>
                </c:pt>
                <c:pt idx="3297">
                  <c:v>76.010000000000005</c:v>
                </c:pt>
                <c:pt idx="3298">
                  <c:v>76.62</c:v>
                </c:pt>
                <c:pt idx="3299">
                  <c:v>77.040000000000006</c:v>
                </c:pt>
                <c:pt idx="3300">
                  <c:v>77.150000000000006</c:v>
                </c:pt>
                <c:pt idx="3301">
                  <c:v>74.95</c:v>
                </c:pt>
                <c:pt idx="3302">
                  <c:v>76.09</c:v>
                </c:pt>
                <c:pt idx="3303">
                  <c:v>75.44</c:v>
                </c:pt>
                <c:pt idx="3304">
                  <c:v>74.069999999999993</c:v>
                </c:pt>
                <c:pt idx="3305">
                  <c:v>71.98</c:v>
                </c:pt>
                <c:pt idx="3306">
                  <c:v>72.14</c:v>
                </c:pt>
                <c:pt idx="3307">
                  <c:v>72.95</c:v>
                </c:pt>
                <c:pt idx="3308">
                  <c:v>75.63</c:v>
                </c:pt>
                <c:pt idx="3309">
                  <c:v>75.94</c:v>
                </c:pt>
                <c:pt idx="3310">
                  <c:v>78.25</c:v>
                </c:pt>
                <c:pt idx="3311">
                  <c:v>78.86</c:v>
                </c:pt>
                <c:pt idx="3312">
                  <c:v>76.510000000000005</c:v>
                </c:pt>
                <c:pt idx="3313">
                  <c:v>76.349999999999994</c:v>
                </c:pt>
                <c:pt idx="3314">
                  <c:v>77.209999999999994</c:v>
                </c:pt>
                <c:pt idx="3315">
                  <c:v>77.819999999999993</c:v>
                </c:pt>
                <c:pt idx="3316">
                  <c:v>77.180000000000007</c:v>
                </c:pt>
                <c:pt idx="3317">
                  <c:v>76.790000000000006</c:v>
                </c:pt>
                <c:pt idx="3318">
                  <c:v>77.67</c:v>
                </c:pt>
                <c:pt idx="3319">
                  <c:v>76.94</c:v>
                </c:pt>
                <c:pt idx="3320">
                  <c:v>75.12</c:v>
                </c:pt>
                <c:pt idx="3321">
                  <c:v>73.78</c:v>
                </c:pt>
                <c:pt idx="3322">
                  <c:v>75.48</c:v>
                </c:pt>
                <c:pt idx="3323">
                  <c:v>74.38</c:v>
                </c:pt>
                <c:pt idx="3324">
                  <c:v>71.989999999999995</c:v>
                </c:pt>
                <c:pt idx="3325">
                  <c:v>71.44</c:v>
                </c:pt>
                <c:pt idx="3326">
                  <c:v>71.510000000000005</c:v>
                </c:pt>
                <c:pt idx="3327">
                  <c:v>74.61</c:v>
                </c:pt>
                <c:pt idx="3328">
                  <c:v>72.86</c:v>
                </c:pt>
                <c:pt idx="3329">
                  <c:v>72.58</c:v>
                </c:pt>
                <c:pt idx="3330">
                  <c:v>73.97</c:v>
                </c:pt>
                <c:pt idx="3331">
                  <c:v>74.55</c:v>
                </c:pt>
                <c:pt idx="3332">
                  <c:v>71.510000000000005</c:v>
                </c:pt>
                <c:pt idx="3333">
                  <c:v>68.75</c:v>
                </c:pt>
                <c:pt idx="3334">
                  <c:v>70.209999999999994</c:v>
                </c:pt>
                <c:pt idx="3335">
                  <c:v>70.040000000000006</c:v>
                </c:pt>
                <c:pt idx="3336">
                  <c:v>68.010000000000005</c:v>
                </c:pt>
                <c:pt idx="3337">
                  <c:v>69.87</c:v>
                </c:pt>
                <c:pt idx="3338">
                  <c:v>69.41</c:v>
                </c:pt>
                <c:pt idx="3339">
                  <c:v>70.08</c:v>
                </c:pt>
                <c:pt idx="3340">
                  <c:v>71.61</c:v>
                </c:pt>
                <c:pt idx="3341">
                  <c:v>74.400000000000006</c:v>
                </c:pt>
                <c:pt idx="3342">
                  <c:v>75.650000000000006</c:v>
                </c:pt>
                <c:pt idx="3343">
                  <c:v>76.37</c:v>
                </c:pt>
                <c:pt idx="3344">
                  <c:v>76.8</c:v>
                </c:pt>
                <c:pt idx="3345">
                  <c:v>75.11</c:v>
                </c:pt>
                <c:pt idx="3346">
                  <c:v>77.11</c:v>
                </c:pt>
                <c:pt idx="3347">
                  <c:v>79.97</c:v>
                </c:pt>
                <c:pt idx="3348">
                  <c:v>82.74</c:v>
                </c:pt>
                <c:pt idx="3349">
                  <c:v>86.19</c:v>
                </c:pt>
                <c:pt idx="3350">
                  <c:v>86.15</c:v>
                </c:pt>
                <c:pt idx="3351">
                  <c:v>85.17</c:v>
                </c:pt>
                <c:pt idx="3352">
                  <c:v>83.22</c:v>
                </c:pt>
                <c:pt idx="3353">
                  <c:v>82.44</c:v>
                </c:pt>
                <c:pt idx="3354">
                  <c:v>84.2</c:v>
                </c:pt>
                <c:pt idx="3355">
                  <c:v>85.12</c:v>
                </c:pt>
                <c:pt idx="3356">
                  <c:v>83.7</c:v>
                </c:pt>
                <c:pt idx="3357">
                  <c:v>83.68</c:v>
                </c:pt>
                <c:pt idx="3358">
                  <c:v>83.45</c:v>
                </c:pt>
                <c:pt idx="3359">
                  <c:v>81.45</c:v>
                </c:pt>
                <c:pt idx="3360">
                  <c:v>83.24</c:v>
                </c:pt>
                <c:pt idx="3361">
                  <c:v>85.51</c:v>
                </c:pt>
                <c:pt idx="3362">
                  <c:v>85.84</c:v>
                </c:pt>
                <c:pt idx="3363">
                  <c:v>84.05</c:v>
                </c:pt>
                <c:pt idx="3364">
                  <c:v>84.34</c:v>
                </c:pt>
                <c:pt idx="3365">
                  <c:v>84.92</c:v>
                </c:pt>
                <c:pt idx="3366">
                  <c:v>85.39</c:v>
                </c:pt>
                <c:pt idx="3367">
                  <c:v>85.88</c:v>
                </c:pt>
                <c:pt idx="3368">
                  <c:v>86.84</c:v>
                </c:pt>
                <c:pt idx="3369">
                  <c:v>86.62</c:v>
                </c:pt>
                <c:pt idx="3370">
                  <c:v>84.87</c:v>
                </c:pt>
                <c:pt idx="3371">
                  <c:v>83.76</c:v>
                </c:pt>
                <c:pt idx="3372">
                  <c:v>82.37</c:v>
                </c:pt>
                <c:pt idx="3373">
                  <c:v>82.17</c:v>
                </c:pt>
                <c:pt idx="3374">
                  <c:v>80</c:v>
                </c:pt>
                <c:pt idx="3375">
                  <c:v>80.53</c:v>
                </c:pt>
                <c:pt idx="3376">
                  <c:v>80.61</c:v>
                </c:pt>
                <c:pt idx="3377">
                  <c:v>81.91</c:v>
                </c:pt>
                <c:pt idx="3378">
                  <c:v>81.25</c:v>
                </c:pt>
                <c:pt idx="3379">
                  <c:v>80.680000000000007</c:v>
                </c:pt>
                <c:pt idx="3380">
                  <c:v>82.2</c:v>
                </c:pt>
                <c:pt idx="3381">
                  <c:v>82.93</c:v>
                </c:pt>
                <c:pt idx="3382">
                  <c:v>81.7</c:v>
                </c:pt>
                <c:pt idx="3383">
                  <c:v>79.8</c:v>
                </c:pt>
                <c:pt idx="3384">
                  <c:v>81.239999999999995</c:v>
                </c:pt>
                <c:pt idx="3385">
                  <c:v>82.11</c:v>
                </c:pt>
                <c:pt idx="3386">
                  <c:v>82.09</c:v>
                </c:pt>
                <c:pt idx="3387">
                  <c:v>81.489999999999995</c:v>
                </c:pt>
                <c:pt idx="3388">
                  <c:v>81.87</c:v>
                </c:pt>
                <c:pt idx="3389">
                  <c:v>81.5</c:v>
                </c:pt>
                <c:pt idx="3390">
                  <c:v>80.209999999999994</c:v>
                </c:pt>
                <c:pt idx="3391">
                  <c:v>80.87</c:v>
                </c:pt>
                <c:pt idx="3392">
                  <c:v>79.680000000000007</c:v>
                </c:pt>
                <c:pt idx="3393">
                  <c:v>78.7</c:v>
                </c:pt>
                <c:pt idx="3394">
                  <c:v>79.66</c:v>
                </c:pt>
                <c:pt idx="3395">
                  <c:v>78.17</c:v>
                </c:pt>
                <c:pt idx="3396">
                  <c:v>80</c:v>
                </c:pt>
                <c:pt idx="3397">
                  <c:v>78.86</c:v>
                </c:pt>
                <c:pt idx="3398">
                  <c:v>80.16</c:v>
                </c:pt>
                <c:pt idx="3399">
                  <c:v>79.81</c:v>
                </c:pt>
                <c:pt idx="3400">
                  <c:v>79.06</c:v>
                </c:pt>
                <c:pt idx="3401">
                  <c:v>77.33</c:v>
                </c:pt>
                <c:pt idx="3402">
                  <c:v>77.010000000000005</c:v>
                </c:pt>
                <c:pt idx="3403">
                  <c:v>74.13</c:v>
                </c:pt>
                <c:pt idx="3404">
                  <c:v>75.28</c:v>
                </c:pt>
                <c:pt idx="3405">
                  <c:v>74.52</c:v>
                </c:pt>
                <c:pt idx="3406">
                  <c:v>73.75</c:v>
                </c:pt>
                <c:pt idx="3407">
                  <c:v>71.89</c:v>
                </c:pt>
                <c:pt idx="3408">
                  <c:v>71.19</c:v>
                </c:pt>
                <c:pt idx="3409">
                  <c:v>73.14</c:v>
                </c:pt>
                <c:pt idx="3410">
                  <c:v>76.98</c:v>
                </c:pt>
                <c:pt idx="3411">
                  <c:v>77.23</c:v>
                </c:pt>
                <c:pt idx="3412">
                  <c:v>74.430000000000007</c:v>
                </c:pt>
                <c:pt idx="3413">
                  <c:v>72.89</c:v>
                </c:pt>
                <c:pt idx="3414">
                  <c:v>73.64</c:v>
                </c:pt>
                <c:pt idx="3415">
                  <c:v>73.67</c:v>
                </c:pt>
                <c:pt idx="3416">
                  <c:v>74.709999999999994</c:v>
                </c:pt>
                <c:pt idx="3417">
                  <c:v>75.260000000000005</c:v>
                </c:pt>
                <c:pt idx="3418">
                  <c:v>74.540000000000006</c:v>
                </c:pt>
                <c:pt idx="3419">
                  <c:v>76.08</c:v>
                </c:pt>
                <c:pt idx="3420">
                  <c:v>77.62</c:v>
                </c:pt>
                <c:pt idx="3421">
                  <c:v>79.02</c:v>
                </c:pt>
                <c:pt idx="3422">
                  <c:v>78</c:v>
                </c:pt>
                <c:pt idx="3423">
                  <c:v>79.39</c:v>
                </c:pt>
                <c:pt idx="3424">
                  <c:v>79.650000000000006</c:v>
                </c:pt>
                <c:pt idx="3425">
                  <c:v>80.790000000000006</c:v>
                </c:pt>
                <c:pt idx="3426">
                  <c:v>82.52</c:v>
                </c:pt>
                <c:pt idx="3427">
                  <c:v>82.75</c:v>
                </c:pt>
                <c:pt idx="3428">
                  <c:v>82.66</c:v>
                </c:pt>
                <c:pt idx="3429">
                  <c:v>83.18</c:v>
                </c:pt>
                <c:pt idx="3430">
                  <c:v>81.77</c:v>
                </c:pt>
                <c:pt idx="3431">
                  <c:v>81.510000000000005</c:v>
                </c:pt>
                <c:pt idx="3432">
                  <c:v>79.36</c:v>
                </c:pt>
                <c:pt idx="3433">
                  <c:v>79.28</c:v>
                </c:pt>
                <c:pt idx="3434">
                  <c:v>78.87</c:v>
                </c:pt>
                <c:pt idx="3435">
                  <c:v>78.77</c:v>
                </c:pt>
                <c:pt idx="3436">
                  <c:v>78.05</c:v>
                </c:pt>
                <c:pt idx="3437">
                  <c:v>76.67</c:v>
                </c:pt>
                <c:pt idx="3438">
                  <c:v>74.400000000000006</c:v>
                </c:pt>
                <c:pt idx="3439">
                  <c:v>72.47</c:v>
                </c:pt>
                <c:pt idx="3440">
                  <c:v>73.36</c:v>
                </c:pt>
                <c:pt idx="3441">
                  <c:v>72.650000000000006</c:v>
                </c:pt>
                <c:pt idx="3442">
                  <c:v>72.66</c:v>
                </c:pt>
                <c:pt idx="3443">
                  <c:v>70.69</c:v>
                </c:pt>
                <c:pt idx="3444">
                  <c:v>69.510000000000005</c:v>
                </c:pt>
                <c:pt idx="3445">
                  <c:v>69.87</c:v>
                </c:pt>
                <c:pt idx="3446">
                  <c:v>70.540000000000006</c:v>
                </c:pt>
                <c:pt idx="3447">
                  <c:v>70.67</c:v>
                </c:pt>
                <c:pt idx="3448">
                  <c:v>72.62</c:v>
                </c:pt>
                <c:pt idx="3449">
                  <c:v>73.930000000000007</c:v>
                </c:pt>
                <c:pt idx="3450">
                  <c:v>75.47</c:v>
                </c:pt>
                <c:pt idx="3451">
                  <c:v>76.459999999999994</c:v>
                </c:pt>
                <c:pt idx="3452">
                  <c:v>76.599999999999994</c:v>
                </c:pt>
                <c:pt idx="3453">
                  <c:v>78.37</c:v>
                </c:pt>
                <c:pt idx="3454">
                  <c:v>77.28</c:v>
                </c:pt>
                <c:pt idx="3455">
                  <c:v>76.05</c:v>
                </c:pt>
                <c:pt idx="3456">
                  <c:v>77.959999999999994</c:v>
                </c:pt>
                <c:pt idx="3457">
                  <c:v>76.02</c:v>
                </c:pt>
                <c:pt idx="3458">
                  <c:v>77.56</c:v>
                </c:pt>
                <c:pt idx="3459">
                  <c:v>76.72</c:v>
                </c:pt>
                <c:pt idx="3460">
                  <c:v>77.459999999999994</c:v>
                </c:pt>
                <c:pt idx="3461">
                  <c:v>79.58</c:v>
                </c:pt>
                <c:pt idx="3462">
                  <c:v>79.14</c:v>
                </c:pt>
                <c:pt idx="3463">
                  <c:v>78.900000000000006</c:v>
                </c:pt>
                <c:pt idx="3464">
                  <c:v>76.349999999999994</c:v>
                </c:pt>
                <c:pt idx="3465">
                  <c:v>76.94</c:v>
                </c:pt>
                <c:pt idx="3466">
                  <c:v>79.28</c:v>
                </c:pt>
                <c:pt idx="3467">
                  <c:v>79.05</c:v>
                </c:pt>
                <c:pt idx="3468">
                  <c:v>79.430000000000007</c:v>
                </c:pt>
                <c:pt idx="3469">
                  <c:v>77.430000000000007</c:v>
                </c:pt>
                <c:pt idx="3470">
                  <c:v>79.62</c:v>
                </c:pt>
                <c:pt idx="3471">
                  <c:v>80.400000000000006</c:v>
                </c:pt>
                <c:pt idx="3472">
                  <c:v>79.599999999999994</c:v>
                </c:pt>
                <c:pt idx="3473">
                  <c:v>78.13</c:v>
                </c:pt>
                <c:pt idx="3474">
                  <c:v>77</c:v>
                </c:pt>
                <c:pt idx="3475">
                  <c:v>79.87</c:v>
                </c:pt>
                <c:pt idx="3476">
                  <c:v>77.459999999999994</c:v>
                </c:pt>
                <c:pt idx="3477">
                  <c:v>79.55</c:v>
                </c:pt>
                <c:pt idx="3478">
                  <c:v>78.680000000000007</c:v>
                </c:pt>
                <c:pt idx="3479">
                  <c:v>80.5</c:v>
                </c:pt>
                <c:pt idx="3480">
                  <c:v>81.19</c:v>
                </c:pt>
                <c:pt idx="3481">
                  <c:v>81.37</c:v>
                </c:pt>
                <c:pt idx="3482">
                  <c:v>79.09</c:v>
                </c:pt>
                <c:pt idx="3483">
                  <c:v>79.61</c:v>
                </c:pt>
                <c:pt idx="3484">
                  <c:v>78.53</c:v>
                </c:pt>
                <c:pt idx="3485">
                  <c:v>77.58</c:v>
                </c:pt>
                <c:pt idx="3486">
                  <c:v>75.180000000000007</c:v>
                </c:pt>
                <c:pt idx="3487">
                  <c:v>74.150000000000006</c:v>
                </c:pt>
                <c:pt idx="3488">
                  <c:v>73.27</c:v>
                </c:pt>
                <c:pt idx="3489">
                  <c:v>71.77</c:v>
                </c:pt>
                <c:pt idx="3490">
                  <c:v>71.69</c:v>
                </c:pt>
                <c:pt idx="3491">
                  <c:v>69.569999999999993</c:v>
                </c:pt>
                <c:pt idx="3492">
                  <c:v>70.88</c:v>
                </c:pt>
                <c:pt idx="3493">
                  <c:v>70.41</c:v>
                </c:pt>
                <c:pt idx="3494">
                  <c:v>69.95</c:v>
                </c:pt>
                <c:pt idx="3495">
                  <c:v>70.819999999999993</c:v>
                </c:pt>
                <c:pt idx="3496">
                  <c:v>70.61</c:v>
                </c:pt>
                <c:pt idx="3497">
                  <c:v>66.709999999999994</c:v>
                </c:pt>
                <c:pt idx="3498">
                  <c:v>66.84</c:v>
                </c:pt>
                <c:pt idx="3499">
                  <c:v>66.02</c:v>
                </c:pt>
                <c:pt idx="3500">
                  <c:v>65.89</c:v>
                </c:pt>
                <c:pt idx="3501">
                  <c:v>68.97</c:v>
                </c:pt>
                <c:pt idx="3502">
                  <c:v>71.55</c:v>
                </c:pt>
                <c:pt idx="3503">
                  <c:v>69.709999999999994</c:v>
                </c:pt>
                <c:pt idx="3504">
                  <c:v>72.040000000000006</c:v>
                </c:pt>
                <c:pt idx="3505">
                  <c:v>72.47</c:v>
                </c:pt>
                <c:pt idx="3506">
                  <c:v>72.510000000000005</c:v>
                </c:pt>
                <c:pt idx="3507">
                  <c:v>70.930000000000007</c:v>
                </c:pt>
                <c:pt idx="3508">
                  <c:v>68.86</c:v>
                </c:pt>
                <c:pt idx="3509">
                  <c:v>69.290000000000006</c:v>
                </c:pt>
                <c:pt idx="3510">
                  <c:v>71.94</c:v>
                </c:pt>
                <c:pt idx="3511">
                  <c:v>71.31</c:v>
                </c:pt>
                <c:pt idx="3512">
                  <c:v>71.099999999999994</c:v>
                </c:pt>
                <c:pt idx="3513">
                  <c:v>68.02</c:v>
                </c:pt>
                <c:pt idx="3514">
                  <c:v>67.959999999999994</c:v>
                </c:pt>
                <c:pt idx="3515">
                  <c:v>68.05</c:v>
                </c:pt>
                <c:pt idx="3516">
                  <c:v>68.05</c:v>
                </c:pt>
                <c:pt idx="3517">
                  <c:v>69.959999999999994</c:v>
                </c:pt>
                <c:pt idx="3518">
                  <c:v>72.739999999999995</c:v>
                </c:pt>
                <c:pt idx="3519">
                  <c:v>72.489999999999995</c:v>
                </c:pt>
                <c:pt idx="3520">
                  <c:v>71.430000000000007</c:v>
                </c:pt>
                <c:pt idx="3521">
                  <c:v>72.05</c:v>
                </c:pt>
                <c:pt idx="3522">
                  <c:v>74.37</c:v>
                </c:pt>
                <c:pt idx="3523">
                  <c:v>73.89</c:v>
                </c:pt>
                <c:pt idx="3524">
                  <c:v>72.540000000000006</c:v>
                </c:pt>
                <c:pt idx="3525">
                  <c:v>72.42</c:v>
                </c:pt>
                <c:pt idx="3526">
                  <c:v>69.19</c:v>
                </c:pt>
                <c:pt idx="3527">
                  <c:v>66.75</c:v>
                </c:pt>
                <c:pt idx="3528">
                  <c:v>67.510000000000005</c:v>
                </c:pt>
                <c:pt idx="3529">
                  <c:v>70.52</c:v>
                </c:pt>
                <c:pt idx="3530">
                  <c:v>70.16</c:v>
                </c:pt>
                <c:pt idx="3531">
                  <c:v>69.45</c:v>
                </c:pt>
                <c:pt idx="3532">
                  <c:v>70.599999999999994</c:v>
                </c:pt>
                <c:pt idx="3533">
                  <c:v>70.930000000000007</c:v>
                </c:pt>
                <c:pt idx="3534">
                  <c:v>71.94</c:v>
                </c:pt>
                <c:pt idx="3535">
                  <c:v>71.97</c:v>
                </c:pt>
                <c:pt idx="3536">
                  <c:v>71.42</c:v>
                </c:pt>
                <c:pt idx="3537">
                  <c:v>71.58</c:v>
                </c:pt>
                <c:pt idx="3538">
                  <c:v>69.45</c:v>
                </c:pt>
                <c:pt idx="3539">
                  <c:v>66.94</c:v>
                </c:pt>
                <c:pt idx="3540">
                  <c:v>63.35</c:v>
                </c:pt>
                <c:pt idx="3541">
                  <c:v>67.23</c:v>
                </c:pt>
                <c:pt idx="3542">
                  <c:v>68.38</c:v>
                </c:pt>
                <c:pt idx="3543">
                  <c:v>68.05</c:v>
                </c:pt>
                <c:pt idx="3544">
                  <c:v>67.16</c:v>
                </c:pt>
                <c:pt idx="3545">
                  <c:v>65.400000000000006</c:v>
                </c:pt>
                <c:pt idx="3546">
                  <c:v>64.72</c:v>
                </c:pt>
                <c:pt idx="3547">
                  <c:v>63.98</c:v>
                </c:pt>
                <c:pt idx="3548">
                  <c:v>63.56</c:v>
                </c:pt>
                <c:pt idx="3549">
                  <c:v>62.02</c:v>
                </c:pt>
                <c:pt idx="3550">
                  <c:v>61.54</c:v>
                </c:pt>
                <c:pt idx="3551">
                  <c:v>59.52</c:v>
                </c:pt>
                <c:pt idx="3552">
                  <c:v>59.69</c:v>
                </c:pt>
                <c:pt idx="3553">
                  <c:v>59.89</c:v>
                </c:pt>
                <c:pt idx="3554">
                  <c:v>60.41</c:v>
                </c:pt>
                <c:pt idx="3555">
                  <c:v>60.14</c:v>
                </c:pt>
                <c:pt idx="3556">
                  <c:v>62.93</c:v>
                </c:pt>
                <c:pt idx="3557">
                  <c:v>64.05</c:v>
                </c:pt>
                <c:pt idx="3558">
                  <c:v>66.73</c:v>
                </c:pt>
                <c:pt idx="3559">
                  <c:v>69.31</c:v>
                </c:pt>
                <c:pt idx="3560">
                  <c:v>69.89</c:v>
                </c:pt>
                <c:pt idx="3561">
                  <c:v>71.489999999999995</c:v>
                </c:pt>
                <c:pt idx="3562">
                  <c:v>69.16</c:v>
                </c:pt>
                <c:pt idx="3563">
                  <c:v>70.23</c:v>
                </c:pt>
                <c:pt idx="3564">
                  <c:v>68.67</c:v>
                </c:pt>
                <c:pt idx="3565">
                  <c:v>69.239999999999995</c:v>
                </c:pt>
                <c:pt idx="3566">
                  <c:v>66.930000000000007</c:v>
                </c:pt>
                <c:pt idx="3567">
                  <c:v>69.55</c:v>
                </c:pt>
                <c:pt idx="3568">
                  <c:v>71.37</c:v>
                </c:pt>
                <c:pt idx="3569">
                  <c:v>71.03</c:v>
                </c:pt>
                <c:pt idx="3570">
                  <c:v>70.47</c:v>
                </c:pt>
                <c:pt idx="3571">
                  <c:v>70.62</c:v>
                </c:pt>
                <c:pt idx="3572">
                  <c:v>72.040000000000006</c:v>
                </c:pt>
                <c:pt idx="3573">
                  <c:v>72.680000000000007</c:v>
                </c:pt>
                <c:pt idx="3574">
                  <c:v>71.33</c:v>
                </c:pt>
                <c:pt idx="3575">
                  <c:v>70.010000000000005</c:v>
                </c:pt>
                <c:pt idx="3576">
                  <c:v>68.09</c:v>
                </c:pt>
                <c:pt idx="3577">
                  <c:v>68.44</c:v>
                </c:pt>
                <c:pt idx="3578">
                  <c:v>68.81</c:v>
                </c:pt>
                <c:pt idx="3579">
                  <c:v>66.12</c:v>
                </c:pt>
                <c:pt idx="3580">
                  <c:v>68.55</c:v>
                </c:pt>
                <c:pt idx="3581">
                  <c:v>68.58</c:v>
                </c:pt>
                <c:pt idx="3582">
                  <c:v>66.31</c:v>
                </c:pt>
                <c:pt idx="3583">
                  <c:v>65.08</c:v>
                </c:pt>
                <c:pt idx="3584">
                  <c:v>63.45</c:v>
                </c:pt>
                <c:pt idx="3585">
                  <c:v>62.45</c:v>
                </c:pt>
                <c:pt idx="3586">
                  <c:v>61.67</c:v>
                </c:pt>
                <c:pt idx="3587">
                  <c:v>61.05</c:v>
                </c:pt>
                <c:pt idx="3588">
                  <c:v>62.04</c:v>
                </c:pt>
                <c:pt idx="3589">
                  <c:v>59.65</c:v>
                </c:pt>
                <c:pt idx="3590">
                  <c:v>59.03</c:v>
                </c:pt>
                <c:pt idx="3591">
                  <c:v>56.34</c:v>
                </c:pt>
                <c:pt idx="3592">
                  <c:v>58.62</c:v>
                </c:pt>
                <c:pt idx="3593">
                  <c:v>58.02</c:v>
                </c:pt>
                <c:pt idx="3594">
                  <c:v>58.85</c:v>
                </c:pt>
                <c:pt idx="3595">
                  <c:v>58.5</c:v>
                </c:pt>
                <c:pt idx="3596">
                  <c:v>58.63</c:v>
                </c:pt>
                <c:pt idx="3597">
                  <c:v>56.71</c:v>
                </c:pt>
                <c:pt idx="3598">
                  <c:v>56.34</c:v>
                </c:pt>
                <c:pt idx="3599">
                  <c:v>53.84</c:v>
                </c:pt>
                <c:pt idx="3600">
                  <c:v>54.47</c:v>
                </c:pt>
                <c:pt idx="3601">
                  <c:v>53.2</c:v>
                </c:pt>
                <c:pt idx="3602">
                  <c:v>51.12</c:v>
                </c:pt>
                <c:pt idx="3603">
                  <c:v>50.97</c:v>
                </c:pt>
                <c:pt idx="3604">
                  <c:v>49.92</c:v>
                </c:pt>
                <c:pt idx="3605">
                  <c:v>50.14</c:v>
                </c:pt>
                <c:pt idx="3606">
                  <c:v>51.55</c:v>
                </c:pt>
                <c:pt idx="3607">
                  <c:v>49.62</c:v>
                </c:pt>
                <c:pt idx="3608">
                  <c:v>48.85</c:v>
                </c:pt>
                <c:pt idx="3609">
                  <c:v>46.51</c:v>
                </c:pt>
                <c:pt idx="3610">
                  <c:v>45.88</c:v>
                </c:pt>
                <c:pt idx="3611">
                  <c:v>50.33</c:v>
                </c:pt>
                <c:pt idx="3612">
                  <c:v>49.98</c:v>
                </c:pt>
                <c:pt idx="3613">
                  <c:v>49.25</c:v>
                </c:pt>
                <c:pt idx="3614">
                  <c:v>49.41</c:v>
                </c:pt>
                <c:pt idx="3615">
                  <c:v>50.05</c:v>
                </c:pt>
                <c:pt idx="3616">
                  <c:v>52.24</c:v>
                </c:pt>
                <c:pt idx="3617">
                  <c:v>49.38</c:v>
                </c:pt>
                <c:pt idx="3618">
                  <c:v>49.15</c:v>
                </c:pt>
                <c:pt idx="3619">
                  <c:v>51.05</c:v>
                </c:pt>
                <c:pt idx="3620">
                  <c:v>52.51</c:v>
                </c:pt>
                <c:pt idx="3621">
                  <c:v>52.64</c:v>
                </c:pt>
                <c:pt idx="3622">
                  <c:v>48.39</c:v>
                </c:pt>
                <c:pt idx="3623">
                  <c:v>49.66</c:v>
                </c:pt>
                <c:pt idx="3624">
                  <c:v>48.41</c:v>
                </c:pt>
                <c:pt idx="3625">
                  <c:v>52.38</c:v>
                </c:pt>
                <c:pt idx="3626">
                  <c:v>54.34</c:v>
                </c:pt>
                <c:pt idx="3627">
                  <c:v>52.77</c:v>
                </c:pt>
                <c:pt idx="3628">
                  <c:v>53.98</c:v>
                </c:pt>
                <c:pt idx="3629">
                  <c:v>53.8</c:v>
                </c:pt>
                <c:pt idx="3630">
                  <c:v>51.06</c:v>
                </c:pt>
                <c:pt idx="3631">
                  <c:v>51.61</c:v>
                </c:pt>
                <c:pt idx="3632">
                  <c:v>48.14</c:v>
                </c:pt>
                <c:pt idx="3633">
                  <c:v>49.16</c:v>
                </c:pt>
                <c:pt idx="3634">
                  <c:v>47.35</c:v>
                </c:pt>
                <c:pt idx="3635">
                  <c:v>46.25</c:v>
                </c:pt>
                <c:pt idx="3636">
                  <c:v>47.03</c:v>
                </c:pt>
                <c:pt idx="3637">
                  <c:v>42.33</c:v>
                </c:pt>
                <c:pt idx="3638">
                  <c:v>45.71</c:v>
                </c:pt>
                <c:pt idx="3639">
                  <c:v>47.07</c:v>
                </c:pt>
                <c:pt idx="3640">
                  <c:v>45.52</c:v>
                </c:pt>
                <c:pt idx="3641">
                  <c:v>43.61</c:v>
                </c:pt>
                <c:pt idx="3642">
                  <c:v>45.38</c:v>
                </c:pt>
                <c:pt idx="3643">
                  <c:v>41.65</c:v>
                </c:pt>
                <c:pt idx="3644">
                  <c:v>40.15</c:v>
                </c:pt>
                <c:pt idx="3645">
                  <c:v>44.76</c:v>
                </c:pt>
                <c:pt idx="3646">
                  <c:v>45.22</c:v>
                </c:pt>
                <c:pt idx="3647">
                  <c:v>42.5</c:v>
                </c:pt>
                <c:pt idx="3648">
                  <c:v>39.96</c:v>
                </c:pt>
                <c:pt idx="3649">
                  <c:v>38.44</c:v>
                </c:pt>
                <c:pt idx="3650">
                  <c:v>38.94</c:v>
                </c:pt>
                <c:pt idx="3651">
                  <c:v>39.479999999999997</c:v>
                </c:pt>
                <c:pt idx="3652">
                  <c:v>34.619999999999997</c:v>
                </c:pt>
                <c:pt idx="3653">
                  <c:v>34.93</c:v>
                </c:pt>
                <c:pt idx="3654">
                  <c:v>37.51</c:v>
                </c:pt>
                <c:pt idx="3655">
                  <c:v>33.979999999999997</c:v>
                </c:pt>
                <c:pt idx="3656">
                  <c:v>35.94</c:v>
                </c:pt>
                <c:pt idx="3657">
                  <c:v>37.549999999999997</c:v>
                </c:pt>
                <c:pt idx="3658">
                  <c:v>39.56</c:v>
                </c:pt>
                <c:pt idx="3659">
                  <c:v>40.17</c:v>
                </c:pt>
                <c:pt idx="3660">
                  <c:v>41.17</c:v>
                </c:pt>
                <c:pt idx="3661">
                  <c:v>40.32</c:v>
                </c:pt>
                <c:pt idx="3662">
                  <c:v>40.78</c:v>
                </c:pt>
                <c:pt idx="3663">
                  <c:v>40.08</c:v>
                </c:pt>
                <c:pt idx="3664">
                  <c:v>41.68</c:v>
                </c:pt>
                <c:pt idx="3665">
                  <c:v>41.44</c:v>
                </c:pt>
                <c:pt idx="3666">
                  <c:v>42.16</c:v>
                </c:pt>
                <c:pt idx="3667">
                  <c:v>41.58</c:v>
                </c:pt>
                <c:pt idx="3668">
                  <c:v>45.73</c:v>
                </c:pt>
                <c:pt idx="3669">
                  <c:v>46.47</c:v>
                </c:pt>
                <c:pt idx="3670">
                  <c:v>43.67</c:v>
                </c:pt>
                <c:pt idx="3671">
                  <c:v>43.55</c:v>
                </c:pt>
                <c:pt idx="3672">
                  <c:v>38.74</c:v>
                </c:pt>
                <c:pt idx="3673">
                  <c:v>36.51</c:v>
                </c:pt>
                <c:pt idx="3674">
                  <c:v>35.4</c:v>
                </c:pt>
                <c:pt idx="3675">
                  <c:v>37.28</c:v>
                </c:pt>
                <c:pt idx="3676">
                  <c:v>37.78</c:v>
                </c:pt>
                <c:pt idx="3677">
                  <c:v>37.590000000000003</c:v>
                </c:pt>
                <c:pt idx="3678">
                  <c:v>40.83</c:v>
                </c:pt>
                <c:pt idx="3679">
                  <c:v>41.7</c:v>
                </c:pt>
                <c:pt idx="3680">
                  <c:v>42.63</c:v>
                </c:pt>
                <c:pt idx="3681">
                  <c:v>48.58</c:v>
                </c:pt>
                <c:pt idx="3682">
                  <c:v>48.81</c:v>
                </c:pt>
                <c:pt idx="3683">
                  <c:v>46.34</c:v>
                </c:pt>
                <c:pt idx="3684">
                  <c:v>44.6</c:v>
                </c:pt>
                <c:pt idx="3685">
                  <c:v>39.03</c:v>
                </c:pt>
                <c:pt idx="3686">
                  <c:v>40.020000000000003</c:v>
                </c:pt>
                <c:pt idx="3687">
                  <c:v>37.71</c:v>
                </c:pt>
                <c:pt idx="3688">
                  <c:v>35.35</c:v>
                </c:pt>
                <c:pt idx="3689">
                  <c:v>38.979999999999997</c:v>
                </c:pt>
                <c:pt idx="3690">
                  <c:v>39.909999999999997</c:v>
                </c:pt>
                <c:pt idx="3691">
                  <c:v>33.869999999999997</c:v>
                </c:pt>
                <c:pt idx="3692">
                  <c:v>36.22</c:v>
                </c:pt>
                <c:pt idx="3693">
                  <c:v>40.06</c:v>
                </c:pt>
                <c:pt idx="3694">
                  <c:v>43.6</c:v>
                </c:pt>
                <c:pt idx="3695">
                  <c:v>44.51</c:v>
                </c:pt>
                <c:pt idx="3696">
                  <c:v>46.28</c:v>
                </c:pt>
                <c:pt idx="3697">
                  <c:v>47.98</c:v>
                </c:pt>
                <c:pt idx="3698">
                  <c:v>43.52</c:v>
                </c:pt>
                <c:pt idx="3699">
                  <c:v>42.07</c:v>
                </c:pt>
                <c:pt idx="3700">
                  <c:v>43.71</c:v>
                </c:pt>
                <c:pt idx="3701">
                  <c:v>40.81</c:v>
                </c:pt>
                <c:pt idx="3702">
                  <c:v>43.67</c:v>
                </c:pt>
                <c:pt idx="3703">
                  <c:v>46.79</c:v>
                </c:pt>
                <c:pt idx="3704">
                  <c:v>46.96</c:v>
                </c:pt>
                <c:pt idx="3705">
                  <c:v>49.28</c:v>
                </c:pt>
                <c:pt idx="3706">
                  <c:v>54.43</c:v>
                </c:pt>
                <c:pt idx="3707">
                  <c:v>54.44</c:v>
                </c:pt>
                <c:pt idx="3708">
                  <c:v>50.77</c:v>
                </c:pt>
                <c:pt idx="3709">
                  <c:v>54.5</c:v>
                </c:pt>
                <c:pt idx="3710">
                  <c:v>49.93</c:v>
                </c:pt>
                <c:pt idx="3711">
                  <c:v>49.62</c:v>
                </c:pt>
                <c:pt idx="3712">
                  <c:v>53.62</c:v>
                </c:pt>
                <c:pt idx="3713">
                  <c:v>54.39</c:v>
                </c:pt>
                <c:pt idx="3714">
                  <c:v>54.95</c:v>
                </c:pt>
                <c:pt idx="3715">
                  <c:v>57.04</c:v>
                </c:pt>
                <c:pt idx="3716">
                  <c:v>58.24</c:v>
                </c:pt>
                <c:pt idx="3717">
                  <c:v>56.16</c:v>
                </c:pt>
                <c:pt idx="3718">
                  <c:v>59.33</c:v>
                </c:pt>
                <c:pt idx="3719">
                  <c:v>62.41</c:v>
                </c:pt>
                <c:pt idx="3720">
                  <c:v>61.04</c:v>
                </c:pt>
                <c:pt idx="3721">
                  <c:v>60.77</c:v>
                </c:pt>
                <c:pt idx="3722">
                  <c:v>65.3</c:v>
                </c:pt>
                <c:pt idx="3723">
                  <c:v>70.53</c:v>
                </c:pt>
                <c:pt idx="3724">
                  <c:v>63.91</c:v>
                </c:pt>
                <c:pt idx="3725">
                  <c:v>67.81</c:v>
                </c:pt>
                <c:pt idx="3726">
                  <c:v>65.959999999999994</c:v>
                </c:pt>
                <c:pt idx="3727">
                  <c:v>67.5</c:v>
                </c:pt>
                <c:pt idx="3728">
                  <c:v>62.73</c:v>
                </c:pt>
                <c:pt idx="3729">
                  <c:v>63.22</c:v>
                </c:pt>
                <c:pt idx="3730">
                  <c:v>64.150000000000006</c:v>
                </c:pt>
                <c:pt idx="3731">
                  <c:v>67.84</c:v>
                </c:pt>
                <c:pt idx="3732">
                  <c:v>66.75</c:v>
                </c:pt>
                <c:pt idx="3733">
                  <c:v>70.89</c:v>
                </c:pt>
                <c:pt idx="3734">
                  <c:v>74.25</c:v>
                </c:pt>
                <c:pt idx="3735">
                  <c:v>71.849999999999994</c:v>
                </c:pt>
                <c:pt idx="3736">
                  <c:v>69.849999999999994</c:v>
                </c:pt>
                <c:pt idx="3737">
                  <c:v>74.540000000000006</c:v>
                </c:pt>
                <c:pt idx="3738">
                  <c:v>78.63</c:v>
                </c:pt>
                <c:pt idx="3739">
                  <c:v>81.19</c:v>
                </c:pt>
                <c:pt idx="3740">
                  <c:v>77.7</c:v>
                </c:pt>
                <c:pt idx="3741">
                  <c:v>86.59</c:v>
                </c:pt>
                <c:pt idx="3742">
                  <c:v>88.95</c:v>
                </c:pt>
                <c:pt idx="3743">
                  <c:v>90.06</c:v>
                </c:pt>
                <c:pt idx="3744">
                  <c:v>87.81</c:v>
                </c:pt>
                <c:pt idx="3745">
                  <c:v>93.88</c:v>
                </c:pt>
                <c:pt idx="3746">
                  <c:v>93.97</c:v>
                </c:pt>
                <c:pt idx="3747">
                  <c:v>98.53</c:v>
                </c:pt>
                <c:pt idx="3748">
                  <c:v>100.64</c:v>
                </c:pt>
                <c:pt idx="3749">
                  <c:v>96.37</c:v>
                </c:pt>
                <c:pt idx="3750">
                  <c:v>106.89</c:v>
                </c:pt>
                <c:pt idx="3751">
                  <c:v>108.02</c:v>
                </c:pt>
                <c:pt idx="3752">
                  <c:v>105.73</c:v>
                </c:pt>
                <c:pt idx="3753">
                  <c:v>106.61</c:v>
                </c:pt>
                <c:pt idx="3754">
                  <c:v>120.92</c:v>
                </c:pt>
                <c:pt idx="3755">
                  <c:v>104.55</c:v>
                </c:pt>
                <c:pt idx="3756">
                  <c:v>97.88</c:v>
                </c:pt>
                <c:pt idx="3757">
                  <c:v>97.16</c:v>
                </c:pt>
                <c:pt idx="3758">
                  <c:v>91.15</c:v>
                </c:pt>
                <c:pt idx="3759">
                  <c:v>95.71</c:v>
                </c:pt>
                <c:pt idx="3760">
                  <c:v>101.18</c:v>
                </c:pt>
                <c:pt idx="3761">
                  <c:v>100.87</c:v>
                </c:pt>
                <c:pt idx="3762">
                  <c:v>102.58</c:v>
                </c:pt>
                <c:pt idx="3763">
                  <c:v>103.26</c:v>
                </c:pt>
                <c:pt idx="3764">
                  <c:v>106.34</c:v>
                </c:pt>
                <c:pt idx="3765">
                  <c:v>106.23</c:v>
                </c:pt>
                <c:pt idx="3766">
                  <c:v>107.89</c:v>
                </c:pt>
                <c:pt idx="3767">
                  <c:v>109.35</c:v>
                </c:pt>
                <c:pt idx="3768">
                  <c:v>109.71</c:v>
                </c:pt>
                <c:pt idx="3769">
                  <c:v>115.46</c:v>
                </c:pt>
                <c:pt idx="3770">
                  <c:v>115.59</c:v>
                </c:pt>
                <c:pt idx="3771">
                  <c:v>118.15</c:v>
                </c:pt>
                <c:pt idx="3772">
                  <c:v>116.27</c:v>
                </c:pt>
                <c:pt idx="3773">
                  <c:v>115.11</c:v>
                </c:pt>
                <c:pt idx="3774">
                  <c:v>114.59</c:v>
                </c:pt>
                <c:pt idx="3775">
                  <c:v>121.18</c:v>
                </c:pt>
                <c:pt idx="3776">
                  <c:v>114.98</c:v>
                </c:pt>
                <c:pt idx="3777">
                  <c:v>114.53</c:v>
                </c:pt>
                <c:pt idx="3778">
                  <c:v>112.87</c:v>
                </c:pt>
                <c:pt idx="3779">
                  <c:v>113.77</c:v>
                </c:pt>
                <c:pt idx="3780">
                  <c:v>115.01</c:v>
                </c:pt>
                <c:pt idx="3781">
                  <c:v>116</c:v>
                </c:pt>
                <c:pt idx="3782">
                  <c:v>113.01</c:v>
                </c:pt>
                <c:pt idx="3783">
                  <c:v>114.45</c:v>
                </c:pt>
                <c:pt idx="3784">
                  <c:v>115.2</c:v>
                </c:pt>
                <c:pt idx="3785">
                  <c:v>120.02</c:v>
                </c:pt>
                <c:pt idx="3786">
                  <c:v>118.58</c:v>
                </c:pt>
                <c:pt idx="3787">
                  <c:v>119.17</c:v>
                </c:pt>
                <c:pt idx="3788">
                  <c:v>121.41</c:v>
                </c:pt>
                <c:pt idx="3789">
                  <c:v>125.1</c:v>
                </c:pt>
                <c:pt idx="3790">
                  <c:v>124.08</c:v>
                </c:pt>
                <c:pt idx="3791">
                  <c:v>126.77</c:v>
                </c:pt>
                <c:pt idx="3792">
                  <c:v>122.19</c:v>
                </c:pt>
                <c:pt idx="3793">
                  <c:v>124.73</c:v>
                </c:pt>
                <c:pt idx="3794">
                  <c:v>123.26</c:v>
                </c:pt>
                <c:pt idx="3795">
                  <c:v>125.49</c:v>
                </c:pt>
                <c:pt idx="3796">
                  <c:v>124.44</c:v>
                </c:pt>
                <c:pt idx="3797">
                  <c:v>127.95</c:v>
                </c:pt>
                <c:pt idx="3798">
                  <c:v>131.04</c:v>
                </c:pt>
                <c:pt idx="3799">
                  <c:v>128.88</c:v>
                </c:pt>
                <c:pt idx="3800">
                  <c:v>129.29</c:v>
                </c:pt>
                <c:pt idx="3801">
                  <c:v>134.6</c:v>
                </c:pt>
                <c:pt idx="3802">
                  <c:v>138.74</c:v>
                </c:pt>
                <c:pt idx="3803">
                  <c:v>145.18</c:v>
                </c:pt>
                <c:pt idx="3804">
                  <c:v>145.08000000000001</c:v>
                </c:pt>
                <c:pt idx="3805">
                  <c:v>141.65</c:v>
                </c:pt>
                <c:pt idx="3806">
                  <c:v>136.05000000000001</c:v>
                </c:pt>
                <c:pt idx="3807">
                  <c:v>136.04</c:v>
                </c:pt>
                <c:pt idx="3808">
                  <c:v>141.37</c:v>
                </c:pt>
                <c:pt idx="3809">
                  <c:v>145.29</c:v>
                </c:pt>
                <c:pt idx="3810">
                  <c:v>143.57</c:v>
                </c:pt>
                <c:pt idx="3811">
                  <c:v>140.97</c:v>
                </c:pt>
                <c:pt idx="3812">
                  <c:v>140</c:v>
                </c:pt>
                <c:pt idx="3813">
                  <c:v>140.21</c:v>
                </c:pt>
                <c:pt idx="3814">
                  <c:v>139.63999999999999</c:v>
                </c:pt>
                <c:pt idx="3815">
                  <c:v>134.55000000000001</c:v>
                </c:pt>
                <c:pt idx="3816">
                  <c:v>137</c:v>
                </c:pt>
                <c:pt idx="3817">
                  <c:v>136.74</c:v>
                </c:pt>
                <c:pt idx="3818">
                  <c:v>134.62</c:v>
                </c:pt>
                <c:pt idx="3819">
                  <c:v>131.93</c:v>
                </c:pt>
                <c:pt idx="3820">
                  <c:v>136.68</c:v>
                </c:pt>
                <c:pt idx="3821">
                  <c:v>134.01</c:v>
                </c:pt>
                <c:pt idx="3822">
                  <c:v>134.61000000000001</c:v>
                </c:pt>
                <c:pt idx="3823">
                  <c:v>134.86000000000001</c:v>
                </c:pt>
                <c:pt idx="3824">
                  <c:v>136.74</c:v>
                </c:pt>
                <c:pt idx="3825">
                  <c:v>136.38</c:v>
                </c:pt>
                <c:pt idx="3826">
                  <c:v>131.31</c:v>
                </c:pt>
                <c:pt idx="3827">
                  <c:v>134.35</c:v>
                </c:pt>
                <c:pt idx="3828">
                  <c:v>138.54</c:v>
                </c:pt>
                <c:pt idx="3829">
                  <c:v>127.79</c:v>
                </c:pt>
                <c:pt idx="3830">
                  <c:v>122.3</c:v>
                </c:pt>
                <c:pt idx="3831">
                  <c:v>124.31</c:v>
                </c:pt>
                <c:pt idx="3832">
                  <c:v>127.76</c:v>
                </c:pt>
                <c:pt idx="3833">
                  <c:v>127.35</c:v>
                </c:pt>
                <c:pt idx="3834">
                  <c:v>126.62</c:v>
                </c:pt>
                <c:pt idx="3835">
                  <c:v>131.03</c:v>
                </c:pt>
                <c:pt idx="3836">
                  <c:v>128.85</c:v>
                </c:pt>
                <c:pt idx="3837">
                  <c:v>132.19</c:v>
                </c:pt>
                <c:pt idx="3838">
                  <c:v>130.81</c:v>
                </c:pt>
                <c:pt idx="3839">
                  <c:v>133.16999999999999</c:v>
                </c:pt>
                <c:pt idx="3840">
                  <c:v>129.07</c:v>
                </c:pt>
                <c:pt idx="3841">
                  <c:v>127.05</c:v>
                </c:pt>
                <c:pt idx="3842">
                  <c:v>126.29</c:v>
                </c:pt>
                <c:pt idx="3843">
                  <c:v>124.12</c:v>
                </c:pt>
                <c:pt idx="3844">
                  <c:v>124.22</c:v>
                </c:pt>
                <c:pt idx="3845">
                  <c:v>125.8</c:v>
                </c:pt>
                <c:pt idx="3846">
                  <c:v>124.23</c:v>
                </c:pt>
                <c:pt idx="3847">
                  <c:v>125.96</c:v>
                </c:pt>
                <c:pt idx="3848">
                  <c:v>123.69</c:v>
                </c:pt>
                <c:pt idx="3849">
                  <c:v>123.53</c:v>
                </c:pt>
                <c:pt idx="3850">
                  <c:v>121.84</c:v>
                </c:pt>
                <c:pt idx="3851">
                  <c:v>119.97</c:v>
                </c:pt>
                <c:pt idx="3852">
                  <c:v>116.32</c:v>
                </c:pt>
                <c:pt idx="3853">
                  <c:v>112.52</c:v>
                </c:pt>
                <c:pt idx="3854">
                  <c:v>113.46</c:v>
                </c:pt>
                <c:pt idx="3855">
                  <c:v>115.63</c:v>
                </c:pt>
                <c:pt idx="3856">
                  <c:v>118.75</c:v>
                </c:pt>
                <c:pt idx="3857">
                  <c:v>118.52</c:v>
                </c:pt>
                <c:pt idx="3858">
                  <c:v>116.06</c:v>
                </c:pt>
                <c:pt idx="3859">
                  <c:v>118.3</c:v>
                </c:pt>
                <c:pt idx="3860">
                  <c:v>119.37</c:v>
                </c:pt>
                <c:pt idx="3861">
                  <c:v>117.48</c:v>
                </c:pt>
                <c:pt idx="3862">
                  <c:v>116.69</c:v>
                </c:pt>
                <c:pt idx="3863">
                  <c:v>114.86</c:v>
                </c:pt>
                <c:pt idx="3864">
                  <c:v>114.93</c:v>
                </c:pt>
                <c:pt idx="3865">
                  <c:v>113.79</c:v>
                </c:pt>
                <c:pt idx="3866">
                  <c:v>111.76</c:v>
                </c:pt>
                <c:pt idx="3867">
                  <c:v>110.14</c:v>
                </c:pt>
                <c:pt idx="3868">
                  <c:v>110.11</c:v>
                </c:pt>
                <c:pt idx="3869">
                  <c:v>110.87</c:v>
                </c:pt>
                <c:pt idx="3870">
                  <c:v>108.5</c:v>
                </c:pt>
                <c:pt idx="3871">
                  <c:v>109.09</c:v>
                </c:pt>
                <c:pt idx="3872">
                  <c:v>106.23</c:v>
                </c:pt>
                <c:pt idx="3873">
                  <c:v>103.83</c:v>
                </c:pt>
                <c:pt idx="3874">
                  <c:v>104.83</c:v>
                </c:pt>
                <c:pt idx="3875">
                  <c:v>100.98</c:v>
                </c:pt>
                <c:pt idx="3876">
                  <c:v>101.58</c:v>
                </c:pt>
                <c:pt idx="3877">
                  <c:v>105.62</c:v>
                </c:pt>
                <c:pt idx="3878">
                  <c:v>107.58</c:v>
                </c:pt>
                <c:pt idx="3879">
                  <c:v>105.9</c:v>
                </c:pt>
                <c:pt idx="3880">
                  <c:v>101.22</c:v>
                </c:pt>
                <c:pt idx="3881">
                  <c:v>100.86</c:v>
                </c:pt>
                <c:pt idx="3882">
                  <c:v>101.84</c:v>
                </c:pt>
                <c:pt idx="3883">
                  <c:v>104.48</c:v>
                </c:pt>
                <c:pt idx="3884">
                  <c:v>109.42</c:v>
                </c:pt>
                <c:pt idx="3885">
                  <c:v>105.68</c:v>
                </c:pt>
                <c:pt idx="3886">
                  <c:v>110.21</c:v>
                </c:pt>
                <c:pt idx="3887">
                  <c:v>110.33</c:v>
                </c:pt>
                <c:pt idx="3888">
                  <c:v>109.92</c:v>
                </c:pt>
                <c:pt idx="3889">
                  <c:v>108.75</c:v>
                </c:pt>
                <c:pt idx="3890">
                  <c:v>107.9</c:v>
                </c:pt>
                <c:pt idx="3891">
                  <c:v>105.15</c:v>
                </c:pt>
                <c:pt idx="3892">
                  <c:v>105.47</c:v>
                </c:pt>
                <c:pt idx="3893">
                  <c:v>104.52</c:v>
                </c:pt>
                <c:pt idx="3894">
                  <c:v>99.52</c:v>
                </c:pt>
                <c:pt idx="3895">
                  <c:v>102.45</c:v>
                </c:pt>
                <c:pt idx="3896">
                  <c:v>101.84</c:v>
                </c:pt>
                <c:pt idx="3897">
                  <c:v>102.59</c:v>
                </c:pt>
                <c:pt idx="3898">
                  <c:v>99.64</c:v>
                </c:pt>
                <c:pt idx="3899">
                  <c:v>100.88</c:v>
                </c:pt>
                <c:pt idx="3900">
                  <c:v>99.23</c:v>
                </c:pt>
                <c:pt idx="3901">
                  <c:v>98.81</c:v>
                </c:pt>
                <c:pt idx="3902">
                  <c:v>98.23</c:v>
                </c:pt>
                <c:pt idx="3903">
                  <c:v>100.74</c:v>
                </c:pt>
                <c:pt idx="3904">
                  <c:v>100.01</c:v>
                </c:pt>
                <c:pt idx="3905">
                  <c:v>95.5</c:v>
                </c:pt>
                <c:pt idx="3906">
                  <c:v>95.46</c:v>
                </c:pt>
                <c:pt idx="3907">
                  <c:v>93.27</c:v>
                </c:pt>
                <c:pt idx="3908">
                  <c:v>92.78</c:v>
                </c:pt>
                <c:pt idx="3909">
                  <c:v>93.59</c:v>
                </c:pt>
                <c:pt idx="3910">
                  <c:v>91.77</c:v>
                </c:pt>
                <c:pt idx="3911">
                  <c:v>88.11</c:v>
                </c:pt>
                <c:pt idx="3912">
                  <c:v>87.14</c:v>
                </c:pt>
                <c:pt idx="3913">
                  <c:v>88.41</c:v>
                </c:pt>
                <c:pt idx="3914">
                  <c:v>90.02</c:v>
                </c:pt>
                <c:pt idx="3915">
                  <c:v>88.96</c:v>
                </c:pt>
                <c:pt idx="3916">
                  <c:v>91.75</c:v>
                </c:pt>
                <c:pt idx="3917">
                  <c:v>92.33</c:v>
                </c:pt>
                <c:pt idx="3918">
                  <c:v>91.64</c:v>
                </c:pt>
                <c:pt idx="3919">
                  <c:v>90.99</c:v>
                </c:pt>
                <c:pt idx="3920">
                  <c:v>90.71</c:v>
                </c:pt>
                <c:pt idx="3921">
                  <c:v>89.41</c:v>
                </c:pt>
                <c:pt idx="3922">
                  <c:v>86.99</c:v>
                </c:pt>
                <c:pt idx="3923">
                  <c:v>89.85</c:v>
                </c:pt>
                <c:pt idx="3924">
                  <c:v>90.57</c:v>
                </c:pt>
                <c:pt idx="3925">
                  <c:v>90.13</c:v>
                </c:pt>
                <c:pt idx="3926">
                  <c:v>90.84</c:v>
                </c:pt>
                <c:pt idx="3927">
                  <c:v>91.9</c:v>
                </c:pt>
                <c:pt idx="3928">
                  <c:v>94.2</c:v>
                </c:pt>
                <c:pt idx="3929">
                  <c:v>92.69</c:v>
                </c:pt>
                <c:pt idx="3930">
                  <c:v>93.71</c:v>
                </c:pt>
                <c:pt idx="3931">
                  <c:v>95.67</c:v>
                </c:pt>
                <c:pt idx="3932">
                  <c:v>96.33</c:v>
                </c:pt>
                <c:pt idx="3933">
                  <c:v>95.09</c:v>
                </c:pt>
                <c:pt idx="3934">
                  <c:v>97.91</c:v>
                </c:pt>
                <c:pt idx="3935">
                  <c:v>99.18</c:v>
                </c:pt>
                <c:pt idx="3936">
                  <c:v>99.62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B-E344-9381-565C9ED02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754800"/>
        <c:axId val="2100754472"/>
      </c:lineChart>
      <c:dateAx>
        <c:axId val="2100754800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754472"/>
        <c:crosses val="autoZero"/>
        <c:auto val="1"/>
        <c:lblOffset val="100"/>
        <c:baseTimeUnit val="days"/>
        <c:majorUnit val="12"/>
        <c:majorTimeUnit val="months"/>
      </c:dateAx>
      <c:valAx>
        <c:axId val="2100754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75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210152686802507E-2"/>
          <c:y val="8.0693914096858291E-2"/>
          <c:w val="0.93145651793525808"/>
          <c:h val="0.7699807870163351"/>
        </c:manualLayout>
      </c:layout>
      <c:lineChart>
        <c:grouping val="standard"/>
        <c:varyColors val="0"/>
        <c:ser>
          <c:idx val="0"/>
          <c:order val="0"/>
          <c:tx>
            <c:strRef>
              <c:f>'[Chart in Microsoft PowerPoint]Natural Gas Futures Historical '!$B$1</c:f>
              <c:strCache>
                <c:ptCount val="1"/>
                <c:pt idx="0">
                  <c:v>Price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PowerPoint]Natural Gas Futures Historical '!$A$2:$A$3935</c:f>
              <c:numCache>
                <c:formatCode>m/d/yy</c:formatCode>
                <c:ptCount val="3934"/>
                <c:pt idx="0">
                  <c:v>44987</c:v>
                </c:pt>
                <c:pt idx="1">
                  <c:v>44986</c:v>
                </c:pt>
                <c:pt idx="2">
                  <c:v>44985</c:v>
                </c:pt>
                <c:pt idx="3">
                  <c:v>44984</c:v>
                </c:pt>
                <c:pt idx="4">
                  <c:v>44983</c:v>
                </c:pt>
                <c:pt idx="5">
                  <c:v>44981</c:v>
                </c:pt>
                <c:pt idx="6">
                  <c:v>44980</c:v>
                </c:pt>
                <c:pt idx="7">
                  <c:v>44979</c:v>
                </c:pt>
                <c:pt idx="8">
                  <c:v>44978</c:v>
                </c:pt>
                <c:pt idx="9">
                  <c:v>44977</c:v>
                </c:pt>
                <c:pt idx="10">
                  <c:v>44976</c:v>
                </c:pt>
                <c:pt idx="11">
                  <c:v>44974</c:v>
                </c:pt>
                <c:pt idx="12">
                  <c:v>44973</c:v>
                </c:pt>
                <c:pt idx="13">
                  <c:v>44972</c:v>
                </c:pt>
                <c:pt idx="14">
                  <c:v>44971</c:v>
                </c:pt>
                <c:pt idx="15">
                  <c:v>44970</c:v>
                </c:pt>
                <c:pt idx="16">
                  <c:v>44967</c:v>
                </c:pt>
                <c:pt idx="17">
                  <c:v>44966</c:v>
                </c:pt>
                <c:pt idx="18">
                  <c:v>44965</c:v>
                </c:pt>
                <c:pt idx="19">
                  <c:v>44964</c:v>
                </c:pt>
                <c:pt idx="20">
                  <c:v>44963</c:v>
                </c:pt>
                <c:pt idx="21">
                  <c:v>44960</c:v>
                </c:pt>
                <c:pt idx="22">
                  <c:v>44959</c:v>
                </c:pt>
                <c:pt idx="23">
                  <c:v>44958</c:v>
                </c:pt>
                <c:pt idx="24">
                  <c:v>44957</c:v>
                </c:pt>
                <c:pt idx="25">
                  <c:v>44956</c:v>
                </c:pt>
                <c:pt idx="26">
                  <c:v>44953</c:v>
                </c:pt>
                <c:pt idx="27">
                  <c:v>44952</c:v>
                </c:pt>
                <c:pt idx="28">
                  <c:v>44951</c:v>
                </c:pt>
                <c:pt idx="29">
                  <c:v>44950</c:v>
                </c:pt>
                <c:pt idx="30">
                  <c:v>44949</c:v>
                </c:pt>
                <c:pt idx="31">
                  <c:v>44946</c:v>
                </c:pt>
                <c:pt idx="32">
                  <c:v>44945</c:v>
                </c:pt>
                <c:pt idx="33">
                  <c:v>44944</c:v>
                </c:pt>
                <c:pt idx="34">
                  <c:v>44943</c:v>
                </c:pt>
                <c:pt idx="35">
                  <c:v>44942</c:v>
                </c:pt>
                <c:pt idx="36">
                  <c:v>44941</c:v>
                </c:pt>
                <c:pt idx="37">
                  <c:v>44939</c:v>
                </c:pt>
                <c:pt idx="38">
                  <c:v>44938</c:v>
                </c:pt>
                <c:pt idx="39">
                  <c:v>44937</c:v>
                </c:pt>
                <c:pt idx="40">
                  <c:v>44936</c:v>
                </c:pt>
                <c:pt idx="41">
                  <c:v>44935</c:v>
                </c:pt>
                <c:pt idx="42">
                  <c:v>44932</c:v>
                </c:pt>
                <c:pt idx="43">
                  <c:v>44931</c:v>
                </c:pt>
                <c:pt idx="44">
                  <c:v>44930</c:v>
                </c:pt>
                <c:pt idx="45">
                  <c:v>44929</c:v>
                </c:pt>
                <c:pt idx="46">
                  <c:v>44928</c:v>
                </c:pt>
                <c:pt idx="47">
                  <c:v>44925</c:v>
                </c:pt>
                <c:pt idx="48">
                  <c:v>44924</c:v>
                </c:pt>
                <c:pt idx="49">
                  <c:v>44923</c:v>
                </c:pt>
                <c:pt idx="50">
                  <c:v>44922</c:v>
                </c:pt>
                <c:pt idx="51">
                  <c:v>44921</c:v>
                </c:pt>
                <c:pt idx="52">
                  <c:v>44918</c:v>
                </c:pt>
                <c:pt idx="53">
                  <c:v>44917</c:v>
                </c:pt>
                <c:pt idx="54">
                  <c:v>44916</c:v>
                </c:pt>
                <c:pt idx="55">
                  <c:v>44915</c:v>
                </c:pt>
                <c:pt idx="56">
                  <c:v>44914</c:v>
                </c:pt>
                <c:pt idx="57">
                  <c:v>44911</c:v>
                </c:pt>
                <c:pt idx="58">
                  <c:v>44910</c:v>
                </c:pt>
                <c:pt idx="59">
                  <c:v>44909</c:v>
                </c:pt>
                <c:pt idx="60">
                  <c:v>44908</c:v>
                </c:pt>
                <c:pt idx="61">
                  <c:v>44907</c:v>
                </c:pt>
                <c:pt idx="62">
                  <c:v>44904</c:v>
                </c:pt>
                <c:pt idx="63">
                  <c:v>44903</c:v>
                </c:pt>
                <c:pt idx="64">
                  <c:v>44902</c:v>
                </c:pt>
                <c:pt idx="65">
                  <c:v>44901</c:v>
                </c:pt>
                <c:pt idx="66">
                  <c:v>44900</c:v>
                </c:pt>
                <c:pt idx="67">
                  <c:v>44897</c:v>
                </c:pt>
                <c:pt idx="68">
                  <c:v>44896</c:v>
                </c:pt>
                <c:pt idx="69">
                  <c:v>44895</c:v>
                </c:pt>
                <c:pt idx="70">
                  <c:v>44894</c:v>
                </c:pt>
                <c:pt idx="71">
                  <c:v>44893</c:v>
                </c:pt>
                <c:pt idx="72">
                  <c:v>44890</c:v>
                </c:pt>
                <c:pt idx="73">
                  <c:v>44889</c:v>
                </c:pt>
                <c:pt idx="74">
                  <c:v>44888</c:v>
                </c:pt>
                <c:pt idx="75">
                  <c:v>44887</c:v>
                </c:pt>
                <c:pt idx="76">
                  <c:v>44886</c:v>
                </c:pt>
                <c:pt idx="77">
                  <c:v>44883</c:v>
                </c:pt>
                <c:pt idx="78">
                  <c:v>44882</c:v>
                </c:pt>
                <c:pt idx="79">
                  <c:v>44881</c:v>
                </c:pt>
                <c:pt idx="80">
                  <c:v>44880</c:v>
                </c:pt>
                <c:pt idx="81">
                  <c:v>44879</c:v>
                </c:pt>
                <c:pt idx="82">
                  <c:v>44876</c:v>
                </c:pt>
                <c:pt idx="83">
                  <c:v>44875</c:v>
                </c:pt>
                <c:pt idx="84">
                  <c:v>44874</c:v>
                </c:pt>
                <c:pt idx="85">
                  <c:v>44873</c:v>
                </c:pt>
                <c:pt idx="86">
                  <c:v>44872</c:v>
                </c:pt>
                <c:pt idx="87">
                  <c:v>44869</c:v>
                </c:pt>
                <c:pt idx="88">
                  <c:v>44868</c:v>
                </c:pt>
                <c:pt idx="89">
                  <c:v>44867</c:v>
                </c:pt>
                <c:pt idx="90">
                  <c:v>44866</c:v>
                </c:pt>
                <c:pt idx="91">
                  <c:v>44865</c:v>
                </c:pt>
                <c:pt idx="92">
                  <c:v>44862</c:v>
                </c:pt>
                <c:pt idx="93">
                  <c:v>44861</c:v>
                </c:pt>
                <c:pt idx="94">
                  <c:v>44860</c:v>
                </c:pt>
                <c:pt idx="95">
                  <c:v>44859</c:v>
                </c:pt>
                <c:pt idx="96">
                  <c:v>44858</c:v>
                </c:pt>
                <c:pt idx="97">
                  <c:v>44855</c:v>
                </c:pt>
                <c:pt idx="98">
                  <c:v>44854</c:v>
                </c:pt>
                <c:pt idx="99">
                  <c:v>44853</c:v>
                </c:pt>
                <c:pt idx="100">
                  <c:v>44852</c:v>
                </c:pt>
                <c:pt idx="101">
                  <c:v>44851</c:v>
                </c:pt>
                <c:pt idx="102">
                  <c:v>44848</c:v>
                </c:pt>
                <c:pt idx="103">
                  <c:v>44847</c:v>
                </c:pt>
                <c:pt idx="104">
                  <c:v>44846</c:v>
                </c:pt>
                <c:pt idx="105">
                  <c:v>44845</c:v>
                </c:pt>
                <c:pt idx="106">
                  <c:v>44844</c:v>
                </c:pt>
                <c:pt idx="107">
                  <c:v>44841</c:v>
                </c:pt>
                <c:pt idx="108">
                  <c:v>44840</c:v>
                </c:pt>
                <c:pt idx="109">
                  <c:v>44839</c:v>
                </c:pt>
                <c:pt idx="110">
                  <c:v>44838</c:v>
                </c:pt>
                <c:pt idx="111">
                  <c:v>44837</c:v>
                </c:pt>
                <c:pt idx="112">
                  <c:v>44834</c:v>
                </c:pt>
                <c:pt idx="113">
                  <c:v>44833</c:v>
                </c:pt>
                <c:pt idx="114">
                  <c:v>44832</c:v>
                </c:pt>
                <c:pt idx="115">
                  <c:v>44831</c:v>
                </c:pt>
                <c:pt idx="116">
                  <c:v>44830</c:v>
                </c:pt>
                <c:pt idx="117">
                  <c:v>44827</c:v>
                </c:pt>
                <c:pt idx="118">
                  <c:v>44826</c:v>
                </c:pt>
                <c:pt idx="119">
                  <c:v>44825</c:v>
                </c:pt>
                <c:pt idx="120">
                  <c:v>44824</c:v>
                </c:pt>
                <c:pt idx="121">
                  <c:v>44823</c:v>
                </c:pt>
                <c:pt idx="122">
                  <c:v>44820</c:v>
                </c:pt>
                <c:pt idx="123">
                  <c:v>44819</c:v>
                </c:pt>
                <c:pt idx="124">
                  <c:v>44818</c:v>
                </c:pt>
                <c:pt idx="125">
                  <c:v>44817</c:v>
                </c:pt>
                <c:pt idx="126">
                  <c:v>44816</c:v>
                </c:pt>
                <c:pt idx="127">
                  <c:v>44813</c:v>
                </c:pt>
                <c:pt idx="128">
                  <c:v>44812</c:v>
                </c:pt>
                <c:pt idx="129">
                  <c:v>44811</c:v>
                </c:pt>
                <c:pt idx="130">
                  <c:v>44810</c:v>
                </c:pt>
                <c:pt idx="131">
                  <c:v>44809</c:v>
                </c:pt>
                <c:pt idx="132">
                  <c:v>44808</c:v>
                </c:pt>
                <c:pt idx="133">
                  <c:v>44806</c:v>
                </c:pt>
                <c:pt idx="134">
                  <c:v>44805</c:v>
                </c:pt>
                <c:pt idx="135">
                  <c:v>44804</c:v>
                </c:pt>
                <c:pt idx="136">
                  <c:v>44803</c:v>
                </c:pt>
                <c:pt idx="137">
                  <c:v>44802</c:v>
                </c:pt>
                <c:pt idx="138">
                  <c:v>44799</c:v>
                </c:pt>
                <c:pt idx="139">
                  <c:v>44798</c:v>
                </c:pt>
                <c:pt idx="140">
                  <c:v>44797</c:v>
                </c:pt>
                <c:pt idx="141">
                  <c:v>44796</c:v>
                </c:pt>
                <c:pt idx="142">
                  <c:v>44795</c:v>
                </c:pt>
                <c:pt idx="143">
                  <c:v>44792</c:v>
                </c:pt>
                <c:pt idx="144">
                  <c:v>44791</c:v>
                </c:pt>
                <c:pt idx="145">
                  <c:v>44790</c:v>
                </c:pt>
                <c:pt idx="146">
                  <c:v>44789</c:v>
                </c:pt>
                <c:pt idx="147">
                  <c:v>44788</c:v>
                </c:pt>
                <c:pt idx="148">
                  <c:v>44785</c:v>
                </c:pt>
                <c:pt idx="149">
                  <c:v>44784</c:v>
                </c:pt>
                <c:pt idx="150">
                  <c:v>44783</c:v>
                </c:pt>
                <c:pt idx="151">
                  <c:v>44782</c:v>
                </c:pt>
                <c:pt idx="152">
                  <c:v>44781</c:v>
                </c:pt>
                <c:pt idx="153">
                  <c:v>44778</c:v>
                </c:pt>
                <c:pt idx="154">
                  <c:v>44777</c:v>
                </c:pt>
                <c:pt idx="155">
                  <c:v>44776</c:v>
                </c:pt>
                <c:pt idx="156">
                  <c:v>44775</c:v>
                </c:pt>
                <c:pt idx="157">
                  <c:v>44774</c:v>
                </c:pt>
                <c:pt idx="158">
                  <c:v>44771</c:v>
                </c:pt>
                <c:pt idx="159">
                  <c:v>44770</c:v>
                </c:pt>
                <c:pt idx="160">
                  <c:v>44769</c:v>
                </c:pt>
                <c:pt idx="161">
                  <c:v>44768</c:v>
                </c:pt>
                <c:pt idx="162">
                  <c:v>44767</c:v>
                </c:pt>
                <c:pt idx="163">
                  <c:v>44764</c:v>
                </c:pt>
                <c:pt idx="164">
                  <c:v>44763</c:v>
                </c:pt>
                <c:pt idx="165">
                  <c:v>44762</c:v>
                </c:pt>
                <c:pt idx="166">
                  <c:v>44761</c:v>
                </c:pt>
                <c:pt idx="167">
                  <c:v>44760</c:v>
                </c:pt>
                <c:pt idx="168">
                  <c:v>44757</c:v>
                </c:pt>
                <c:pt idx="169">
                  <c:v>44756</c:v>
                </c:pt>
                <c:pt idx="170">
                  <c:v>44755</c:v>
                </c:pt>
                <c:pt idx="171">
                  <c:v>44754</c:v>
                </c:pt>
                <c:pt idx="172">
                  <c:v>44753</c:v>
                </c:pt>
                <c:pt idx="173">
                  <c:v>44750</c:v>
                </c:pt>
                <c:pt idx="174">
                  <c:v>44749</c:v>
                </c:pt>
                <c:pt idx="175">
                  <c:v>44748</c:v>
                </c:pt>
                <c:pt idx="176">
                  <c:v>44747</c:v>
                </c:pt>
                <c:pt idx="177">
                  <c:v>44746</c:v>
                </c:pt>
                <c:pt idx="178">
                  <c:v>44745</c:v>
                </c:pt>
                <c:pt idx="179">
                  <c:v>44743</c:v>
                </c:pt>
                <c:pt idx="180">
                  <c:v>44742</c:v>
                </c:pt>
                <c:pt idx="181">
                  <c:v>44741</c:v>
                </c:pt>
                <c:pt idx="182">
                  <c:v>44740</c:v>
                </c:pt>
                <c:pt idx="183">
                  <c:v>44739</c:v>
                </c:pt>
                <c:pt idx="184">
                  <c:v>44736</c:v>
                </c:pt>
                <c:pt idx="185">
                  <c:v>44735</c:v>
                </c:pt>
                <c:pt idx="186">
                  <c:v>44734</c:v>
                </c:pt>
                <c:pt idx="187">
                  <c:v>44733</c:v>
                </c:pt>
                <c:pt idx="188">
                  <c:v>44732</c:v>
                </c:pt>
                <c:pt idx="189">
                  <c:v>44731</c:v>
                </c:pt>
                <c:pt idx="190">
                  <c:v>44729</c:v>
                </c:pt>
                <c:pt idx="191">
                  <c:v>44728</c:v>
                </c:pt>
                <c:pt idx="192">
                  <c:v>44727</c:v>
                </c:pt>
                <c:pt idx="193">
                  <c:v>44726</c:v>
                </c:pt>
                <c:pt idx="194">
                  <c:v>44725</c:v>
                </c:pt>
                <c:pt idx="195">
                  <c:v>44722</c:v>
                </c:pt>
                <c:pt idx="196">
                  <c:v>44721</c:v>
                </c:pt>
                <c:pt idx="197">
                  <c:v>44720</c:v>
                </c:pt>
                <c:pt idx="198">
                  <c:v>44719</c:v>
                </c:pt>
                <c:pt idx="199">
                  <c:v>44718</c:v>
                </c:pt>
                <c:pt idx="200">
                  <c:v>44715</c:v>
                </c:pt>
                <c:pt idx="201">
                  <c:v>44714</c:v>
                </c:pt>
                <c:pt idx="202">
                  <c:v>44713</c:v>
                </c:pt>
                <c:pt idx="203">
                  <c:v>44712</c:v>
                </c:pt>
                <c:pt idx="204">
                  <c:v>44711</c:v>
                </c:pt>
                <c:pt idx="205">
                  <c:v>44710</c:v>
                </c:pt>
                <c:pt idx="206">
                  <c:v>44708</c:v>
                </c:pt>
                <c:pt idx="207">
                  <c:v>44707</c:v>
                </c:pt>
                <c:pt idx="208">
                  <c:v>44706</c:v>
                </c:pt>
                <c:pt idx="209">
                  <c:v>44705</c:v>
                </c:pt>
                <c:pt idx="210">
                  <c:v>44704</c:v>
                </c:pt>
                <c:pt idx="211">
                  <c:v>44701</c:v>
                </c:pt>
                <c:pt idx="212">
                  <c:v>44700</c:v>
                </c:pt>
                <c:pt idx="213">
                  <c:v>44699</c:v>
                </c:pt>
                <c:pt idx="214">
                  <c:v>44698</c:v>
                </c:pt>
                <c:pt idx="215">
                  <c:v>44697</c:v>
                </c:pt>
                <c:pt idx="216">
                  <c:v>44694</c:v>
                </c:pt>
                <c:pt idx="217">
                  <c:v>44693</c:v>
                </c:pt>
                <c:pt idx="218">
                  <c:v>44692</c:v>
                </c:pt>
                <c:pt idx="219">
                  <c:v>44691</c:v>
                </c:pt>
                <c:pt idx="220">
                  <c:v>44690</c:v>
                </c:pt>
                <c:pt idx="221">
                  <c:v>44687</c:v>
                </c:pt>
                <c:pt idx="222">
                  <c:v>44686</c:v>
                </c:pt>
                <c:pt idx="223">
                  <c:v>44685</c:v>
                </c:pt>
                <c:pt idx="224">
                  <c:v>44684</c:v>
                </c:pt>
                <c:pt idx="225">
                  <c:v>44683</c:v>
                </c:pt>
                <c:pt idx="226">
                  <c:v>44680</c:v>
                </c:pt>
                <c:pt idx="227">
                  <c:v>44679</c:v>
                </c:pt>
                <c:pt idx="228">
                  <c:v>44678</c:v>
                </c:pt>
                <c:pt idx="229">
                  <c:v>44677</c:v>
                </c:pt>
                <c:pt idx="230">
                  <c:v>44676</c:v>
                </c:pt>
                <c:pt idx="231">
                  <c:v>44673</c:v>
                </c:pt>
                <c:pt idx="232">
                  <c:v>44672</c:v>
                </c:pt>
                <c:pt idx="233">
                  <c:v>44671</c:v>
                </c:pt>
                <c:pt idx="234">
                  <c:v>44670</c:v>
                </c:pt>
                <c:pt idx="235">
                  <c:v>44669</c:v>
                </c:pt>
                <c:pt idx="236">
                  <c:v>44665</c:v>
                </c:pt>
                <c:pt idx="237">
                  <c:v>44664</c:v>
                </c:pt>
                <c:pt idx="238">
                  <c:v>44663</c:v>
                </c:pt>
                <c:pt idx="239">
                  <c:v>44662</c:v>
                </c:pt>
                <c:pt idx="240">
                  <c:v>44659</c:v>
                </c:pt>
                <c:pt idx="241">
                  <c:v>44658</c:v>
                </c:pt>
                <c:pt idx="242">
                  <c:v>44657</c:v>
                </c:pt>
                <c:pt idx="243">
                  <c:v>44656</c:v>
                </c:pt>
                <c:pt idx="244">
                  <c:v>44655</c:v>
                </c:pt>
                <c:pt idx="245">
                  <c:v>44652</c:v>
                </c:pt>
                <c:pt idx="246">
                  <c:v>44651</c:v>
                </c:pt>
                <c:pt idx="247">
                  <c:v>44650</c:v>
                </c:pt>
                <c:pt idx="248">
                  <c:v>44649</c:v>
                </c:pt>
                <c:pt idx="249">
                  <c:v>44648</c:v>
                </c:pt>
                <c:pt idx="250">
                  <c:v>44645</c:v>
                </c:pt>
                <c:pt idx="251">
                  <c:v>44644</c:v>
                </c:pt>
                <c:pt idx="252">
                  <c:v>44643</c:v>
                </c:pt>
                <c:pt idx="253">
                  <c:v>44642</c:v>
                </c:pt>
                <c:pt idx="254">
                  <c:v>44641</c:v>
                </c:pt>
                <c:pt idx="255">
                  <c:v>44638</c:v>
                </c:pt>
                <c:pt idx="256">
                  <c:v>44637</c:v>
                </c:pt>
                <c:pt idx="257">
                  <c:v>44636</c:v>
                </c:pt>
                <c:pt idx="258">
                  <c:v>44635</c:v>
                </c:pt>
                <c:pt idx="259">
                  <c:v>44634</c:v>
                </c:pt>
                <c:pt idx="260">
                  <c:v>44631</c:v>
                </c:pt>
                <c:pt idx="261">
                  <c:v>44630</c:v>
                </c:pt>
                <c:pt idx="262">
                  <c:v>44629</c:v>
                </c:pt>
                <c:pt idx="263">
                  <c:v>44628</c:v>
                </c:pt>
                <c:pt idx="264">
                  <c:v>44627</c:v>
                </c:pt>
                <c:pt idx="265">
                  <c:v>44624</c:v>
                </c:pt>
                <c:pt idx="266">
                  <c:v>44623</c:v>
                </c:pt>
                <c:pt idx="267">
                  <c:v>44622</c:v>
                </c:pt>
                <c:pt idx="268">
                  <c:v>44621</c:v>
                </c:pt>
                <c:pt idx="269">
                  <c:v>44620</c:v>
                </c:pt>
                <c:pt idx="270">
                  <c:v>44617</c:v>
                </c:pt>
                <c:pt idx="271">
                  <c:v>44616</c:v>
                </c:pt>
                <c:pt idx="272">
                  <c:v>44615</c:v>
                </c:pt>
                <c:pt idx="273">
                  <c:v>44614</c:v>
                </c:pt>
                <c:pt idx="274">
                  <c:v>44613</c:v>
                </c:pt>
                <c:pt idx="275">
                  <c:v>44612</c:v>
                </c:pt>
                <c:pt idx="276">
                  <c:v>44610</c:v>
                </c:pt>
                <c:pt idx="277">
                  <c:v>44609</c:v>
                </c:pt>
                <c:pt idx="278">
                  <c:v>44608</c:v>
                </c:pt>
                <c:pt idx="279">
                  <c:v>44607</c:v>
                </c:pt>
                <c:pt idx="280">
                  <c:v>44606</c:v>
                </c:pt>
                <c:pt idx="281">
                  <c:v>44603</c:v>
                </c:pt>
                <c:pt idx="282">
                  <c:v>44602</c:v>
                </c:pt>
                <c:pt idx="283">
                  <c:v>44601</c:v>
                </c:pt>
                <c:pt idx="284">
                  <c:v>44600</c:v>
                </c:pt>
                <c:pt idx="285">
                  <c:v>44599</c:v>
                </c:pt>
                <c:pt idx="286">
                  <c:v>44596</c:v>
                </c:pt>
                <c:pt idx="287">
                  <c:v>44595</c:v>
                </c:pt>
                <c:pt idx="288">
                  <c:v>44594</c:v>
                </c:pt>
                <c:pt idx="289">
                  <c:v>44593</c:v>
                </c:pt>
                <c:pt idx="290">
                  <c:v>44592</c:v>
                </c:pt>
                <c:pt idx="291">
                  <c:v>44589</c:v>
                </c:pt>
                <c:pt idx="292">
                  <c:v>44588</c:v>
                </c:pt>
                <c:pt idx="293">
                  <c:v>44587</c:v>
                </c:pt>
                <c:pt idx="294">
                  <c:v>44586</c:v>
                </c:pt>
                <c:pt idx="295">
                  <c:v>44585</c:v>
                </c:pt>
                <c:pt idx="296">
                  <c:v>44582</c:v>
                </c:pt>
                <c:pt idx="297">
                  <c:v>44581</c:v>
                </c:pt>
                <c:pt idx="298">
                  <c:v>44580</c:v>
                </c:pt>
                <c:pt idx="299">
                  <c:v>44579</c:v>
                </c:pt>
                <c:pt idx="300">
                  <c:v>44578</c:v>
                </c:pt>
                <c:pt idx="301">
                  <c:v>44577</c:v>
                </c:pt>
                <c:pt idx="302">
                  <c:v>44575</c:v>
                </c:pt>
                <c:pt idx="303">
                  <c:v>44574</c:v>
                </c:pt>
                <c:pt idx="304">
                  <c:v>44573</c:v>
                </c:pt>
                <c:pt idx="305">
                  <c:v>44572</c:v>
                </c:pt>
                <c:pt idx="306">
                  <c:v>44571</c:v>
                </c:pt>
                <c:pt idx="307">
                  <c:v>44568</c:v>
                </c:pt>
                <c:pt idx="308">
                  <c:v>44567</c:v>
                </c:pt>
                <c:pt idx="309">
                  <c:v>44566</c:v>
                </c:pt>
                <c:pt idx="310">
                  <c:v>44565</c:v>
                </c:pt>
                <c:pt idx="311">
                  <c:v>44564</c:v>
                </c:pt>
                <c:pt idx="312">
                  <c:v>44561</c:v>
                </c:pt>
                <c:pt idx="313">
                  <c:v>44560</c:v>
                </c:pt>
                <c:pt idx="314">
                  <c:v>44559</c:v>
                </c:pt>
                <c:pt idx="315">
                  <c:v>44558</c:v>
                </c:pt>
                <c:pt idx="316">
                  <c:v>44557</c:v>
                </c:pt>
                <c:pt idx="317">
                  <c:v>44553</c:v>
                </c:pt>
                <c:pt idx="318">
                  <c:v>44552</c:v>
                </c:pt>
                <c:pt idx="319">
                  <c:v>44551</c:v>
                </c:pt>
                <c:pt idx="320">
                  <c:v>44550</c:v>
                </c:pt>
                <c:pt idx="321">
                  <c:v>44547</c:v>
                </c:pt>
                <c:pt idx="322">
                  <c:v>44546</c:v>
                </c:pt>
                <c:pt idx="323">
                  <c:v>44545</c:v>
                </c:pt>
                <c:pt idx="324">
                  <c:v>44544</c:v>
                </c:pt>
                <c:pt idx="325">
                  <c:v>44543</c:v>
                </c:pt>
                <c:pt idx="326">
                  <c:v>44540</c:v>
                </c:pt>
                <c:pt idx="327">
                  <c:v>44539</c:v>
                </c:pt>
                <c:pt idx="328">
                  <c:v>44538</c:v>
                </c:pt>
                <c:pt idx="329">
                  <c:v>44537</c:v>
                </c:pt>
                <c:pt idx="330">
                  <c:v>44536</c:v>
                </c:pt>
                <c:pt idx="331">
                  <c:v>44533</c:v>
                </c:pt>
                <c:pt idx="332">
                  <c:v>44532</c:v>
                </c:pt>
                <c:pt idx="333">
                  <c:v>44531</c:v>
                </c:pt>
                <c:pt idx="334">
                  <c:v>44530</c:v>
                </c:pt>
                <c:pt idx="335">
                  <c:v>44529</c:v>
                </c:pt>
                <c:pt idx="336">
                  <c:v>44526</c:v>
                </c:pt>
                <c:pt idx="337">
                  <c:v>44525</c:v>
                </c:pt>
                <c:pt idx="338">
                  <c:v>44524</c:v>
                </c:pt>
                <c:pt idx="339">
                  <c:v>44523</c:v>
                </c:pt>
                <c:pt idx="340">
                  <c:v>44522</c:v>
                </c:pt>
                <c:pt idx="341">
                  <c:v>44519</c:v>
                </c:pt>
                <c:pt idx="342">
                  <c:v>44518</c:v>
                </c:pt>
                <c:pt idx="343">
                  <c:v>44517</c:v>
                </c:pt>
                <c:pt idx="344">
                  <c:v>44516</c:v>
                </c:pt>
                <c:pt idx="345">
                  <c:v>44515</c:v>
                </c:pt>
                <c:pt idx="346">
                  <c:v>44512</c:v>
                </c:pt>
                <c:pt idx="347">
                  <c:v>44511</c:v>
                </c:pt>
                <c:pt idx="348">
                  <c:v>44510</c:v>
                </c:pt>
                <c:pt idx="349">
                  <c:v>44509</c:v>
                </c:pt>
                <c:pt idx="350">
                  <c:v>44508</c:v>
                </c:pt>
                <c:pt idx="351">
                  <c:v>44505</c:v>
                </c:pt>
                <c:pt idx="352">
                  <c:v>44504</c:v>
                </c:pt>
                <c:pt idx="353">
                  <c:v>44503</c:v>
                </c:pt>
                <c:pt idx="354">
                  <c:v>44502</c:v>
                </c:pt>
                <c:pt idx="355">
                  <c:v>44501</c:v>
                </c:pt>
                <c:pt idx="356">
                  <c:v>44498</c:v>
                </c:pt>
                <c:pt idx="357">
                  <c:v>44497</c:v>
                </c:pt>
                <c:pt idx="358">
                  <c:v>44496</c:v>
                </c:pt>
                <c:pt idx="359">
                  <c:v>44495</c:v>
                </c:pt>
                <c:pt idx="360">
                  <c:v>44494</c:v>
                </c:pt>
                <c:pt idx="361">
                  <c:v>44491</c:v>
                </c:pt>
                <c:pt idx="362">
                  <c:v>44490</c:v>
                </c:pt>
                <c:pt idx="363">
                  <c:v>44489</c:v>
                </c:pt>
                <c:pt idx="364">
                  <c:v>44488</c:v>
                </c:pt>
                <c:pt idx="365">
                  <c:v>44487</c:v>
                </c:pt>
                <c:pt idx="366">
                  <c:v>44484</c:v>
                </c:pt>
                <c:pt idx="367">
                  <c:v>44483</c:v>
                </c:pt>
                <c:pt idx="368">
                  <c:v>44482</c:v>
                </c:pt>
                <c:pt idx="369">
                  <c:v>44481</c:v>
                </c:pt>
                <c:pt idx="370">
                  <c:v>44480</c:v>
                </c:pt>
                <c:pt idx="371">
                  <c:v>44477</c:v>
                </c:pt>
                <c:pt idx="372">
                  <c:v>44476</c:v>
                </c:pt>
                <c:pt idx="373">
                  <c:v>44475</c:v>
                </c:pt>
                <c:pt idx="374">
                  <c:v>44474</c:v>
                </c:pt>
                <c:pt idx="375">
                  <c:v>44473</c:v>
                </c:pt>
                <c:pt idx="376">
                  <c:v>44470</c:v>
                </c:pt>
                <c:pt idx="377">
                  <c:v>44469</c:v>
                </c:pt>
                <c:pt idx="378">
                  <c:v>44468</c:v>
                </c:pt>
                <c:pt idx="379">
                  <c:v>44467</c:v>
                </c:pt>
                <c:pt idx="380">
                  <c:v>44466</c:v>
                </c:pt>
                <c:pt idx="381">
                  <c:v>44463</c:v>
                </c:pt>
                <c:pt idx="382">
                  <c:v>44462</c:v>
                </c:pt>
                <c:pt idx="383">
                  <c:v>44461</c:v>
                </c:pt>
                <c:pt idx="384">
                  <c:v>44460</c:v>
                </c:pt>
                <c:pt idx="385">
                  <c:v>44459</c:v>
                </c:pt>
                <c:pt idx="386">
                  <c:v>44456</c:v>
                </c:pt>
                <c:pt idx="387">
                  <c:v>44455</c:v>
                </c:pt>
                <c:pt idx="388">
                  <c:v>44454</c:v>
                </c:pt>
                <c:pt idx="389">
                  <c:v>44453</c:v>
                </c:pt>
                <c:pt idx="390">
                  <c:v>44452</c:v>
                </c:pt>
                <c:pt idx="391">
                  <c:v>44449</c:v>
                </c:pt>
                <c:pt idx="392">
                  <c:v>44448</c:v>
                </c:pt>
                <c:pt idx="393">
                  <c:v>44447</c:v>
                </c:pt>
                <c:pt idx="394">
                  <c:v>44446</c:v>
                </c:pt>
                <c:pt idx="395">
                  <c:v>44445</c:v>
                </c:pt>
                <c:pt idx="396">
                  <c:v>44444</c:v>
                </c:pt>
                <c:pt idx="397">
                  <c:v>44442</c:v>
                </c:pt>
                <c:pt idx="398">
                  <c:v>44441</c:v>
                </c:pt>
                <c:pt idx="399">
                  <c:v>44440</c:v>
                </c:pt>
                <c:pt idx="400">
                  <c:v>44439</c:v>
                </c:pt>
                <c:pt idx="401">
                  <c:v>44438</c:v>
                </c:pt>
                <c:pt idx="402">
                  <c:v>44435</c:v>
                </c:pt>
                <c:pt idx="403">
                  <c:v>44434</c:v>
                </c:pt>
                <c:pt idx="404">
                  <c:v>44433</c:v>
                </c:pt>
                <c:pt idx="405">
                  <c:v>44432</c:v>
                </c:pt>
                <c:pt idx="406">
                  <c:v>44431</c:v>
                </c:pt>
                <c:pt idx="407">
                  <c:v>44428</c:v>
                </c:pt>
                <c:pt idx="408">
                  <c:v>44427</c:v>
                </c:pt>
                <c:pt idx="409">
                  <c:v>44426</c:v>
                </c:pt>
                <c:pt idx="410">
                  <c:v>44425</c:v>
                </c:pt>
                <c:pt idx="411">
                  <c:v>44424</c:v>
                </c:pt>
                <c:pt idx="412">
                  <c:v>44421</c:v>
                </c:pt>
                <c:pt idx="413">
                  <c:v>44420</c:v>
                </c:pt>
                <c:pt idx="414">
                  <c:v>44419</c:v>
                </c:pt>
                <c:pt idx="415">
                  <c:v>44418</c:v>
                </c:pt>
                <c:pt idx="416">
                  <c:v>44417</c:v>
                </c:pt>
                <c:pt idx="417">
                  <c:v>44414</c:v>
                </c:pt>
                <c:pt idx="418">
                  <c:v>44413</c:v>
                </c:pt>
                <c:pt idx="419">
                  <c:v>44412</c:v>
                </c:pt>
                <c:pt idx="420">
                  <c:v>44411</c:v>
                </c:pt>
                <c:pt idx="421">
                  <c:v>44410</c:v>
                </c:pt>
                <c:pt idx="422">
                  <c:v>44407</c:v>
                </c:pt>
                <c:pt idx="423">
                  <c:v>44406</c:v>
                </c:pt>
                <c:pt idx="424">
                  <c:v>44405</c:v>
                </c:pt>
                <c:pt idx="425">
                  <c:v>44404</c:v>
                </c:pt>
                <c:pt idx="426">
                  <c:v>44403</c:v>
                </c:pt>
                <c:pt idx="427">
                  <c:v>44400</c:v>
                </c:pt>
                <c:pt idx="428">
                  <c:v>44399</c:v>
                </c:pt>
                <c:pt idx="429">
                  <c:v>44398</c:v>
                </c:pt>
                <c:pt idx="430">
                  <c:v>44397</c:v>
                </c:pt>
                <c:pt idx="431">
                  <c:v>44396</c:v>
                </c:pt>
                <c:pt idx="432">
                  <c:v>44393</c:v>
                </c:pt>
                <c:pt idx="433">
                  <c:v>44392</c:v>
                </c:pt>
                <c:pt idx="434">
                  <c:v>44391</c:v>
                </c:pt>
                <c:pt idx="435">
                  <c:v>44390</c:v>
                </c:pt>
                <c:pt idx="436">
                  <c:v>44389</c:v>
                </c:pt>
                <c:pt idx="437">
                  <c:v>44386</c:v>
                </c:pt>
                <c:pt idx="438">
                  <c:v>44385</c:v>
                </c:pt>
                <c:pt idx="439">
                  <c:v>44384</c:v>
                </c:pt>
                <c:pt idx="440">
                  <c:v>44383</c:v>
                </c:pt>
                <c:pt idx="441">
                  <c:v>44382</c:v>
                </c:pt>
                <c:pt idx="442">
                  <c:v>44381</c:v>
                </c:pt>
                <c:pt idx="443">
                  <c:v>44379</c:v>
                </c:pt>
                <c:pt idx="444">
                  <c:v>44378</c:v>
                </c:pt>
                <c:pt idx="445">
                  <c:v>44377</c:v>
                </c:pt>
                <c:pt idx="446">
                  <c:v>44376</c:v>
                </c:pt>
                <c:pt idx="447">
                  <c:v>44375</c:v>
                </c:pt>
                <c:pt idx="448">
                  <c:v>44372</c:v>
                </c:pt>
                <c:pt idx="449">
                  <c:v>44371</c:v>
                </c:pt>
                <c:pt idx="450">
                  <c:v>44370</c:v>
                </c:pt>
                <c:pt idx="451">
                  <c:v>44369</c:v>
                </c:pt>
                <c:pt idx="452">
                  <c:v>44368</c:v>
                </c:pt>
                <c:pt idx="453">
                  <c:v>44365</c:v>
                </c:pt>
                <c:pt idx="454">
                  <c:v>44364</c:v>
                </c:pt>
                <c:pt idx="455">
                  <c:v>44363</c:v>
                </c:pt>
                <c:pt idx="456">
                  <c:v>44362</c:v>
                </c:pt>
                <c:pt idx="457">
                  <c:v>44361</c:v>
                </c:pt>
                <c:pt idx="458">
                  <c:v>44358</c:v>
                </c:pt>
                <c:pt idx="459">
                  <c:v>44357</c:v>
                </c:pt>
                <c:pt idx="460">
                  <c:v>44356</c:v>
                </c:pt>
                <c:pt idx="461">
                  <c:v>44355</c:v>
                </c:pt>
                <c:pt idx="462">
                  <c:v>44354</c:v>
                </c:pt>
                <c:pt idx="463">
                  <c:v>44351</c:v>
                </c:pt>
                <c:pt idx="464">
                  <c:v>44350</c:v>
                </c:pt>
                <c:pt idx="465">
                  <c:v>44349</c:v>
                </c:pt>
                <c:pt idx="466">
                  <c:v>44348</c:v>
                </c:pt>
                <c:pt idx="467">
                  <c:v>44347</c:v>
                </c:pt>
                <c:pt idx="468">
                  <c:v>44346</c:v>
                </c:pt>
                <c:pt idx="469">
                  <c:v>44344</c:v>
                </c:pt>
                <c:pt idx="470">
                  <c:v>44343</c:v>
                </c:pt>
                <c:pt idx="471">
                  <c:v>44342</c:v>
                </c:pt>
                <c:pt idx="472">
                  <c:v>44341</c:v>
                </c:pt>
                <c:pt idx="473">
                  <c:v>44340</c:v>
                </c:pt>
                <c:pt idx="474">
                  <c:v>44337</c:v>
                </c:pt>
                <c:pt idx="475">
                  <c:v>44336</c:v>
                </c:pt>
                <c:pt idx="476">
                  <c:v>44335</c:v>
                </c:pt>
                <c:pt idx="477">
                  <c:v>44334</c:v>
                </c:pt>
                <c:pt idx="478">
                  <c:v>44333</c:v>
                </c:pt>
                <c:pt idx="479">
                  <c:v>44330</c:v>
                </c:pt>
                <c:pt idx="480">
                  <c:v>44329</c:v>
                </c:pt>
                <c:pt idx="481">
                  <c:v>44328</c:v>
                </c:pt>
                <c:pt idx="482">
                  <c:v>44327</c:v>
                </c:pt>
                <c:pt idx="483">
                  <c:v>44326</c:v>
                </c:pt>
                <c:pt idx="484">
                  <c:v>44323</c:v>
                </c:pt>
                <c:pt idx="485">
                  <c:v>44322</c:v>
                </c:pt>
                <c:pt idx="486">
                  <c:v>44321</c:v>
                </c:pt>
                <c:pt idx="487">
                  <c:v>44320</c:v>
                </c:pt>
                <c:pt idx="488">
                  <c:v>44319</c:v>
                </c:pt>
                <c:pt idx="489">
                  <c:v>44316</c:v>
                </c:pt>
                <c:pt idx="490">
                  <c:v>44315</c:v>
                </c:pt>
                <c:pt idx="491">
                  <c:v>44314</c:v>
                </c:pt>
                <c:pt idx="492">
                  <c:v>44313</c:v>
                </c:pt>
                <c:pt idx="493">
                  <c:v>44312</c:v>
                </c:pt>
                <c:pt idx="494">
                  <c:v>44309</c:v>
                </c:pt>
                <c:pt idx="495">
                  <c:v>44308</c:v>
                </c:pt>
                <c:pt idx="496">
                  <c:v>44307</c:v>
                </c:pt>
                <c:pt idx="497">
                  <c:v>44306</c:v>
                </c:pt>
                <c:pt idx="498">
                  <c:v>44305</c:v>
                </c:pt>
                <c:pt idx="499">
                  <c:v>44302</c:v>
                </c:pt>
                <c:pt idx="500">
                  <c:v>44301</c:v>
                </c:pt>
                <c:pt idx="501">
                  <c:v>44300</c:v>
                </c:pt>
                <c:pt idx="502">
                  <c:v>44299</c:v>
                </c:pt>
                <c:pt idx="503">
                  <c:v>44298</c:v>
                </c:pt>
                <c:pt idx="504">
                  <c:v>44295</c:v>
                </c:pt>
                <c:pt idx="505">
                  <c:v>44294</c:v>
                </c:pt>
                <c:pt idx="506">
                  <c:v>44293</c:v>
                </c:pt>
                <c:pt idx="507">
                  <c:v>44292</c:v>
                </c:pt>
                <c:pt idx="508">
                  <c:v>44291</c:v>
                </c:pt>
                <c:pt idx="509">
                  <c:v>44287</c:v>
                </c:pt>
                <c:pt idx="510">
                  <c:v>44286</c:v>
                </c:pt>
                <c:pt idx="511">
                  <c:v>44285</c:v>
                </c:pt>
                <c:pt idx="512">
                  <c:v>44284</c:v>
                </c:pt>
                <c:pt idx="513">
                  <c:v>44281</c:v>
                </c:pt>
                <c:pt idx="514">
                  <c:v>44280</c:v>
                </c:pt>
                <c:pt idx="515">
                  <c:v>44279</c:v>
                </c:pt>
                <c:pt idx="516">
                  <c:v>44278</c:v>
                </c:pt>
                <c:pt idx="517">
                  <c:v>44277</c:v>
                </c:pt>
                <c:pt idx="518">
                  <c:v>44274</c:v>
                </c:pt>
                <c:pt idx="519">
                  <c:v>44273</c:v>
                </c:pt>
                <c:pt idx="520">
                  <c:v>44272</c:v>
                </c:pt>
                <c:pt idx="521">
                  <c:v>44271</c:v>
                </c:pt>
                <c:pt idx="522">
                  <c:v>44270</c:v>
                </c:pt>
                <c:pt idx="523">
                  <c:v>44267</c:v>
                </c:pt>
                <c:pt idx="524">
                  <c:v>44266</c:v>
                </c:pt>
                <c:pt idx="525">
                  <c:v>44265</c:v>
                </c:pt>
                <c:pt idx="526">
                  <c:v>44264</c:v>
                </c:pt>
                <c:pt idx="527">
                  <c:v>44263</c:v>
                </c:pt>
                <c:pt idx="528">
                  <c:v>44260</c:v>
                </c:pt>
                <c:pt idx="529">
                  <c:v>44259</c:v>
                </c:pt>
                <c:pt idx="530">
                  <c:v>44258</c:v>
                </c:pt>
                <c:pt idx="531">
                  <c:v>44257</c:v>
                </c:pt>
                <c:pt idx="532">
                  <c:v>44256</c:v>
                </c:pt>
                <c:pt idx="533">
                  <c:v>44253</c:v>
                </c:pt>
                <c:pt idx="534">
                  <c:v>44252</c:v>
                </c:pt>
                <c:pt idx="535">
                  <c:v>44251</c:v>
                </c:pt>
                <c:pt idx="536">
                  <c:v>44250</c:v>
                </c:pt>
                <c:pt idx="537">
                  <c:v>44249</c:v>
                </c:pt>
                <c:pt idx="538">
                  <c:v>44246</c:v>
                </c:pt>
                <c:pt idx="539">
                  <c:v>44245</c:v>
                </c:pt>
                <c:pt idx="540">
                  <c:v>44244</c:v>
                </c:pt>
                <c:pt idx="541">
                  <c:v>44243</c:v>
                </c:pt>
                <c:pt idx="542">
                  <c:v>44242</c:v>
                </c:pt>
                <c:pt idx="543">
                  <c:v>44241</c:v>
                </c:pt>
                <c:pt idx="544">
                  <c:v>44239</c:v>
                </c:pt>
                <c:pt idx="545">
                  <c:v>44238</c:v>
                </c:pt>
                <c:pt idx="546">
                  <c:v>44237</c:v>
                </c:pt>
                <c:pt idx="547">
                  <c:v>44236</c:v>
                </c:pt>
                <c:pt idx="548">
                  <c:v>44235</c:v>
                </c:pt>
                <c:pt idx="549">
                  <c:v>44232</c:v>
                </c:pt>
                <c:pt idx="550">
                  <c:v>44231</c:v>
                </c:pt>
                <c:pt idx="551">
                  <c:v>44230</c:v>
                </c:pt>
                <c:pt idx="552">
                  <c:v>44229</c:v>
                </c:pt>
                <c:pt idx="553">
                  <c:v>44228</c:v>
                </c:pt>
                <c:pt idx="554">
                  <c:v>44225</c:v>
                </c:pt>
                <c:pt idx="555">
                  <c:v>44224</c:v>
                </c:pt>
                <c:pt idx="556">
                  <c:v>44223</c:v>
                </c:pt>
                <c:pt idx="557">
                  <c:v>44222</c:v>
                </c:pt>
                <c:pt idx="558">
                  <c:v>44221</c:v>
                </c:pt>
                <c:pt idx="559">
                  <c:v>44218</c:v>
                </c:pt>
                <c:pt idx="560">
                  <c:v>44217</c:v>
                </c:pt>
                <c:pt idx="561">
                  <c:v>44216</c:v>
                </c:pt>
                <c:pt idx="562">
                  <c:v>44215</c:v>
                </c:pt>
                <c:pt idx="563">
                  <c:v>44214</c:v>
                </c:pt>
                <c:pt idx="564">
                  <c:v>44213</c:v>
                </c:pt>
                <c:pt idx="565">
                  <c:v>44211</c:v>
                </c:pt>
                <c:pt idx="566">
                  <c:v>44210</c:v>
                </c:pt>
                <c:pt idx="567">
                  <c:v>44209</c:v>
                </c:pt>
                <c:pt idx="568">
                  <c:v>44208</c:v>
                </c:pt>
                <c:pt idx="569">
                  <c:v>44207</c:v>
                </c:pt>
                <c:pt idx="570">
                  <c:v>44204</c:v>
                </c:pt>
                <c:pt idx="571">
                  <c:v>44203</c:v>
                </c:pt>
                <c:pt idx="572">
                  <c:v>44202</c:v>
                </c:pt>
                <c:pt idx="573">
                  <c:v>44201</c:v>
                </c:pt>
                <c:pt idx="574">
                  <c:v>44200</c:v>
                </c:pt>
                <c:pt idx="575">
                  <c:v>44196</c:v>
                </c:pt>
                <c:pt idx="576">
                  <c:v>44195</c:v>
                </c:pt>
                <c:pt idx="577">
                  <c:v>44194</c:v>
                </c:pt>
                <c:pt idx="578">
                  <c:v>44193</c:v>
                </c:pt>
                <c:pt idx="579">
                  <c:v>44189</c:v>
                </c:pt>
                <c:pt idx="580">
                  <c:v>44188</c:v>
                </c:pt>
                <c:pt idx="581">
                  <c:v>44187</c:v>
                </c:pt>
                <c:pt idx="582">
                  <c:v>44186</c:v>
                </c:pt>
                <c:pt idx="583">
                  <c:v>44183</c:v>
                </c:pt>
                <c:pt idx="584">
                  <c:v>44182</c:v>
                </c:pt>
                <c:pt idx="585">
                  <c:v>44181</c:v>
                </c:pt>
                <c:pt idx="586">
                  <c:v>44180</c:v>
                </c:pt>
                <c:pt idx="587">
                  <c:v>44179</c:v>
                </c:pt>
                <c:pt idx="588">
                  <c:v>44176</c:v>
                </c:pt>
                <c:pt idx="589">
                  <c:v>44175</c:v>
                </c:pt>
                <c:pt idx="590">
                  <c:v>44174</c:v>
                </c:pt>
                <c:pt idx="591">
                  <c:v>44173</c:v>
                </c:pt>
                <c:pt idx="592">
                  <c:v>44172</c:v>
                </c:pt>
                <c:pt idx="593">
                  <c:v>44169</c:v>
                </c:pt>
                <c:pt idx="594">
                  <c:v>44168</c:v>
                </c:pt>
                <c:pt idx="595">
                  <c:v>44167</c:v>
                </c:pt>
                <c:pt idx="596">
                  <c:v>44166</c:v>
                </c:pt>
                <c:pt idx="597">
                  <c:v>44165</c:v>
                </c:pt>
                <c:pt idx="598">
                  <c:v>44162</c:v>
                </c:pt>
                <c:pt idx="599">
                  <c:v>44161</c:v>
                </c:pt>
                <c:pt idx="600">
                  <c:v>44160</c:v>
                </c:pt>
                <c:pt idx="601">
                  <c:v>44159</c:v>
                </c:pt>
                <c:pt idx="602">
                  <c:v>44158</c:v>
                </c:pt>
                <c:pt idx="603">
                  <c:v>44155</c:v>
                </c:pt>
                <c:pt idx="604">
                  <c:v>44154</c:v>
                </c:pt>
                <c:pt idx="605">
                  <c:v>44153</c:v>
                </c:pt>
                <c:pt idx="606">
                  <c:v>44152</c:v>
                </c:pt>
                <c:pt idx="607">
                  <c:v>44151</c:v>
                </c:pt>
                <c:pt idx="608">
                  <c:v>44148</c:v>
                </c:pt>
                <c:pt idx="609">
                  <c:v>44147</c:v>
                </c:pt>
                <c:pt idx="610">
                  <c:v>44146</c:v>
                </c:pt>
                <c:pt idx="611">
                  <c:v>44145</c:v>
                </c:pt>
                <c:pt idx="612">
                  <c:v>44144</c:v>
                </c:pt>
                <c:pt idx="613">
                  <c:v>44141</c:v>
                </c:pt>
                <c:pt idx="614">
                  <c:v>44140</c:v>
                </c:pt>
                <c:pt idx="615">
                  <c:v>44139</c:v>
                </c:pt>
                <c:pt idx="616">
                  <c:v>44138</c:v>
                </c:pt>
                <c:pt idx="617">
                  <c:v>44137</c:v>
                </c:pt>
                <c:pt idx="618">
                  <c:v>44134</c:v>
                </c:pt>
                <c:pt idx="619">
                  <c:v>44133</c:v>
                </c:pt>
                <c:pt idx="620">
                  <c:v>44132</c:v>
                </c:pt>
                <c:pt idx="621">
                  <c:v>44131</c:v>
                </c:pt>
                <c:pt idx="622">
                  <c:v>44130</c:v>
                </c:pt>
                <c:pt idx="623">
                  <c:v>44127</c:v>
                </c:pt>
                <c:pt idx="624">
                  <c:v>44126</c:v>
                </c:pt>
                <c:pt idx="625">
                  <c:v>44125</c:v>
                </c:pt>
                <c:pt idx="626">
                  <c:v>44124</c:v>
                </c:pt>
                <c:pt idx="627">
                  <c:v>44123</c:v>
                </c:pt>
                <c:pt idx="628">
                  <c:v>44120</c:v>
                </c:pt>
                <c:pt idx="629">
                  <c:v>44119</c:v>
                </c:pt>
                <c:pt idx="630">
                  <c:v>44118</c:v>
                </c:pt>
                <c:pt idx="631">
                  <c:v>44117</c:v>
                </c:pt>
                <c:pt idx="632">
                  <c:v>44116</c:v>
                </c:pt>
                <c:pt idx="633">
                  <c:v>44113</c:v>
                </c:pt>
                <c:pt idx="634">
                  <c:v>44112</c:v>
                </c:pt>
                <c:pt idx="635">
                  <c:v>44111</c:v>
                </c:pt>
                <c:pt idx="636">
                  <c:v>44110</c:v>
                </c:pt>
                <c:pt idx="637">
                  <c:v>44109</c:v>
                </c:pt>
                <c:pt idx="638">
                  <c:v>44106</c:v>
                </c:pt>
                <c:pt idx="639">
                  <c:v>44105</c:v>
                </c:pt>
                <c:pt idx="640">
                  <c:v>44104</c:v>
                </c:pt>
                <c:pt idx="641">
                  <c:v>44103</c:v>
                </c:pt>
                <c:pt idx="642">
                  <c:v>44102</c:v>
                </c:pt>
                <c:pt idx="643">
                  <c:v>44099</c:v>
                </c:pt>
                <c:pt idx="644">
                  <c:v>44098</c:v>
                </c:pt>
                <c:pt idx="645">
                  <c:v>44097</c:v>
                </c:pt>
                <c:pt idx="646">
                  <c:v>44096</c:v>
                </c:pt>
                <c:pt idx="647">
                  <c:v>44095</c:v>
                </c:pt>
                <c:pt idx="648">
                  <c:v>44092</c:v>
                </c:pt>
                <c:pt idx="649">
                  <c:v>44091</c:v>
                </c:pt>
                <c:pt idx="650">
                  <c:v>44090</c:v>
                </c:pt>
                <c:pt idx="651">
                  <c:v>44089</c:v>
                </c:pt>
                <c:pt idx="652">
                  <c:v>44088</c:v>
                </c:pt>
                <c:pt idx="653">
                  <c:v>44085</c:v>
                </c:pt>
                <c:pt idx="654">
                  <c:v>44084</c:v>
                </c:pt>
                <c:pt idx="655">
                  <c:v>44083</c:v>
                </c:pt>
                <c:pt idx="656">
                  <c:v>44082</c:v>
                </c:pt>
                <c:pt idx="657">
                  <c:v>44081</c:v>
                </c:pt>
                <c:pt idx="658">
                  <c:v>44080</c:v>
                </c:pt>
                <c:pt idx="659">
                  <c:v>44078</c:v>
                </c:pt>
                <c:pt idx="660">
                  <c:v>44077</c:v>
                </c:pt>
                <c:pt idx="661">
                  <c:v>44076</c:v>
                </c:pt>
                <c:pt idx="662">
                  <c:v>44075</c:v>
                </c:pt>
                <c:pt idx="663">
                  <c:v>44074</c:v>
                </c:pt>
                <c:pt idx="664">
                  <c:v>44071</c:v>
                </c:pt>
                <c:pt idx="665">
                  <c:v>44070</c:v>
                </c:pt>
                <c:pt idx="666">
                  <c:v>44069</c:v>
                </c:pt>
                <c:pt idx="667">
                  <c:v>44068</c:v>
                </c:pt>
                <c:pt idx="668">
                  <c:v>44067</c:v>
                </c:pt>
                <c:pt idx="669">
                  <c:v>44064</c:v>
                </c:pt>
                <c:pt idx="670">
                  <c:v>44063</c:v>
                </c:pt>
                <c:pt idx="671">
                  <c:v>44062</c:v>
                </c:pt>
                <c:pt idx="672">
                  <c:v>44061</c:v>
                </c:pt>
                <c:pt idx="673">
                  <c:v>44060</c:v>
                </c:pt>
                <c:pt idx="674">
                  <c:v>44057</c:v>
                </c:pt>
                <c:pt idx="675">
                  <c:v>44056</c:v>
                </c:pt>
                <c:pt idx="676">
                  <c:v>44055</c:v>
                </c:pt>
                <c:pt idx="677">
                  <c:v>44054</c:v>
                </c:pt>
                <c:pt idx="678">
                  <c:v>44053</c:v>
                </c:pt>
                <c:pt idx="679">
                  <c:v>44050</c:v>
                </c:pt>
                <c:pt idx="680">
                  <c:v>44049</c:v>
                </c:pt>
                <c:pt idx="681">
                  <c:v>44048</c:v>
                </c:pt>
                <c:pt idx="682">
                  <c:v>44047</c:v>
                </c:pt>
                <c:pt idx="683">
                  <c:v>44046</c:v>
                </c:pt>
                <c:pt idx="684">
                  <c:v>44043</c:v>
                </c:pt>
                <c:pt idx="685">
                  <c:v>44042</c:v>
                </c:pt>
                <c:pt idx="686">
                  <c:v>44041</c:v>
                </c:pt>
                <c:pt idx="687">
                  <c:v>44040</c:v>
                </c:pt>
                <c:pt idx="688">
                  <c:v>44039</c:v>
                </c:pt>
                <c:pt idx="689">
                  <c:v>44036</c:v>
                </c:pt>
                <c:pt idx="690">
                  <c:v>44035</c:v>
                </c:pt>
                <c:pt idx="691">
                  <c:v>44034</c:v>
                </c:pt>
                <c:pt idx="692">
                  <c:v>44033</c:v>
                </c:pt>
                <c:pt idx="693">
                  <c:v>44032</c:v>
                </c:pt>
                <c:pt idx="694">
                  <c:v>44029</c:v>
                </c:pt>
                <c:pt idx="695">
                  <c:v>44028</c:v>
                </c:pt>
                <c:pt idx="696">
                  <c:v>44027</c:v>
                </c:pt>
                <c:pt idx="697">
                  <c:v>44026</c:v>
                </c:pt>
                <c:pt idx="698">
                  <c:v>44025</c:v>
                </c:pt>
                <c:pt idx="699">
                  <c:v>44022</c:v>
                </c:pt>
                <c:pt idx="700">
                  <c:v>44021</c:v>
                </c:pt>
                <c:pt idx="701">
                  <c:v>44020</c:v>
                </c:pt>
                <c:pt idx="702">
                  <c:v>44019</c:v>
                </c:pt>
                <c:pt idx="703">
                  <c:v>44018</c:v>
                </c:pt>
                <c:pt idx="704">
                  <c:v>44015</c:v>
                </c:pt>
                <c:pt idx="705">
                  <c:v>44014</c:v>
                </c:pt>
                <c:pt idx="706">
                  <c:v>44013</c:v>
                </c:pt>
                <c:pt idx="707">
                  <c:v>44012</c:v>
                </c:pt>
                <c:pt idx="708">
                  <c:v>44011</c:v>
                </c:pt>
                <c:pt idx="709">
                  <c:v>44008</c:v>
                </c:pt>
                <c:pt idx="710">
                  <c:v>44007</c:v>
                </c:pt>
                <c:pt idx="711">
                  <c:v>44006</c:v>
                </c:pt>
                <c:pt idx="712">
                  <c:v>44005</c:v>
                </c:pt>
                <c:pt idx="713">
                  <c:v>44004</c:v>
                </c:pt>
                <c:pt idx="714">
                  <c:v>44001</c:v>
                </c:pt>
                <c:pt idx="715">
                  <c:v>44000</c:v>
                </c:pt>
                <c:pt idx="716">
                  <c:v>43999</c:v>
                </c:pt>
                <c:pt idx="717">
                  <c:v>43998</c:v>
                </c:pt>
                <c:pt idx="718">
                  <c:v>43997</c:v>
                </c:pt>
                <c:pt idx="719">
                  <c:v>43994</c:v>
                </c:pt>
                <c:pt idx="720">
                  <c:v>43993</c:v>
                </c:pt>
                <c:pt idx="721">
                  <c:v>43992</c:v>
                </c:pt>
                <c:pt idx="722">
                  <c:v>43991</c:v>
                </c:pt>
                <c:pt idx="723">
                  <c:v>43990</c:v>
                </c:pt>
                <c:pt idx="724">
                  <c:v>43987</c:v>
                </c:pt>
                <c:pt idx="725">
                  <c:v>43986</c:v>
                </c:pt>
                <c:pt idx="726">
                  <c:v>43985</c:v>
                </c:pt>
                <c:pt idx="727">
                  <c:v>43984</c:v>
                </c:pt>
                <c:pt idx="728">
                  <c:v>43983</c:v>
                </c:pt>
                <c:pt idx="729">
                  <c:v>43980</c:v>
                </c:pt>
                <c:pt idx="730">
                  <c:v>43979</c:v>
                </c:pt>
                <c:pt idx="731">
                  <c:v>43978</c:v>
                </c:pt>
                <c:pt idx="732">
                  <c:v>43977</c:v>
                </c:pt>
                <c:pt idx="733">
                  <c:v>43976</c:v>
                </c:pt>
                <c:pt idx="734">
                  <c:v>43975</c:v>
                </c:pt>
                <c:pt idx="735">
                  <c:v>43973</c:v>
                </c:pt>
                <c:pt idx="736">
                  <c:v>43972</c:v>
                </c:pt>
                <c:pt idx="737">
                  <c:v>43971</c:v>
                </c:pt>
                <c:pt idx="738">
                  <c:v>43970</c:v>
                </c:pt>
                <c:pt idx="739">
                  <c:v>43969</c:v>
                </c:pt>
                <c:pt idx="740">
                  <c:v>43966</c:v>
                </c:pt>
                <c:pt idx="741">
                  <c:v>43965</c:v>
                </c:pt>
                <c:pt idx="742">
                  <c:v>43964</c:v>
                </c:pt>
                <c:pt idx="743">
                  <c:v>43963</c:v>
                </c:pt>
                <c:pt idx="744">
                  <c:v>43962</c:v>
                </c:pt>
                <c:pt idx="745">
                  <c:v>43959</c:v>
                </c:pt>
                <c:pt idx="746">
                  <c:v>43958</c:v>
                </c:pt>
                <c:pt idx="747">
                  <c:v>43957</c:v>
                </c:pt>
                <c:pt idx="748">
                  <c:v>43956</c:v>
                </c:pt>
                <c:pt idx="749">
                  <c:v>43955</c:v>
                </c:pt>
                <c:pt idx="750">
                  <c:v>43952</c:v>
                </c:pt>
                <c:pt idx="751">
                  <c:v>43951</c:v>
                </c:pt>
                <c:pt idx="752">
                  <c:v>43950</c:v>
                </c:pt>
                <c:pt idx="753">
                  <c:v>43949</c:v>
                </c:pt>
                <c:pt idx="754">
                  <c:v>43948</c:v>
                </c:pt>
                <c:pt idx="755">
                  <c:v>43945</c:v>
                </c:pt>
                <c:pt idx="756">
                  <c:v>43944</c:v>
                </c:pt>
                <c:pt idx="757">
                  <c:v>43943</c:v>
                </c:pt>
                <c:pt idx="758">
                  <c:v>43942</c:v>
                </c:pt>
                <c:pt idx="759">
                  <c:v>43941</c:v>
                </c:pt>
                <c:pt idx="760">
                  <c:v>43938</c:v>
                </c:pt>
                <c:pt idx="761">
                  <c:v>43937</c:v>
                </c:pt>
                <c:pt idx="762">
                  <c:v>43936</c:v>
                </c:pt>
                <c:pt idx="763">
                  <c:v>43935</c:v>
                </c:pt>
                <c:pt idx="764">
                  <c:v>43934</c:v>
                </c:pt>
                <c:pt idx="765">
                  <c:v>43930</c:v>
                </c:pt>
                <c:pt idx="766">
                  <c:v>43929</c:v>
                </c:pt>
                <c:pt idx="767">
                  <c:v>43928</c:v>
                </c:pt>
                <c:pt idx="768">
                  <c:v>43927</c:v>
                </c:pt>
                <c:pt idx="769">
                  <c:v>43924</c:v>
                </c:pt>
                <c:pt idx="770">
                  <c:v>43923</c:v>
                </c:pt>
                <c:pt idx="771">
                  <c:v>43922</c:v>
                </c:pt>
                <c:pt idx="772">
                  <c:v>43921</c:v>
                </c:pt>
                <c:pt idx="773">
                  <c:v>43920</c:v>
                </c:pt>
                <c:pt idx="774">
                  <c:v>43917</c:v>
                </c:pt>
                <c:pt idx="775">
                  <c:v>43916</c:v>
                </c:pt>
                <c:pt idx="776">
                  <c:v>43915</c:v>
                </c:pt>
                <c:pt idx="777">
                  <c:v>43914</c:v>
                </c:pt>
                <c:pt idx="778">
                  <c:v>43913</c:v>
                </c:pt>
                <c:pt idx="779">
                  <c:v>43910</c:v>
                </c:pt>
                <c:pt idx="780">
                  <c:v>43909</c:v>
                </c:pt>
                <c:pt idx="781">
                  <c:v>43908</c:v>
                </c:pt>
                <c:pt idx="782">
                  <c:v>43907</c:v>
                </c:pt>
                <c:pt idx="783">
                  <c:v>43906</c:v>
                </c:pt>
                <c:pt idx="784">
                  <c:v>43903</c:v>
                </c:pt>
                <c:pt idx="785">
                  <c:v>43902</c:v>
                </c:pt>
                <c:pt idx="786">
                  <c:v>43901</c:v>
                </c:pt>
                <c:pt idx="787">
                  <c:v>43900</c:v>
                </c:pt>
                <c:pt idx="788">
                  <c:v>43899</c:v>
                </c:pt>
                <c:pt idx="789">
                  <c:v>43896</c:v>
                </c:pt>
                <c:pt idx="790">
                  <c:v>43895</c:v>
                </c:pt>
                <c:pt idx="791">
                  <c:v>43894</c:v>
                </c:pt>
                <c:pt idx="792">
                  <c:v>43893</c:v>
                </c:pt>
                <c:pt idx="793">
                  <c:v>43892</c:v>
                </c:pt>
                <c:pt idx="794">
                  <c:v>43889</c:v>
                </c:pt>
                <c:pt idx="795">
                  <c:v>43888</c:v>
                </c:pt>
                <c:pt idx="796">
                  <c:v>43887</c:v>
                </c:pt>
                <c:pt idx="797">
                  <c:v>43886</c:v>
                </c:pt>
                <c:pt idx="798">
                  <c:v>43885</c:v>
                </c:pt>
                <c:pt idx="799">
                  <c:v>43882</c:v>
                </c:pt>
                <c:pt idx="800">
                  <c:v>43881</c:v>
                </c:pt>
                <c:pt idx="801">
                  <c:v>43880</c:v>
                </c:pt>
                <c:pt idx="802">
                  <c:v>43879</c:v>
                </c:pt>
                <c:pt idx="803">
                  <c:v>43878</c:v>
                </c:pt>
                <c:pt idx="804">
                  <c:v>43877</c:v>
                </c:pt>
                <c:pt idx="805">
                  <c:v>43875</c:v>
                </c:pt>
                <c:pt idx="806">
                  <c:v>43874</c:v>
                </c:pt>
                <c:pt idx="807">
                  <c:v>43873</c:v>
                </c:pt>
                <c:pt idx="808">
                  <c:v>43872</c:v>
                </c:pt>
                <c:pt idx="809">
                  <c:v>43871</c:v>
                </c:pt>
                <c:pt idx="810">
                  <c:v>43868</c:v>
                </c:pt>
                <c:pt idx="811">
                  <c:v>43867</c:v>
                </c:pt>
                <c:pt idx="812">
                  <c:v>43866</c:v>
                </c:pt>
                <c:pt idx="813">
                  <c:v>43865</c:v>
                </c:pt>
                <c:pt idx="814">
                  <c:v>43864</c:v>
                </c:pt>
                <c:pt idx="815">
                  <c:v>43861</c:v>
                </c:pt>
                <c:pt idx="816">
                  <c:v>43860</c:v>
                </c:pt>
                <c:pt idx="817">
                  <c:v>43859</c:v>
                </c:pt>
                <c:pt idx="818">
                  <c:v>43858</c:v>
                </c:pt>
                <c:pt idx="819">
                  <c:v>43857</c:v>
                </c:pt>
                <c:pt idx="820">
                  <c:v>43854</c:v>
                </c:pt>
                <c:pt idx="821">
                  <c:v>43853</c:v>
                </c:pt>
                <c:pt idx="822">
                  <c:v>43852</c:v>
                </c:pt>
                <c:pt idx="823">
                  <c:v>43851</c:v>
                </c:pt>
                <c:pt idx="824">
                  <c:v>43850</c:v>
                </c:pt>
                <c:pt idx="825">
                  <c:v>43849</c:v>
                </c:pt>
                <c:pt idx="826">
                  <c:v>43847</c:v>
                </c:pt>
                <c:pt idx="827">
                  <c:v>43846</c:v>
                </c:pt>
                <c:pt idx="828">
                  <c:v>43845</c:v>
                </c:pt>
                <c:pt idx="829">
                  <c:v>43844</c:v>
                </c:pt>
                <c:pt idx="830">
                  <c:v>43843</c:v>
                </c:pt>
                <c:pt idx="831">
                  <c:v>43840</c:v>
                </c:pt>
                <c:pt idx="832">
                  <c:v>43839</c:v>
                </c:pt>
                <c:pt idx="833">
                  <c:v>43838</c:v>
                </c:pt>
                <c:pt idx="834">
                  <c:v>43837</c:v>
                </c:pt>
                <c:pt idx="835">
                  <c:v>43836</c:v>
                </c:pt>
                <c:pt idx="836">
                  <c:v>43833</c:v>
                </c:pt>
                <c:pt idx="837">
                  <c:v>43832</c:v>
                </c:pt>
                <c:pt idx="838">
                  <c:v>43831</c:v>
                </c:pt>
                <c:pt idx="839">
                  <c:v>43830</c:v>
                </c:pt>
                <c:pt idx="840">
                  <c:v>43829</c:v>
                </c:pt>
                <c:pt idx="841">
                  <c:v>43826</c:v>
                </c:pt>
                <c:pt idx="842">
                  <c:v>43825</c:v>
                </c:pt>
                <c:pt idx="843">
                  <c:v>43824</c:v>
                </c:pt>
                <c:pt idx="844">
                  <c:v>43823</c:v>
                </c:pt>
                <c:pt idx="845">
                  <c:v>43822</c:v>
                </c:pt>
                <c:pt idx="846">
                  <c:v>43819</c:v>
                </c:pt>
                <c:pt idx="847">
                  <c:v>43818</c:v>
                </c:pt>
                <c:pt idx="848">
                  <c:v>43817</c:v>
                </c:pt>
                <c:pt idx="849">
                  <c:v>43816</c:v>
                </c:pt>
                <c:pt idx="850">
                  <c:v>43815</c:v>
                </c:pt>
                <c:pt idx="851">
                  <c:v>43812</c:v>
                </c:pt>
                <c:pt idx="852">
                  <c:v>43811</c:v>
                </c:pt>
                <c:pt idx="853">
                  <c:v>43810</c:v>
                </c:pt>
                <c:pt idx="854">
                  <c:v>43809</c:v>
                </c:pt>
                <c:pt idx="855">
                  <c:v>43808</c:v>
                </c:pt>
                <c:pt idx="856">
                  <c:v>43805</c:v>
                </c:pt>
                <c:pt idx="857">
                  <c:v>43804</c:v>
                </c:pt>
                <c:pt idx="858">
                  <c:v>43803</c:v>
                </c:pt>
                <c:pt idx="859">
                  <c:v>43802</c:v>
                </c:pt>
                <c:pt idx="860">
                  <c:v>43801</c:v>
                </c:pt>
                <c:pt idx="861">
                  <c:v>43798</c:v>
                </c:pt>
                <c:pt idx="862">
                  <c:v>43797</c:v>
                </c:pt>
                <c:pt idx="863">
                  <c:v>43796</c:v>
                </c:pt>
                <c:pt idx="864">
                  <c:v>43795</c:v>
                </c:pt>
                <c:pt idx="865">
                  <c:v>43794</c:v>
                </c:pt>
                <c:pt idx="866">
                  <c:v>43791</c:v>
                </c:pt>
                <c:pt idx="867">
                  <c:v>43790</c:v>
                </c:pt>
                <c:pt idx="868">
                  <c:v>43789</c:v>
                </c:pt>
                <c:pt idx="869">
                  <c:v>43788</c:v>
                </c:pt>
                <c:pt idx="870">
                  <c:v>43787</c:v>
                </c:pt>
                <c:pt idx="871">
                  <c:v>43784</c:v>
                </c:pt>
                <c:pt idx="872">
                  <c:v>43783</c:v>
                </c:pt>
                <c:pt idx="873">
                  <c:v>43782</c:v>
                </c:pt>
                <c:pt idx="874">
                  <c:v>43781</c:v>
                </c:pt>
                <c:pt idx="875">
                  <c:v>43780</c:v>
                </c:pt>
                <c:pt idx="876">
                  <c:v>43777</c:v>
                </c:pt>
                <c:pt idx="877">
                  <c:v>43776</c:v>
                </c:pt>
                <c:pt idx="878">
                  <c:v>43775</c:v>
                </c:pt>
                <c:pt idx="879">
                  <c:v>43774</c:v>
                </c:pt>
                <c:pt idx="880">
                  <c:v>43773</c:v>
                </c:pt>
                <c:pt idx="881">
                  <c:v>43770</c:v>
                </c:pt>
                <c:pt idx="882">
                  <c:v>43769</c:v>
                </c:pt>
                <c:pt idx="883">
                  <c:v>43768</c:v>
                </c:pt>
                <c:pt idx="884">
                  <c:v>43767</c:v>
                </c:pt>
                <c:pt idx="885">
                  <c:v>43766</c:v>
                </c:pt>
                <c:pt idx="886">
                  <c:v>43763</c:v>
                </c:pt>
                <c:pt idx="887">
                  <c:v>43762</c:v>
                </c:pt>
                <c:pt idx="888">
                  <c:v>43761</c:v>
                </c:pt>
                <c:pt idx="889">
                  <c:v>43760</c:v>
                </c:pt>
                <c:pt idx="890">
                  <c:v>43759</c:v>
                </c:pt>
                <c:pt idx="891">
                  <c:v>43756</c:v>
                </c:pt>
                <c:pt idx="892">
                  <c:v>43755</c:v>
                </c:pt>
                <c:pt idx="893">
                  <c:v>43754</c:v>
                </c:pt>
                <c:pt idx="894">
                  <c:v>43753</c:v>
                </c:pt>
                <c:pt idx="895">
                  <c:v>43752</c:v>
                </c:pt>
                <c:pt idx="896">
                  <c:v>43749</c:v>
                </c:pt>
                <c:pt idx="897">
                  <c:v>43748</c:v>
                </c:pt>
                <c:pt idx="898">
                  <c:v>43747</c:v>
                </c:pt>
                <c:pt idx="899">
                  <c:v>43746</c:v>
                </c:pt>
                <c:pt idx="900">
                  <c:v>43745</c:v>
                </c:pt>
                <c:pt idx="901">
                  <c:v>43742</c:v>
                </c:pt>
                <c:pt idx="902">
                  <c:v>43741</c:v>
                </c:pt>
                <c:pt idx="903">
                  <c:v>43740</c:v>
                </c:pt>
                <c:pt idx="904">
                  <c:v>43739</c:v>
                </c:pt>
                <c:pt idx="905">
                  <c:v>43738</c:v>
                </c:pt>
                <c:pt idx="906">
                  <c:v>43735</c:v>
                </c:pt>
                <c:pt idx="907">
                  <c:v>43734</c:v>
                </c:pt>
                <c:pt idx="908">
                  <c:v>43733</c:v>
                </c:pt>
                <c:pt idx="909">
                  <c:v>43732</c:v>
                </c:pt>
                <c:pt idx="910">
                  <c:v>43731</c:v>
                </c:pt>
                <c:pt idx="911">
                  <c:v>43728</c:v>
                </c:pt>
                <c:pt idx="912">
                  <c:v>43727</c:v>
                </c:pt>
                <c:pt idx="913">
                  <c:v>43726</c:v>
                </c:pt>
                <c:pt idx="914">
                  <c:v>43725</c:v>
                </c:pt>
                <c:pt idx="915">
                  <c:v>43724</c:v>
                </c:pt>
                <c:pt idx="916">
                  <c:v>43721</c:v>
                </c:pt>
                <c:pt idx="917">
                  <c:v>43720</c:v>
                </c:pt>
                <c:pt idx="918">
                  <c:v>43719</c:v>
                </c:pt>
                <c:pt idx="919">
                  <c:v>43718</c:v>
                </c:pt>
                <c:pt idx="920">
                  <c:v>43717</c:v>
                </c:pt>
                <c:pt idx="921">
                  <c:v>43714</c:v>
                </c:pt>
                <c:pt idx="922">
                  <c:v>43713</c:v>
                </c:pt>
                <c:pt idx="923">
                  <c:v>43712</c:v>
                </c:pt>
                <c:pt idx="924">
                  <c:v>43711</c:v>
                </c:pt>
                <c:pt idx="925">
                  <c:v>43710</c:v>
                </c:pt>
                <c:pt idx="926">
                  <c:v>43709</c:v>
                </c:pt>
                <c:pt idx="927">
                  <c:v>43707</c:v>
                </c:pt>
                <c:pt idx="928">
                  <c:v>43706</c:v>
                </c:pt>
                <c:pt idx="929">
                  <c:v>43705</c:v>
                </c:pt>
                <c:pt idx="930">
                  <c:v>43704</c:v>
                </c:pt>
                <c:pt idx="931">
                  <c:v>43703</c:v>
                </c:pt>
                <c:pt idx="932">
                  <c:v>43700</c:v>
                </c:pt>
                <c:pt idx="933">
                  <c:v>43699</c:v>
                </c:pt>
                <c:pt idx="934">
                  <c:v>43698</c:v>
                </c:pt>
                <c:pt idx="935">
                  <c:v>43697</c:v>
                </c:pt>
                <c:pt idx="936">
                  <c:v>43696</c:v>
                </c:pt>
                <c:pt idx="937">
                  <c:v>43693</c:v>
                </c:pt>
                <c:pt idx="938">
                  <c:v>43692</c:v>
                </c:pt>
                <c:pt idx="939">
                  <c:v>43691</c:v>
                </c:pt>
                <c:pt idx="940">
                  <c:v>43690</c:v>
                </c:pt>
                <c:pt idx="941">
                  <c:v>43689</c:v>
                </c:pt>
                <c:pt idx="942">
                  <c:v>43686</c:v>
                </c:pt>
                <c:pt idx="943">
                  <c:v>43685</c:v>
                </c:pt>
                <c:pt idx="944">
                  <c:v>43684</c:v>
                </c:pt>
                <c:pt idx="945">
                  <c:v>43683</c:v>
                </c:pt>
                <c:pt idx="946">
                  <c:v>43682</c:v>
                </c:pt>
                <c:pt idx="947">
                  <c:v>43679</c:v>
                </c:pt>
                <c:pt idx="948">
                  <c:v>43678</c:v>
                </c:pt>
                <c:pt idx="949">
                  <c:v>43677</c:v>
                </c:pt>
                <c:pt idx="950">
                  <c:v>43676</c:v>
                </c:pt>
                <c:pt idx="951">
                  <c:v>43675</c:v>
                </c:pt>
                <c:pt idx="952">
                  <c:v>43672</c:v>
                </c:pt>
                <c:pt idx="953">
                  <c:v>43671</c:v>
                </c:pt>
                <c:pt idx="954">
                  <c:v>43670</c:v>
                </c:pt>
                <c:pt idx="955">
                  <c:v>43669</c:v>
                </c:pt>
                <c:pt idx="956">
                  <c:v>43668</c:v>
                </c:pt>
                <c:pt idx="957">
                  <c:v>43665</c:v>
                </c:pt>
                <c:pt idx="958">
                  <c:v>43664</c:v>
                </c:pt>
                <c:pt idx="959">
                  <c:v>43663</c:v>
                </c:pt>
                <c:pt idx="960">
                  <c:v>43662</c:v>
                </c:pt>
                <c:pt idx="961">
                  <c:v>43661</c:v>
                </c:pt>
                <c:pt idx="962">
                  <c:v>43658</c:v>
                </c:pt>
                <c:pt idx="963">
                  <c:v>43657</c:v>
                </c:pt>
                <c:pt idx="964">
                  <c:v>43656</c:v>
                </c:pt>
                <c:pt idx="965">
                  <c:v>43655</c:v>
                </c:pt>
                <c:pt idx="966">
                  <c:v>43654</c:v>
                </c:pt>
                <c:pt idx="967">
                  <c:v>43651</c:v>
                </c:pt>
                <c:pt idx="968">
                  <c:v>43650</c:v>
                </c:pt>
                <c:pt idx="969">
                  <c:v>43649</c:v>
                </c:pt>
                <c:pt idx="970">
                  <c:v>43648</c:v>
                </c:pt>
                <c:pt idx="971">
                  <c:v>43647</c:v>
                </c:pt>
                <c:pt idx="972">
                  <c:v>43644</c:v>
                </c:pt>
                <c:pt idx="973">
                  <c:v>43643</c:v>
                </c:pt>
                <c:pt idx="974">
                  <c:v>43642</c:v>
                </c:pt>
                <c:pt idx="975">
                  <c:v>43641</c:v>
                </c:pt>
                <c:pt idx="976">
                  <c:v>43640</c:v>
                </c:pt>
                <c:pt idx="977">
                  <c:v>43637</c:v>
                </c:pt>
                <c:pt idx="978">
                  <c:v>43636</c:v>
                </c:pt>
                <c:pt idx="979">
                  <c:v>43635</c:v>
                </c:pt>
                <c:pt idx="980">
                  <c:v>43634</c:v>
                </c:pt>
                <c:pt idx="981">
                  <c:v>43633</c:v>
                </c:pt>
                <c:pt idx="982">
                  <c:v>43630</c:v>
                </c:pt>
                <c:pt idx="983">
                  <c:v>43629</c:v>
                </c:pt>
                <c:pt idx="984">
                  <c:v>43628</c:v>
                </c:pt>
                <c:pt idx="985">
                  <c:v>43627</c:v>
                </c:pt>
                <c:pt idx="986">
                  <c:v>43626</c:v>
                </c:pt>
                <c:pt idx="987">
                  <c:v>43623</c:v>
                </c:pt>
                <c:pt idx="988">
                  <c:v>43622</c:v>
                </c:pt>
                <c:pt idx="989">
                  <c:v>43621</c:v>
                </c:pt>
                <c:pt idx="990">
                  <c:v>43620</c:v>
                </c:pt>
                <c:pt idx="991">
                  <c:v>43619</c:v>
                </c:pt>
                <c:pt idx="992">
                  <c:v>43616</c:v>
                </c:pt>
                <c:pt idx="993">
                  <c:v>43615</c:v>
                </c:pt>
                <c:pt idx="994">
                  <c:v>43614</c:v>
                </c:pt>
                <c:pt idx="995">
                  <c:v>43613</c:v>
                </c:pt>
                <c:pt idx="996">
                  <c:v>43612</c:v>
                </c:pt>
                <c:pt idx="997">
                  <c:v>43611</c:v>
                </c:pt>
                <c:pt idx="998">
                  <c:v>43609</c:v>
                </c:pt>
                <c:pt idx="999">
                  <c:v>43608</c:v>
                </c:pt>
                <c:pt idx="1000">
                  <c:v>43607</c:v>
                </c:pt>
                <c:pt idx="1001">
                  <c:v>43606</c:v>
                </c:pt>
                <c:pt idx="1002">
                  <c:v>43605</c:v>
                </c:pt>
                <c:pt idx="1003">
                  <c:v>43602</c:v>
                </c:pt>
                <c:pt idx="1004">
                  <c:v>43601</c:v>
                </c:pt>
                <c:pt idx="1005">
                  <c:v>43600</c:v>
                </c:pt>
                <c:pt idx="1006">
                  <c:v>43599</c:v>
                </c:pt>
                <c:pt idx="1007">
                  <c:v>43598</c:v>
                </c:pt>
                <c:pt idx="1008">
                  <c:v>43595</c:v>
                </c:pt>
                <c:pt idx="1009">
                  <c:v>43594</c:v>
                </c:pt>
                <c:pt idx="1010">
                  <c:v>43593</c:v>
                </c:pt>
                <c:pt idx="1011">
                  <c:v>43592</c:v>
                </c:pt>
                <c:pt idx="1012">
                  <c:v>43591</c:v>
                </c:pt>
                <c:pt idx="1013">
                  <c:v>43588</c:v>
                </c:pt>
                <c:pt idx="1014">
                  <c:v>43587</c:v>
                </c:pt>
                <c:pt idx="1015">
                  <c:v>43586</c:v>
                </c:pt>
                <c:pt idx="1016">
                  <c:v>43585</c:v>
                </c:pt>
                <c:pt idx="1017">
                  <c:v>43584</c:v>
                </c:pt>
                <c:pt idx="1018">
                  <c:v>43581</c:v>
                </c:pt>
                <c:pt idx="1019">
                  <c:v>43580</c:v>
                </c:pt>
                <c:pt idx="1020">
                  <c:v>43579</c:v>
                </c:pt>
                <c:pt idx="1021">
                  <c:v>43578</c:v>
                </c:pt>
                <c:pt idx="1022">
                  <c:v>43577</c:v>
                </c:pt>
                <c:pt idx="1023">
                  <c:v>43573</c:v>
                </c:pt>
                <c:pt idx="1024">
                  <c:v>43572</c:v>
                </c:pt>
                <c:pt idx="1025">
                  <c:v>43571</c:v>
                </c:pt>
                <c:pt idx="1026">
                  <c:v>43570</c:v>
                </c:pt>
                <c:pt idx="1027">
                  <c:v>43567</c:v>
                </c:pt>
                <c:pt idx="1028">
                  <c:v>43566</c:v>
                </c:pt>
                <c:pt idx="1029">
                  <c:v>43565</c:v>
                </c:pt>
                <c:pt idx="1030">
                  <c:v>43564</c:v>
                </c:pt>
                <c:pt idx="1031">
                  <c:v>43563</c:v>
                </c:pt>
                <c:pt idx="1032">
                  <c:v>43560</c:v>
                </c:pt>
                <c:pt idx="1033">
                  <c:v>43559</c:v>
                </c:pt>
                <c:pt idx="1034">
                  <c:v>43558</c:v>
                </c:pt>
                <c:pt idx="1035">
                  <c:v>43557</c:v>
                </c:pt>
                <c:pt idx="1036">
                  <c:v>43556</c:v>
                </c:pt>
                <c:pt idx="1037">
                  <c:v>43553</c:v>
                </c:pt>
                <c:pt idx="1038">
                  <c:v>43552</c:v>
                </c:pt>
                <c:pt idx="1039">
                  <c:v>43551</c:v>
                </c:pt>
                <c:pt idx="1040">
                  <c:v>43550</c:v>
                </c:pt>
                <c:pt idx="1041">
                  <c:v>43549</c:v>
                </c:pt>
                <c:pt idx="1042">
                  <c:v>43546</c:v>
                </c:pt>
                <c:pt idx="1043">
                  <c:v>43545</c:v>
                </c:pt>
                <c:pt idx="1044">
                  <c:v>43544</c:v>
                </c:pt>
                <c:pt idx="1045">
                  <c:v>43543</c:v>
                </c:pt>
                <c:pt idx="1046">
                  <c:v>43542</c:v>
                </c:pt>
                <c:pt idx="1047">
                  <c:v>43539</c:v>
                </c:pt>
                <c:pt idx="1048">
                  <c:v>43538</c:v>
                </c:pt>
                <c:pt idx="1049">
                  <c:v>43537</c:v>
                </c:pt>
                <c:pt idx="1050">
                  <c:v>43536</c:v>
                </c:pt>
                <c:pt idx="1051">
                  <c:v>43535</c:v>
                </c:pt>
                <c:pt idx="1052">
                  <c:v>43532</c:v>
                </c:pt>
                <c:pt idx="1053">
                  <c:v>43531</c:v>
                </c:pt>
                <c:pt idx="1054">
                  <c:v>43530</c:v>
                </c:pt>
                <c:pt idx="1055">
                  <c:v>43529</c:v>
                </c:pt>
                <c:pt idx="1056">
                  <c:v>43528</c:v>
                </c:pt>
                <c:pt idx="1057">
                  <c:v>43525</c:v>
                </c:pt>
                <c:pt idx="1058">
                  <c:v>43524</c:v>
                </c:pt>
                <c:pt idx="1059">
                  <c:v>43523</c:v>
                </c:pt>
                <c:pt idx="1060">
                  <c:v>43522</c:v>
                </c:pt>
                <c:pt idx="1061">
                  <c:v>43521</c:v>
                </c:pt>
                <c:pt idx="1062">
                  <c:v>43518</c:v>
                </c:pt>
                <c:pt idx="1063">
                  <c:v>43517</c:v>
                </c:pt>
                <c:pt idx="1064">
                  <c:v>43516</c:v>
                </c:pt>
                <c:pt idx="1065">
                  <c:v>43515</c:v>
                </c:pt>
                <c:pt idx="1066">
                  <c:v>43514</c:v>
                </c:pt>
                <c:pt idx="1067">
                  <c:v>43513</c:v>
                </c:pt>
                <c:pt idx="1068">
                  <c:v>43511</c:v>
                </c:pt>
                <c:pt idx="1069">
                  <c:v>43510</c:v>
                </c:pt>
                <c:pt idx="1070">
                  <c:v>43509</c:v>
                </c:pt>
                <c:pt idx="1071">
                  <c:v>43508</c:v>
                </c:pt>
                <c:pt idx="1072">
                  <c:v>43507</c:v>
                </c:pt>
                <c:pt idx="1073">
                  <c:v>43504</c:v>
                </c:pt>
                <c:pt idx="1074">
                  <c:v>43503</c:v>
                </c:pt>
                <c:pt idx="1075">
                  <c:v>43502</c:v>
                </c:pt>
                <c:pt idx="1076">
                  <c:v>43501</c:v>
                </c:pt>
                <c:pt idx="1077">
                  <c:v>43500</c:v>
                </c:pt>
                <c:pt idx="1078">
                  <c:v>43497</c:v>
                </c:pt>
                <c:pt idx="1079">
                  <c:v>43496</c:v>
                </c:pt>
                <c:pt idx="1080">
                  <c:v>43495</c:v>
                </c:pt>
                <c:pt idx="1081">
                  <c:v>43494</c:v>
                </c:pt>
                <c:pt idx="1082">
                  <c:v>43493</c:v>
                </c:pt>
                <c:pt idx="1083">
                  <c:v>43490</c:v>
                </c:pt>
                <c:pt idx="1084">
                  <c:v>43489</c:v>
                </c:pt>
                <c:pt idx="1085">
                  <c:v>43488</c:v>
                </c:pt>
                <c:pt idx="1086">
                  <c:v>43487</c:v>
                </c:pt>
                <c:pt idx="1087">
                  <c:v>43486</c:v>
                </c:pt>
                <c:pt idx="1088">
                  <c:v>43485</c:v>
                </c:pt>
                <c:pt idx="1089">
                  <c:v>43483</c:v>
                </c:pt>
                <c:pt idx="1090">
                  <c:v>43482</c:v>
                </c:pt>
                <c:pt idx="1091">
                  <c:v>43481</c:v>
                </c:pt>
                <c:pt idx="1092">
                  <c:v>43480</c:v>
                </c:pt>
                <c:pt idx="1093">
                  <c:v>43479</c:v>
                </c:pt>
                <c:pt idx="1094">
                  <c:v>43476</c:v>
                </c:pt>
                <c:pt idx="1095">
                  <c:v>43475</c:v>
                </c:pt>
                <c:pt idx="1096">
                  <c:v>43474</c:v>
                </c:pt>
                <c:pt idx="1097">
                  <c:v>43473</c:v>
                </c:pt>
                <c:pt idx="1098">
                  <c:v>43472</c:v>
                </c:pt>
                <c:pt idx="1099">
                  <c:v>43469</c:v>
                </c:pt>
                <c:pt idx="1100">
                  <c:v>43468</c:v>
                </c:pt>
                <c:pt idx="1101">
                  <c:v>43467</c:v>
                </c:pt>
                <c:pt idx="1102">
                  <c:v>43466</c:v>
                </c:pt>
                <c:pt idx="1103">
                  <c:v>43465</c:v>
                </c:pt>
                <c:pt idx="1104">
                  <c:v>43462</c:v>
                </c:pt>
                <c:pt idx="1105">
                  <c:v>43461</c:v>
                </c:pt>
                <c:pt idx="1106">
                  <c:v>43460</c:v>
                </c:pt>
                <c:pt idx="1107">
                  <c:v>43459</c:v>
                </c:pt>
                <c:pt idx="1108">
                  <c:v>43458</c:v>
                </c:pt>
                <c:pt idx="1109">
                  <c:v>43455</c:v>
                </c:pt>
                <c:pt idx="1110">
                  <c:v>43454</c:v>
                </c:pt>
                <c:pt idx="1111">
                  <c:v>43453</c:v>
                </c:pt>
                <c:pt idx="1112">
                  <c:v>43452</c:v>
                </c:pt>
                <c:pt idx="1113">
                  <c:v>43451</c:v>
                </c:pt>
                <c:pt idx="1114">
                  <c:v>43448</c:v>
                </c:pt>
                <c:pt idx="1115">
                  <c:v>43447</c:v>
                </c:pt>
                <c:pt idx="1116">
                  <c:v>43446</c:v>
                </c:pt>
                <c:pt idx="1117">
                  <c:v>43445</c:v>
                </c:pt>
                <c:pt idx="1118">
                  <c:v>43444</c:v>
                </c:pt>
                <c:pt idx="1119">
                  <c:v>43441</c:v>
                </c:pt>
                <c:pt idx="1120">
                  <c:v>43440</c:v>
                </c:pt>
                <c:pt idx="1121">
                  <c:v>43439</c:v>
                </c:pt>
                <c:pt idx="1122">
                  <c:v>43438</c:v>
                </c:pt>
                <c:pt idx="1123">
                  <c:v>43437</c:v>
                </c:pt>
                <c:pt idx="1124">
                  <c:v>43434</c:v>
                </c:pt>
                <c:pt idx="1125">
                  <c:v>43433</c:v>
                </c:pt>
                <c:pt idx="1126">
                  <c:v>43432</c:v>
                </c:pt>
                <c:pt idx="1127">
                  <c:v>43431</c:v>
                </c:pt>
                <c:pt idx="1128">
                  <c:v>43430</c:v>
                </c:pt>
                <c:pt idx="1129">
                  <c:v>43427</c:v>
                </c:pt>
                <c:pt idx="1130">
                  <c:v>43426</c:v>
                </c:pt>
                <c:pt idx="1131">
                  <c:v>43425</c:v>
                </c:pt>
                <c:pt idx="1132">
                  <c:v>43424</c:v>
                </c:pt>
                <c:pt idx="1133">
                  <c:v>43423</c:v>
                </c:pt>
                <c:pt idx="1134">
                  <c:v>43420</c:v>
                </c:pt>
                <c:pt idx="1135">
                  <c:v>43419</c:v>
                </c:pt>
                <c:pt idx="1136">
                  <c:v>43418</c:v>
                </c:pt>
                <c:pt idx="1137">
                  <c:v>43417</c:v>
                </c:pt>
                <c:pt idx="1138">
                  <c:v>43416</c:v>
                </c:pt>
                <c:pt idx="1139">
                  <c:v>43413</c:v>
                </c:pt>
                <c:pt idx="1140">
                  <c:v>43412</c:v>
                </c:pt>
                <c:pt idx="1141">
                  <c:v>43411</c:v>
                </c:pt>
                <c:pt idx="1142">
                  <c:v>43410</c:v>
                </c:pt>
                <c:pt idx="1143">
                  <c:v>43409</c:v>
                </c:pt>
                <c:pt idx="1144">
                  <c:v>43406</c:v>
                </c:pt>
                <c:pt idx="1145">
                  <c:v>43405</c:v>
                </c:pt>
                <c:pt idx="1146">
                  <c:v>43404</c:v>
                </c:pt>
                <c:pt idx="1147">
                  <c:v>43403</c:v>
                </c:pt>
                <c:pt idx="1148">
                  <c:v>43402</c:v>
                </c:pt>
                <c:pt idx="1149">
                  <c:v>43399</c:v>
                </c:pt>
                <c:pt idx="1150">
                  <c:v>43398</c:v>
                </c:pt>
                <c:pt idx="1151">
                  <c:v>43397</c:v>
                </c:pt>
                <c:pt idx="1152">
                  <c:v>43396</c:v>
                </c:pt>
                <c:pt idx="1153">
                  <c:v>43395</c:v>
                </c:pt>
                <c:pt idx="1154">
                  <c:v>43392</c:v>
                </c:pt>
                <c:pt idx="1155">
                  <c:v>43391</c:v>
                </c:pt>
                <c:pt idx="1156">
                  <c:v>43390</c:v>
                </c:pt>
                <c:pt idx="1157">
                  <c:v>43389</c:v>
                </c:pt>
                <c:pt idx="1158">
                  <c:v>43388</c:v>
                </c:pt>
                <c:pt idx="1159">
                  <c:v>43385</c:v>
                </c:pt>
                <c:pt idx="1160">
                  <c:v>43384</c:v>
                </c:pt>
                <c:pt idx="1161">
                  <c:v>43383</c:v>
                </c:pt>
                <c:pt idx="1162">
                  <c:v>43382</c:v>
                </c:pt>
                <c:pt idx="1163">
                  <c:v>43381</c:v>
                </c:pt>
                <c:pt idx="1164">
                  <c:v>43378</c:v>
                </c:pt>
                <c:pt idx="1165">
                  <c:v>43377</c:v>
                </c:pt>
                <c:pt idx="1166">
                  <c:v>43376</c:v>
                </c:pt>
                <c:pt idx="1167">
                  <c:v>43375</c:v>
                </c:pt>
                <c:pt idx="1168">
                  <c:v>43374</c:v>
                </c:pt>
                <c:pt idx="1169">
                  <c:v>43371</c:v>
                </c:pt>
                <c:pt idx="1170">
                  <c:v>43370</c:v>
                </c:pt>
                <c:pt idx="1171">
                  <c:v>43369</c:v>
                </c:pt>
                <c:pt idx="1172">
                  <c:v>43368</c:v>
                </c:pt>
                <c:pt idx="1173">
                  <c:v>43367</c:v>
                </c:pt>
                <c:pt idx="1174">
                  <c:v>43364</c:v>
                </c:pt>
                <c:pt idx="1175">
                  <c:v>43363</c:v>
                </c:pt>
                <c:pt idx="1176">
                  <c:v>43362</c:v>
                </c:pt>
                <c:pt idx="1177">
                  <c:v>43361</c:v>
                </c:pt>
                <c:pt idx="1178">
                  <c:v>43360</c:v>
                </c:pt>
                <c:pt idx="1179">
                  <c:v>43357</c:v>
                </c:pt>
                <c:pt idx="1180">
                  <c:v>43356</c:v>
                </c:pt>
                <c:pt idx="1181">
                  <c:v>43355</c:v>
                </c:pt>
                <c:pt idx="1182">
                  <c:v>43354</c:v>
                </c:pt>
                <c:pt idx="1183">
                  <c:v>43353</c:v>
                </c:pt>
                <c:pt idx="1184">
                  <c:v>43350</c:v>
                </c:pt>
                <c:pt idx="1185">
                  <c:v>43349</c:v>
                </c:pt>
                <c:pt idx="1186">
                  <c:v>43348</c:v>
                </c:pt>
                <c:pt idx="1187">
                  <c:v>43347</c:v>
                </c:pt>
                <c:pt idx="1188">
                  <c:v>43346</c:v>
                </c:pt>
                <c:pt idx="1189">
                  <c:v>43345</c:v>
                </c:pt>
                <c:pt idx="1190">
                  <c:v>43343</c:v>
                </c:pt>
                <c:pt idx="1191">
                  <c:v>43342</c:v>
                </c:pt>
                <c:pt idx="1192">
                  <c:v>43341</c:v>
                </c:pt>
                <c:pt idx="1193">
                  <c:v>43340</c:v>
                </c:pt>
                <c:pt idx="1194">
                  <c:v>43339</c:v>
                </c:pt>
                <c:pt idx="1195">
                  <c:v>43336</c:v>
                </c:pt>
                <c:pt idx="1196">
                  <c:v>43335</c:v>
                </c:pt>
                <c:pt idx="1197">
                  <c:v>43334</c:v>
                </c:pt>
                <c:pt idx="1198">
                  <c:v>43333</c:v>
                </c:pt>
                <c:pt idx="1199">
                  <c:v>43332</c:v>
                </c:pt>
                <c:pt idx="1200">
                  <c:v>43329</c:v>
                </c:pt>
                <c:pt idx="1201">
                  <c:v>43328</c:v>
                </c:pt>
                <c:pt idx="1202">
                  <c:v>43327</c:v>
                </c:pt>
                <c:pt idx="1203">
                  <c:v>43326</c:v>
                </c:pt>
                <c:pt idx="1204">
                  <c:v>43325</c:v>
                </c:pt>
                <c:pt idx="1205">
                  <c:v>43322</c:v>
                </c:pt>
                <c:pt idx="1206">
                  <c:v>43321</c:v>
                </c:pt>
                <c:pt idx="1207">
                  <c:v>43320</c:v>
                </c:pt>
                <c:pt idx="1208">
                  <c:v>43319</c:v>
                </c:pt>
                <c:pt idx="1209">
                  <c:v>43318</c:v>
                </c:pt>
                <c:pt idx="1210">
                  <c:v>43315</c:v>
                </c:pt>
                <c:pt idx="1211">
                  <c:v>43314</c:v>
                </c:pt>
                <c:pt idx="1212">
                  <c:v>43313</c:v>
                </c:pt>
                <c:pt idx="1213">
                  <c:v>43312</c:v>
                </c:pt>
                <c:pt idx="1214">
                  <c:v>43311</c:v>
                </c:pt>
                <c:pt idx="1215">
                  <c:v>43308</c:v>
                </c:pt>
                <c:pt idx="1216">
                  <c:v>43307</c:v>
                </c:pt>
                <c:pt idx="1217">
                  <c:v>43306</c:v>
                </c:pt>
                <c:pt idx="1218">
                  <c:v>43305</c:v>
                </c:pt>
                <c:pt idx="1219">
                  <c:v>43304</c:v>
                </c:pt>
                <c:pt idx="1220">
                  <c:v>43301</c:v>
                </c:pt>
                <c:pt idx="1221">
                  <c:v>43300</c:v>
                </c:pt>
                <c:pt idx="1222">
                  <c:v>43299</c:v>
                </c:pt>
                <c:pt idx="1223">
                  <c:v>43298</c:v>
                </c:pt>
                <c:pt idx="1224">
                  <c:v>43297</c:v>
                </c:pt>
                <c:pt idx="1225">
                  <c:v>43294</c:v>
                </c:pt>
                <c:pt idx="1226">
                  <c:v>43293</c:v>
                </c:pt>
                <c:pt idx="1227">
                  <c:v>43292</c:v>
                </c:pt>
                <c:pt idx="1228">
                  <c:v>43291</c:v>
                </c:pt>
                <c:pt idx="1229">
                  <c:v>43290</c:v>
                </c:pt>
                <c:pt idx="1230">
                  <c:v>43287</c:v>
                </c:pt>
                <c:pt idx="1231">
                  <c:v>43286</c:v>
                </c:pt>
                <c:pt idx="1232">
                  <c:v>43285</c:v>
                </c:pt>
                <c:pt idx="1233">
                  <c:v>43284</c:v>
                </c:pt>
                <c:pt idx="1234">
                  <c:v>43283</c:v>
                </c:pt>
                <c:pt idx="1235">
                  <c:v>43280</c:v>
                </c:pt>
                <c:pt idx="1236">
                  <c:v>43279</c:v>
                </c:pt>
                <c:pt idx="1237">
                  <c:v>43278</c:v>
                </c:pt>
                <c:pt idx="1238">
                  <c:v>43277</c:v>
                </c:pt>
                <c:pt idx="1239">
                  <c:v>43276</c:v>
                </c:pt>
                <c:pt idx="1240">
                  <c:v>43273</c:v>
                </c:pt>
                <c:pt idx="1241">
                  <c:v>43272</c:v>
                </c:pt>
                <c:pt idx="1242">
                  <c:v>43271</c:v>
                </c:pt>
                <c:pt idx="1243">
                  <c:v>43270</c:v>
                </c:pt>
                <c:pt idx="1244">
                  <c:v>43269</c:v>
                </c:pt>
                <c:pt idx="1245">
                  <c:v>43266</c:v>
                </c:pt>
                <c:pt idx="1246">
                  <c:v>43265</c:v>
                </c:pt>
                <c:pt idx="1247">
                  <c:v>43264</c:v>
                </c:pt>
                <c:pt idx="1248">
                  <c:v>43263</c:v>
                </c:pt>
                <c:pt idx="1249">
                  <c:v>43262</c:v>
                </c:pt>
                <c:pt idx="1250">
                  <c:v>43259</c:v>
                </c:pt>
                <c:pt idx="1251">
                  <c:v>43258</c:v>
                </c:pt>
                <c:pt idx="1252">
                  <c:v>43257</c:v>
                </c:pt>
                <c:pt idx="1253">
                  <c:v>43256</c:v>
                </c:pt>
                <c:pt idx="1254">
                  <c:v>43255</c:v>
                </c:pt>
                <c:pt idx="1255">
                  <c:v>43252</c:v>
                </c:pt>
                <c:pt idx="1256">
                  <c:v>43251</c:v>
                </c:pt>
                <c:pt idx="1257">
                  <c:v>43250</c:v>
                </c:pt>
                <c:pt idx="1258">
                  <c:v>43249</c:v>
                </c:pt>
                <c:pt idx="1259">
                  <c:v>43248</c:v>
                </c:pt>
                <c:pt idx="1260">
                  <c:v>43245</c:v>
                </c:pt>
                <c:pt idx="1261">
                  <c:v>43244</c:v>
                </c:pt>
                <c:pt idx="1262">
                  <c:v>43243</c:v>
                </c:pt>
                <c:pt idx="1263">
                  <c:v>43242</c:v>
                </c:pt>
                <c:pt idx="1264">
                  <c:v>43241</c:v>
                </c:pt>
                <c:pt idx="1265">
                  <c:v>43238</c:v>
                </c:pt>
                <c:pt idx="1266">
                  <c:v>43237</c:v>
                </c:pt>
                <c:pt idx="1267">
                  <c:v>43236</c:v>
                </c:pt>
                <c:pt idx="1268">
                  <c:v>43235</c:v>
                </c:pt>
                <c:pt idx="1269">
                  <c:v>43234</c:v>
                </c:pt>
                <c:pt idx="1270">
                  <c:v>43231</c:v>
                </c:pt>
                <c:pt idx="1271">
                  <c:v>43230</c:v>
                </c:pt>
                <c:pt idx="1272">
                  <c:v>43229</c:v>
                </c:pt>
                <c:pt idx="1273">
                  <c:v>43228</c:v>
                </c:pt>
                <c:pt idx="1274">
                  <c:v>43227</c:v>
                </c:pt>
                <c:pt idx="1275">
                  <c:v>43224</c:v>
                </c:pt>
                <c:pt idx="1276">
                  <c:v>43223</c:v>
                </c:pt>
                <c:pt idx="1277">
                  <c:v>43222</c:v>
                </c:pt>
                <c:pt idx="1278">
                  <c:v>43221</c:v>
                </c:pt>
                <c:pt idx="1279">
                  <c:v>43220</c:v>
                </c:pt>
                <c:pt idx="1280">
                  <c:v>43217</c:v>
                </c:pt>
                <c:pt idx="1281">
                  <c:v>43216</c:v>
                </c:pt>
                <c:pt idx="1282">
                  <c:v>43215</c:v>
                </c:pt>
                <c:pt idx="1283">
                  <c:v>43214</c:v>
                </c:pt>
                <c:pt idx="1284">
                  <c:v>43213</c:v>
                </c:pt>
                <c:pt idx="1285">
                  <c:v>43210</c:v>
                </c:pt>
                <c:pt idx="1286">
                  <c:v>43209</c:v>
                </c:pt>
                <c:pt idx="1287">
                  <c:v>43208</c:v>
                </c:pt>
                <c:pt idx="1288">
                  <c:v>43207</c:v>
                </c:pt>
                <c:pt idx="1289">
                  <c:v>43206</c:v>
                </c:pt>
                <c:pt idx="1290">
                  <c:v>43203</c:v>
                </c:pt>
                <c:pt idx="1291">
                  <c:v>43202</c:v>
                </c:pt>
                <c:pt idx="1292">
                  <c:v>43201</c:v>
                </c:pt>
                <c:pt idx="1293">
                  <c:v>43200</c:v>
                </c:pt>
                <c:pt idx="1294">
                  <c:v>43199</c:v>
                </c:pt>
                <c:pt idx="1295">
                  <c:v>43196</c:v>
                </c:pt>
                <c:pt idx="1296">
                  <c:v>43195</c:v>
                </c:pt>
                <c:pt idx="1297">
                  <c:v>43194</c:v>
                </c:pt>
                <c:pt idx="1298">
                  <c:v>43193</c:v>
                </c:pt>
                <c:pt idx="1299">
                  <c:v>43192</c:v>
                </c:pt>
                <c:pt idx="1300">
                  <c:v>43188</c:v>
                </c:pt>
                <c:pt idx="1301">
                  <c:v>43187</c:v>
                </c:pt>
                <c:pt idx="1302">
                  <c:v>43186</c:v>
                </c:pt>
                <c:pt idx="1303">
                  <c:v>43185</c:v>
                </c:pt>
                <c:pt idx="1304">
                  <c:v>43182</c:v>
                </c:pt>
                <c:pt idx="1305">
                  <c:v>43181</c:v>
                </c:pt>
                <c:pt idx="1306">
                  <c:v>43180</c:v>
                </c:pt>
                <c:pt idx="1307">
                  <c:v>43179</c:v>
                </c:pt>
                <c:pt idx="1308">
                  <c:v>43178</c:v>
                </c:pt>
                <c:pt idx="1309">
                  <c:v>43175</c:v>
                </c:pt>
                <c:pt idx="1310">
                  <c:v>43174</c:v>
                </c:pt>
                <c:pt idx="1311">
                  <c:v>43173</c:v>
                </c:pt>
                <c:pt idx="1312">
                  <c:v>43172</c:v>
                </c:pt>
                <c:pt idx="1313">
                  <c:v>43171</c:v>
                </c:pt>
                <c:pt idx="1314">
                  <c:v>43168</c:v>
                </c:pt>
                <c:pt idx="1315">
                  <c:v>43167</c:v>
                </c:pt>
                <c:pt idx="1316">
                  <c:v>43166</c:v>
                </c:pt>
                <c:pt idx="1317">
                  <c:v>43165</c:v>
                </c:pt>
                <c:pt idx="1318">
                  <c:v>43164</c:v>
                </c:pt>
                <c:pt idx="1319">
                  <c:v>43161</c:v>
                </c:pt>
                <c:pt idx="1320">
                  <c:v>43160</c:v>
                </c:pt>
                <c:pt idx="1321">
                  <c:v>43159</c:v>
                </c:pt>
                <c:pt idx="1322">
                  <c:v>43158</c:v>
                </c:pt>
                <c:pt idx="1323">
                  <c:v>43157</c:v>
                </c:pt>
                <c:pt idx="1324">
                  <c:v>43154</c:v>
                </c:pt>
                <c:pt idx="1325">
                  <c:v>43153</c:v>
                </c:pt>
                <c:pt idx="1326">
                  <c:v>43152</c:v>
                </c:pt>
                <c:pt idx="1327">
                  <c:v>43151</c:v>
                </c:pt>
                <c:pt idx="1328">
                  <c:v>43150</c:v>
                </c:pt>
                <c:pt idx="1329">
                  <c:v>43149</c:v>
                </c:pt>
                <c:pt idx="1330">
                  <c:v>43147</c:v>
                </c:pt>
                <c:pt idx="1331">
                  <c:v>43146</c:v>
                </c:pt>
                <c:pt idx="1332">
                  <c:v>43145</c:v>
                </c:pt>
                <c:pt idx="1333">
                  <c:v>43144</c:v>
                </c:pt>
                <c:pt idx="1334">
                  <c:v>43143</c:v>
                </c:pt>
                <c:pt idx="1335">
                  <c:v>43140</c:v>
                </c:pt>
                <c:pt idx="1336">
                  <c:v>43139</c:v>
                </c:pt>
                <c:pt idx="1337">
                  <c:v>43138</c:v>
                </c:pt>
                <c:pt idx="1338">
                  <c:v>43137</c:v>
                </c:pt>
                <c:pt idx="1339">
                  <c:v>43136</c:v>
                </c:pt>
                <c:pt idx="1340">
                  <c:v>43133</c:v>
                </c:pt>
                <c:pt idx="1341">
                  <c:v>43132</c:v>
                </c:pt>
                <c:pt idx="1342">
                  <c:v>43131</c:v>
                </c:pt>
                <c:pt idx="1343">
                  <c:v>43130</c:v>
                </c:pt>
                <c:pt idx="1344">
                  <c:v>43129</c:v>
                </c:pt>
                <c:pt idx="1345">
                  <c:v>43126</c:v>
                </c:pt>
                <c:pt idx="1346">
                  <c:v>43125</c:v>
                </c:pt>
                <c:pt idx="1347">
                  <c:v>43124</c:v>
                </c:pt>
                <c:pt idx="1348">
                  <c:v>43123</c:v>
                </c:pt>
                <c:pt idx="1349">
                  <c:v>43122</c:v>
                </c:pt>
                <c:pt idx="1350">
                  <c:v>43119</c:v>
                </c:pt>
                <c:pt idx="1351">
                  <c:v>43118</c:v>
                </c:pt>
                <c:pt idx="1352">
                  <c:v>43117</c:v>
                </c:pt>
                <c:pt idx="1353">
                  <c:v>43116</c:v>
                </c:pt>
                <c:pt idx="1354">
                  <c:v>43115</c:v>
                </c:pt>
                <c:pt idx="1355">
                  <c:v>43114</c:v>
                </c:pt>
                <c:pt idx="1356">
                  <c:v>43112</c:v>
                </c:pt>
                <c:pt idx="1357">
                  <c:v>43111</c:v>
                </c:pt>
                <c:pt idx="1358">
                  <c:v>43110</c:v>
                </c:pt>
                <c:pt idx="1359">
                  <c:v>43109</c:v>
                </c:pt>
                <c:pt idx="1360">
                  <c:v>43108</c:v>
                </c:pt>
                <c:pt idx="1361">
                  <c:v>43105</c:v>
                </c:pt>
                <c:pt idx="1362">
                  <c:v>43104</c:v>
                </c:pt>
                <c:pt idx="1363">
                  <c:v>43103</c:v>
                </c:pt>
                <c:pt idx="1364">
                  <c:v>43102</c:v>
                </c:pt>
                <c:pt idx="1365">
                  <c:v>43101</c:v>
                </c:pt>
                <c:pt idx="1366">
                  <c:v>43098</c:v>
                </c:pt>
                <c:pt idx="1367">
                  <c:v>43097</c:v>
                </c:pt>
                <c:pt idx="1368">
                  <c:v>43096</c:v>
                </c:pt>
                <c:pt idx="1369">
                  <c:v>43095</c:v>
                </c:pt>
                <c:pt idx="1370">
                  <c:v>43094</c:v>
                </c:pt>
                <c:pt idx="1371">
                  <c:v>43091</c:v>
                </c:pt>
                <c:pt idx="1372">
                  <c:v>43090</c:v>
                </c:pt>
                <c:pt idx="1373">
                  <c:v>43089</c:v>
                </c:pt>
                <c:pt idx="1374">
                  <c:v>43088</c:v>
                </c:pt>
                <c:pt idx="1375">
                  <c:v>43087</c:v>
                </c:pt>
                <c:pt idx="1376">
                  <c:v>43084</c:v>
                </c:pt>
                <c:pt idx="1377">
                  <c:v>43083</c:v>
                </c:pt>
                <c:pt idx="1378">
                  <c:v>43082</c:v>
                </c:pt>
                <c:pt idx="1379">
                  <c:v>43081</c:v>
                </c:pt>
                <c:pt idx="1380">
                  <c:v>43080</c:v>
                </c:pt>
                <c:pt idx="1381">
                  <c:v>43077</c:v>
                </c:pt>
                <c:pt idx="1382">
                  <c:v>43076</c:v>
                </c:pt>
                <c:pt idx="1383">
                  <c:v>43075</c:v>
                </c:pt>
                <c:pt idx="1384">
                  <c:v>43074</c:v>
                </c:pt>
                <c:pt idx="1385">
                  <c:v>43073</c:v>
                </c:pt>
                <c:pt idx="1386">
                  <c:v>43070</c:v>
                </c:pt>
                <c:pt idx="1387">
                  <c:v>43069</c:v>
                </c:pt>
                <c:pt idx="1388">
                  <c:v>43068</c:v>
                </c:pt>
                <c:pt idx="1389">
                  <c:v>43067</c:v>
                </c:pt>
                <c:pt idx="1390">
                  <c:v>43066</c:v>
                </c:pt>
                <c:pt idx="1391">
                  <c:v>43063</c:v>
                </c:pt>
                <c:pt idx="1392">
                  <c:v>43062</c:v>
                </c:pt>
                <c:pt idx="1393">
                  <c:v>43061</c:v>
                </c:pt>
                <c:pt idx="1394">
                  <c:v>43060</c:v>
                </c:pt>
                <c:pt idx="1395">
                  <c:v>43059</c:v>
                </c:pt>
                <c:pt idx="1396">
                  <c:v>43056</c:v>
                </c:pt>
                <c:pt idx="1397">
                  <c:v>43055</c:v>
                </c:pt>
                <c:pt idx="1398">
                  <c:v>43054</c:v>
                </c:pt>
                <c:pt idx="1399">
                  <c:v>43053</c:v>
                </c:pt>
                <c:pt idx="1400">
                  <c:v>43052</c:v>
                </c:pt>
                <c:pt idx="1401">
                  <c:v>43049</c:v>
                </c:pt>
                <c:pt idx="1402">
                  <c:v>43048</c:v>
                </c:pt>
                <c:pt idx="1403">
                  <c:v>43047</c:v>
                </c:pt>
                <c:pt idx="1404">
                  <c:v>43046</c:v>
                </c:pt>
                <c:pt idx="1405">
                  <c:v>43045</c:v>
                </c:pt>
                <c:pt idx="1406">
                  <c:v>43042</c:v>
                </c:pt>
                <c:pt idx="1407">
                  <c:v>43041</c:v>
                </c:pt>
                <c:pt idx="1408">
                  <c:v>43040</c:v>
                </c:pt>
                <c:pt idx="1409">
                  <c:v>43039</c:v>
                </c:pt>
                <c:pt idx="1410">
                  <c:v>43038</c:v>
                </c:pt>
                <c:pt idx="1411">
                  <c:v>43035</c:v>
                </c:pt>
                <c:pt idx="1412">
                  <c:v>43034</c:v>
                </c:pt>
                <c:pt idx="1413">
                  <c:v>43033</c:v>
                </c:pt>
                <c:pt idx="1414">
                  <c:v>43032</c:v>
                </c:pt>
                <c:pt idx="1415">
                  <c:v>43031</c:v>
                </c:pt>
                <c:pt idx="1416">
                  <c:v>43028</c:v>
                </c:pt>
                <c:pt idx="1417">
                  <c:v>43027</c:v>
                </c:pt>
                <c:pt idx="1418">
                  <c:v>43026</c:v>
                </c:pt>
                <c:pt idx="1419">
                  <c:v>43025</c:v>
                </c:pt>
                <c:pt idx="1420">
                  <c:v>43024</c:v>
                </c:pt>
                <c:pt idx="1421">
                  <c:v>43021</c:v>
                </c:pt>
                <c:pt idx="1422">
                  <c:v>43020</c:v>
                </c:pt>
                <c:pt idx="1423">
                  <c:v>43019</c:v>
                </c:pt>
                <c:pt idx="1424">
                  <c:v>43018</c:v>
                </c:pt>
                <c:pt idx="1425">
                  <c:v>43017</c:v>
                </c:pt>
                <c:pt idx="1426">
                  <c:v>43014</c:v>
                </c:pt>
                <c:pt idx="1427">
                  <c:v>43013</c:v>
                </c:pt>
                <c:pt idx="1428">
                  <c:v>43012</c:v>
                </c:pt>
                <c:pt idx="1429">
                  <c:v>43011</c:v>
                </c:pt>
                <c:pt idx="1430">
                  <c:v>43010</c:v>
                </c:pt>
                <c:pt idx="1431">
                  <c:v>43007</c:v>
                </c:pt>
                <c:pt idx="1432">
                  <c:v>43006</c:v>
                </c:pt>
                <c:pt idx="1433">
                  <c:v>43005</c:v>
                </c:pt>
                <c:pt idx="1434">
                  <c:v>43004</c:v>
                </c:pt>
                <c:pt idx="1435">
                  <c:v>43003</c:v>
                </c:pt>
                <c:pt idx="1436">
                  <c:v>43000</c:v>
                </c:pt>
                <c:pt idx="1437">
                  <c:v>42999</c:v>
                </c:pt>
                <c:pt idx="1438">
                  <c:v>42998</c:v>
                </c:pt>
                <c:pt idx="1439">
                  <c:v>42997</c:v>
                </c:pt>
                <c:pt idx="1440">
                  <c:v>42996</c:v>
                </c:pt>
                <c:pt idx="1441">
                  <c:v>42993</c:v>
                </c:pt>
                <c:pt idx="1442">
                  <c:v>42992</c:v>
                </c:pt>
                <c:pt idx="1443">
                  <c:v>42991</c:v>
                </c:pt>
                <c:pt idx="1444">
                  <c:v>42990</c:v>
                </c:pt>
                <c:pt idx="1445">
                  <c:v>42989</c:v>
                </c:pt>
                <c:pt idx="1446">
                  <c:v>42986</c:v>
                </c:pt>
                <c:pt idx="1447">
                  <c:v>42985</c:v>
                </c:pt>
                <c:pt idx="1448">
                  <c:v>42984</c:v>
                </c:pt>
                <c:pt idx="1449">
                  <c:v>42983</c:v>
                </c:pt>
                <c:pt idx="1450">
                  <c:v>42982</c:v>
                </c:pt>
                <c:pt idx="1451">
                  <c:v>42981</c:v>
                </c:pt>
                <c:pt idx="1452">
                  <c:v>42979</c:v>
                </c:pt>
                <c:pt idx="1453">
                  <c:v>42978</c:v>
                </c:pt>
                <c:pt idx="1454">
                  <c:v>42977</c:v>
                </c:pt>
                <c:pt idx="1455">
                  <c:v>42976</c:v>
                </c:pt>
                <c:pt idx="1456">
                  <c:v>42975</c:v>
                </c:pt>
                <c:pt idx="1457">
                  <c:v>42972</c:v>
                </c:pt>
                <c:pt idx="1458">
                  <c:v>42971</c:v>
                </c:pt>
                <c:pt idx="1459">
                  <c:v>42970</c:v>
                </c:pt>
                <c:pt idx="1460">
                  <c:v>42969</c:v>
                </c:pt>
                <c:pt idx="1461">
                  <c:v>42968</c:v>
                </c:pt>
                <c:pt idx="1462">
                  <c:v>42965</c:v>
                </c:pt>
                <c:pt idx="1463">
                  <c:v>42964</c:v>
                </c:pt>
                <c:pt idx="1464">
                  <c:v>42963</c:v>
                </c:pt>
                <c:pt idx="1465">
                  <c:v>42962</c:v>
                </c:pt>
                <c:pt idx="1466">
                  <c:v>42961</c:v>
                </c:pt>
                <c:pt idx="1467">
                  <c:v>42958</c:v>
                </c:pt>
                <c:pt idx="1468">
                  <c:v>42957</c:v>
                </c:pt>
                <c:pt idx="1469">
                  <c:v>42956</c:v>
                </c:pt>
                <c:pt idx="1470">
                  <c:v>42955</c:v>
                </c:pt>
                <c:pt idx="1471">
                  <c:v>42954</c:v>
                </c:pt>
                <c:pt idx="1472">
                  <c:v>42951</c:v>
                </c:pt>
                <c:pt idx="1473">
                  <c:v>42950</c:v>
                </c:pt>
                <c:pt idx="1474">
                  <c:v>42949</c:v>
                </c:pt>
                <c:pt idx="1475">
                  <c:v>42948</c:v>
                </c:pt>
                <c:pt idx="1476">
                  <c:v>42947</c:v>
                </c:pt>
                <c:pt idx="1477">
                  <c:v>42944</c:v>
                </c:pt>
                <c:pt idx="1478">
                  <c:v>42943</c:v>
                </c:pt>
                <c:pt idx="1479">
                  <c:v>42942</c:v>
                </c:pt>
                <c:pt idx="1480">
                  <c:v>42941</c:v>
                </c:pt>
                <c:pt idx="1481">
                  <c:v>42940</c:v>
                </c:pt>
                <c:pt idx="1482">
                  <c:v>42937</c:v>
                </c:pt>
                <c:pt idx="1483">
                  <c:v>42936</c:v>
                </c:pt>
                <c:pt idx="1484">
                  <c:v>42935</c:v>
                </c:pt>
                <c:pt idx="1485">
                  <c:v>42934</c:v>
                </c:pt>
                <c:pt idx="1486">
                  <c:v>42933</c:v>
                </c:pt>
                <c:pt idx="1487">
                  <c:v>42930</c:v>
                </c:pt>
                <c:pt idx="1488">
                  <c:v>42929</c:v>
                </c:pt>
                <c:pt idx="1489">
                  <c:v>42928</c:v>
                </c:pt>
                <c:pt idx="1490">
                  <c:v>42927</c:v>
                </c:pt>
                <c:pt idx="1491">
                  <c:v>42926</c:v>
                </c:pt>
                <c:pt idx="1492">
                  <c:v>42923</c:v>
                </c:pt>
                <c:pt idx="1493">
                  <c:v>42922</c:v>
                </c:pt>
                <c:pt idx="1494">
                  <c:v>42921</c:v>
                </c:pt>
                <c:pt idx="1495">
                  <c:v>42920</c:v>
                </c:pt>
                <c:pt idx="1496">
                  <c:v>42919</c:v>
                </c:pt>
                <c:pt idx="1497">
                  <c:v>42916</c:v>
                </c:pt>
                <c:pt idx="1498">
                  <c:v>42915</c:v>
                </c:pt>
                <c:pt idx="1499">
                  <c:v>42914</c:v>
                </c:pt>
                <c:pt idx="1500">
                  <c:v>42913</c:v>
                </c:pt>
                <c:pt idx="1501">
                  <c:v>42912</c:v>
                </c:pt>
                <c:pt idx="1502">
                  <c:v>42909</c:v>
                </c:pt>
                <c:pt idx="1503">
                  <c:v>42908</c:v>
                </c:pt>
                <c:pt idx="1504">
                  <c:v>42907</c:v>
                </c:pt>
                <c:pt idx="1505">
                  <c:v>42906</c:v>
                </c:pt>
                <c:pt idx="1506">
                  <c:v>42905</c:v>
                </c:pt>
                <c:pt idx="1507">
                  <c:v>42902</c:v>
                </c:pt>
                <c:pt idx="1508">
                  <c:v>42901</c:v>
                </c:pt>
                <c:pt idx="1509">
                  <c:v>42900</c:v>
                </c:pt>
                <c:pt idx="1510">
                  <c:v>42899</c:v>
                </c:pt>
                <c:pt idx="1511">
                  <c:v>42898</c:v>
                </c:pt>
                <c:pt idx="1512">
                  <c:v>42895</c:v>
                </c:pt>
                <c:pt idx="1513">
                  <c:v>42894</c:v>
                </c:pt>
                <c:pt idx="1514">
                  <c:v>42893</c:v>
                </c:pt>
                <c:pt idx="1515">
                  <c:v>42892</c:v>
                </c:pt>
                <c:pt idx="1516">
                  <c:v>42891</c:v>
                </c:pt>
                <c:pt idx="1517">
                  <c:v>42888</c:v>
                </c:pt>
                <c:pt idx="1518">
                  <c:v>42887</c:v>
                </c:pt>
                <c:pt idx="1519">
                  <c:v>42886</c:v>
                </c:pt>
                <c:pt idx="1520">
                  <c:v>42885</c:v>
                </c:pt>
                <c:pt idx="1521">
                  <c:v>42884</c:v>
                </c:pt>
                <c:pt idx="1522">
                  <c:v>42883</c:v>
                </c:pt>
                <c:pt idx="1523">
                  <c:v>42881</c:v>
                </c:pt>
                <c:pt idx="1524">
                  <c:v>42880</c:v>
                </c:pt>
                <c:pt idx="1525">
                  <c:v>42879</c:v>
                </c:pt>
                <c:pt idx="1526">
                  <c:v>42878</c:v>
                </c:pt>
                <c:pt idx="1527">
                  <c:v>42877</c:v>
                </c:pt>
                <c:pt idx="1528">
                  <c:v>42874</c:v>
                </c:pt>
                <c:pt idx="1529">
                  <c:v>42873</c:v>
                </c:pt>
                <c:pt idx="1530">
                  <c:v>42872</c:v>
                </c:pt>
                <c:pt idx="1531">
                  <c:v>42871</c:v>
                </c:pt>
                <c:pt idx="1532">
                  <c:v>42870</c:v>
                </c:pt>
                <c:pt idx="1533">
                  <c:v>42867</c:v>
                </c:pt>
                <c:pt idx="1534">
                  <c:v>42866</c:v>
                </c:pt>
                <c:pt idx="1535">
                  <c:v>42865</c:v>
                </c:pt>
                <c:pt idx="1536">
                  <c:v>42864</c:v>
                </c:pt>
                <c:pt idx="1537">
                  <c:v>42863</c:v>
                </c:pt>
                <c:pt idx="1538">
                  <c:v>42860</c:v>
                </c:pt>
                <c:pt idx="1539">
                  <c:v>42859</c:v>
                </c:pt>
                <c:pt idx="1540">
                  <c:v>42858</c:v>
                </c:pt>
                <c:pt idx="1541">
                  <c:v>42857</c:v>
                </c:pt>
                <c:pt idx="1542">
                  <c:v>42856</c:v>
                </c:pt>
                <c:pt idx="1543">
                  <c:v>42853</c:v>
                </c:pt>
                <c:pt idx="1544">
                  <c:v>42852</c:v>
                </c:pt>
                <c:pt idx="1545">
                  <c:v>42851</c:v>
                </c:pt>
                <c:pt idx="1546">
                  <c:v>42850</c:v>
                </c:pt>
                <c:pt idx="1547">
                  <c:v>42849</c:v>
                </c:pt>
                <c:pt idx="1548">
                  <c:v>42846</c:v>
                </c:pt>
                <c:pt idx="1549">
                  <c:v>42845</c:v>
                </c:pt>
                <c:pt idx="1550">
                  <c:v>42844</c:v>
                </c:pt>
                <c:pt idx="1551">
                  <c:v>42843</c:v>
                </c:pt>
                <c:pt idx="1552">
                  <c:v>42842</c:v>
                </c:pt>
                <c:pt idx="1553">
                  <c:v>42838</c:v>
                </c:pt>
                <c:pt idx="1554">
                  <c:v>42837</c:v>
                </c:pt>
                <c:pt idx="1555">
                  <c:v>42836</c:v>
                </c:pt>
                <c:pt idx="1556">
                  <c:v>42835</c:v>
                </c:pt>
                <c:pt idx="1557">
                  <c:v>42832</c:v>
                </c:pt>
                <c:pt idx="1558">
                  <c:v>42831</c:v>
                </c:pt>
                <c:pt idx="1559">
                  <c:v>42830</c:v>
                </c:pt>
                <c:pt idx="1560">
                  <c:v>42829</c:v>
                </c:pt>
                <c:pt idx="1561">
                  <c:v>42828</c:v>
                </c:pt>
                <c:pt idx="1562">
                  <c:v>42825</c:v>
                </c:pt>
                <c:pt idx="1563">
                  <c:v>42824</c:v>
                </c:pt>
                <c:pt idx="1564">
                  <c:v>42823</c:v>
                </c:pt>
                <c:pt idx="1565">
                  <c:v>42822</c:v>
                </c:pt>
                <c:pt idx="1566">
                  <c:v>42821</c:v>
                </c:pt>
                <c:pt idx="1567">
                  <c:v>42818</c:v>
                </c:pt>
                <c:pt idx="1568">
                  <c:v>42817</c:v>
                </c:pt>
                <c:pt idx="1569">
                  <c:v>42816</c:v>
                </c:pt>
                <c:pt idx="1570">
                  <c:v>42815</c:v>
                </c:pt>
                <c:pt idx="1571">
                  <c:v>42814</c:v>
                </c:pt>
                <c:pt idx="1572">
                  <c:v>42811</c:v>
                </c:pt>
                <c:pt idx="1573">
                  <c:v>42810</c:v>
                </c:pt>
                <c:pt idx="1574">
                  <c:v>42809</c:v>
                </c:pt>
                <c:pt idx="1575">
                  <c:v>42808</c:v>
                </c:pt>
                <c:pt idx="1576">
                  <c:v>42807</c:v>
                </c:pt>
                <c:pt idx="1577">
                  <c:v>42804</c:v>
                </c:pt>
                <c:pt idx="1578">
                  <c:v>42803</c:v>
                </c:pt>
                <c:pt idx="1579">
                  <c:v>42802</c:v>
                </c:pt>
                <c:pt idx="1580">
                  <c:v>42801</c:v>
                </c:pt>
                <c:pt idx="1581">
                  <c:v>42800</c:v>
                </c:pt>
                <c:pt idx="1582">
                  <c:v>42797</c:v>
                </c:pt>
                <c:pt idx="1583">
                  <c:v>42796</c:v>
                </c:pt>
                <c:pt idx="1584">
                  <c:v>42795</c:v>
                </c:pt>
                <c:pt idx="1585">
                  <c:v>42794</c:v>
                </c:pt>
                <c:pt idx="1586">
                  <c:v>42793</c:v>
                </c:pt>
                <c:pt idx="1587">
                  <c:v>42790</c:v>
                </c:pt>
                <c:pt idx="1588">
                  <c:v>42789</c:v>
                </c:pt>
                <c:pt idx="1589">
                  <c:v>42788</c:v>
                </c:pt>
                <c:pt idx="1590">
                  <c:v>42787</c:v>
                </c:pt>
                <c:pt idx="1591">
                  <c:v>42786</c:v>
                </c:pt>
                <c:pt idx="1592">
                  <c:v>42785</c:v>
                </c:pt>
                <c:pt idx="1593">
                  <c:v>42783</c:v>
                </c:pt>
                <c:pt idx="1594">
                  <c:v>42782</c:v>
                </c:pt>
                <c:pt idx="1595">
                  <c:v>42781</c:v>
                </c:pt>
                <c:pt idx="1596">
                  <c:v>42780</c:v>
                </c:pt>
                <c:pt idx="1597">
                  <c:v>42779</c:v>
                </c:pt>
                <c:pt idx="1598">
                  <c:v>42776</c:v>
                </c:pt>
                <c:pt idx="1599">
                  <c:v>42775</c:v>
                </c:pt>
                <c:pt idx="1600">
                  <c:v>42774</c:v>
                </c:pt>
                <c:pt idx="1601">
                  <c:v>42773</c:v>
                </c:pt>
                <c:pt idx="1602">
                  <c:v>42772</c:v>
                </c:pt>
                <c:pt idx="1603">
                  <c:v>42769</c:v>
                </c:pt>
                <c:pt idx="1604">
                  <c:v>42768</c:v>
                </c:pt>
                <c:pt idx="1605">
                  <c:v>42767</c:v>
                </c:pt>
                <c:pt idx="1606">
                  <c:v>42766</c:v>
                </c:pt>
                <c:pt idx="1607">
                  <c:v>42765</c:v>
                </c:pt>
                <c:pt idx="1608">
                  <c:v>42762</c:v>
                </c:pt>
                <c:pt idx="1609">
                  <c:v>42761</c:v>
                </c:pt>
                <c:pt idx="1610">
                  <c:v>42760</c:v>
                </c:pt>
                <c:pt idx="1611">
                  <c:v>42759</c:v>
                </c:pt>
                <c:pt idx="1612">
                  <c:v>42758</c:v>
                </c:pt>
                <c:pt idx="1613">
                  <c:v>42755</c:v>
                </c:pt>
                <c:pt idx="1614">
                  <c:v>42754</c:v>
                </c:pt>
                <c:pt idx="1615">
                  <c:v>42753</c:v>
                </c:pt>
                <c:pt idx="1616">
                  <c:v>42752</c:v>
                </c:pt>
                <c:pt idx="1617">
                  <c:v>42751</c:v>
                </c:pt>
                <c:pt idx="1618">
                  <c:v>42750</c:v>
                </c:pt>
                <c:pt idx="1619">
                  <c:v>42748</c:v>
                </c:pt>
                <c:pt idx="1620">
                  <c:v>42747</c:v>
                </c:pt>
                <c:pt idx="1621">
                  <c:v>42746</c:v>
                </c:pt>
                <c:pt idx="1622">
                  <c:v>42745</c:v>
                </c:pt>
                <c:pt idx="1623">
                  <c:v>42744</c:v>
                </c:pt>
                <c:pt idx="1624">
                  <c:v>42741</c:v>
                </c:pt>
                <c:pt idx="1625">
                  <c:v>42740</c:v>
                </c:pt>
                <c:pt idx="1626">
                  <c:v>42739</c:v>
                </c:pt>
                <c:pt idx="1627">
                  <c:v>42738</c:v>
                </c:pt>
                <c:pt idx="1628">
                  <c:v>42737</c:v>
                </c:pt>
                <c:pt idx="1629">
                  <c:v>42734</c:v>
                </c:pt>
                <c:pt idx="1630">
                  <c:v>42733</c:v>
                </c:pt>
                <c:pt idx="1631">
                  <c:v>42732</c:v>
                </c:pt>
                <c:pt idx="1632">
                  <c:v>42731</c:v>
                </c:pt>
                <c:pt idx="1633">
                  <c:v>42730</c:v>
                </c:pt>
                <c:pt idx="1634">
                  <c:v>42727</c:v>
                </c:pt>
                <c:pt idx="1635">
                  <c:v>42726</c:v>
                </c:pt>
                <c:pt idx="1636">
                  <c:v>42725</c:v>
                </c:pt>
                <c:pt idx="1637">
                  <c:v>42724</c:v>
                </c:pt>
                <c:pt idx="1638">
                  <c:v>42723</c:v>
                </c:pt>
                <c:pt idx="1639">
                  <c:v>42720</c:v>
                </c:pt>
                <c:pt idx="1640">
                  <c:v>42719</c:v>
                </c:pt>
                <c:pt idx="1641">
                  <c:v>42718</c:v>
                </c:pt>
                <c:pt idx="1642">
                  <c:v>42717</c:v>
                </c:pt>
                <c:pt idx="1643">
                  <c:v>42716</c:v>
                </c:pt>
                <c:pt idx="1644">
                  <c:v>42713</c:v>
                </c:pt>
                <c:pt idx="1645">
                  <c:v>42712</c:v>
                </c:pt>
                <c:pt idx="1646">
                  <c:v>42711</c:v>
                </c:pt>
                <c:pt idx="1647">
                  <c:v>42710</c:v>
                </c:pt>
                <c:pt idx="1648">
                  <c:v>42709</c:v>
                </c:pt>
                <c:pt idx="1649">
                  <c:v>42706</c:v>
                </c:pt>
                <c:pt idx="1650">
                  <c:v>42705</c:v>
                </c:pt>
                <c:pt idx="1651">
                  <c:v>42704</c:v>
                </c:pt>
                <c:pt idx="1652">
                  <c:v>42703</c:v>
                </c:pt>
                <c:pt idx="1653">
                  <c:v>42702</c:v>
                </c:pt>
                <c:pt idx="1654">
                  <c:v>42699</c:v>
                </c:pt>
                <c:pt idx="1655">
                  <c:v>42698</c:v>
                </c:pt>
                <c:pt idx="1656">
                  <c:v>42697</c:v>
                </c:pt>
                <c:pt idx="1657">
                  <c:v>42696</c:v>
                </c:pt>
                <c:pt idx="1658">
                  <c:v>42695</c:v>
                </c:pt>
                <c:pt idx="1659">
                  <c:v>42692</c:v>
                </c:pt>
                <c:pt idx="1660">
                  <c:v>42691</c:v>
                </c:pt>
                <c:pt idx="1661">
                  <c:v>42690</c:v>
                </c:pt>
                <c:pt idx="1662">
                  <c:v>42689</c:v>
                </c:pt>
                <c:pt idx="1663">
                  <c:v>42688</c:v>
                </c:pt>
                <c:pt idx="1664">
                  <c:v>42685</c:v>
                </c:pt>
                <c:pt idx="1665">
                  <c:v>42684</c:v>
                </c:pt>
                <c:pt idx="1666">
                  <c:v>42683</c:v>
                </c:pt>
                <c:pt idx="1667">
                  <c:v>42682</c:v>
                </c:pt>
                <c:pt idx="1668">
                  <c:v>42681</c:v>
                </c:pt>
                <c:pt idx="1669">
                  <c:v>42678</c:v>
                </c:pt>
                <c:pt idx="1670">
                  <c:v>42677</c:v>
                </c:pt>
                <c:pt idx="1671">
                  <c:v>42676</c:v>
                </c:pt>
                <c:pt idx="1672">
                  <c:v>42675</c:v>
                </c:pt>
                <c:pt idx="1673">
                  <c:v>42674</c:v>
                </c:pt>
                <c:pt idx="1674">
                  <c:v>42671</c:v>
                </c:pt>
                <c:pt idx="1675">
                  <c:v>42670</c:v>
                </c:pt>
                <c:pt idx="1676">
                  <c:v>42669</c:v>
                </c:pt>
                <c:pt idx="1677">
                  <c:v>42668</c:v>
                </c:pt>
                <c:pt idx="1678">
                  <c:v>42667</c:v>
                </c:pt>
                <c:pt idx="1679">
                  <c:v>42664</c:v>
                </c:pt>
                <c:pt idx="1680">
                  <c:v>42663</c:v>
                </c:pt>
                <c:pt idx="1681">
                  <c:v>42662</c:v>
                </c:pt>
                <c:pt idx="1682">
                  <c:v>42661</c:v>
                </c:pt>
                <c:pt idx="1683">
                  <c:v>42660</c:v>
                </c:pt>
                <c:pt idx="1684">
                  <c:v>42657</c:v>
                </c:pt>
                <c:pt idx="1685">
                  <c:v>42656</c:v>
                </c:pt>
                <c:pt idx="1686">
                  <c:v>42655</c:v>
                </c:pt>
                <c:pt idx="1687">
                  <c:v>42654</c:v>
                </c:pt>
                <c:pt idx="1688">
                  <c:v>42653</c:v>
                </c:pt>
                <c:pt idx="1689">
                  <c:v>42650</c:v>
                </c:pt>
                <c:pt idx="1690">
                  <c:v>42649</c:v>
                </c:pt>
                <c:pt idx="1691">
                  <c:v>42648</c:v>
                </c:pt>
                <c:pt idx="1692">
                  <c:v>42647</c:v>
                </c:pt>
                <c:pt idx="1693">
                  <c:v>42646</c:v>
                </c:pt>
                <c:pt idx="1694">
                  <c:v>42643</c:v>
                </c:pt>
                <c:pt idx="1695">
                  <c:v>42642</c:v>
                </c:pt>
                <c:pt idx="1696">
                  <c:v>42641</c:v>
                </c:pt>
                <c:pt idx="1697">
                  <c:v>42640</c:v>
                </c:pt>
                <c:pt idx="1698">
                  <c:v>42639</c:v>
                </c:pt>
                <c:pt idx="1699">
                  <c:v>42636</c:v>
                </c:pt>
                <c:pt idx="1700">
                  <c:v>42635</c:v>
                </c:pt>
                <c:pt idx="1701">
                  <c:v>42634</c:v>
                </c:pt>
                <c:pt idx="1702">
                  <c:v>42633</c:v>
                </c:pt>
                <c:pt idx="1703">
                  <c:v>42632</c:v>
                </c:pt>
                <c:pt idx="1704">
                  <c:v>42629</c:v>
                </c:pt>
                <c:pt idx="1705">
                  <c:v>42628</c:v>
                </c:pt>
                <c:pt idx="1706">
                  <c:v>42627</c:v>
                </c:pt>
                <c:pt idx="1707">
                  <c:v>42626</c:v>
                </c:pt>
                <c:pt idx="1708">
                  <c:v>42625</c:v>
                </c:pt>
                <c:pt idx="1709">
                  <c:v>42622</c:v>
                </c:pt>
                <c:pt idx="1710">
                  <c:v>42621</c:v>
                </c:pt>
                <c:pt idx="1711">
                  <c:v>42620</c:v>
                </c:pt>
                <c:pt idx="1712">
                  <c:v>42619</c:v>
                </c:pt>
                <c:pt idx="1713">
                  <c:v>42618</c:v>
                </c:pt>
                <c:pt idx="1714">
                  <c:v>42617</c:v>
                </c:pt>
                <c:pt idx="1715">
                  <c:v>42615</c:v>
                </c:pt>
                <c:pt idx="1716">
                  <c:v>42614</c:v>
                </c:pt>
                <c:pt idx="1717">
                  <c:v>42613</c:v>
                </c:pt>
                <c:pt idx="1718">
                  <c:v>42612</c:v>
                </c:pt>
                <c:pt idx="1719">
                  <c:v>42611</c:v>
                </c:pt>
                <c:pt idx="1720">
                  <c:v>42608</c:v>
                </c:pt>
                <c:pt idx="1721">
                  <c:v>42607</c:v>
                </c:pt>
                <c:pt idx="1722">
                  <c:v>42606</c:v>
                </c:pt>
                <c:pt idx="1723">
                  <c:v>42605</c:v>
                </c:pt>
                <c:pt idx="1724">
                  <c:v>42604</c:v>
                </c:pt>
                <c:pt idx="1725">
                  <c:v>42601</c:v>
                </c:pt>
                <c:pt idx="1726">
                  <c:v>42600</c:v>
                </c:pt>
                <c:pt idx="1727">
                  <c:v>42599</c:v>
                </c:pt>
                <c:pt idx="1728">
                  <c:v>42598</c:v>
                </c:pt>
                <c:pt idx="1729">
                  <c:v>42597</c:v>
                </c:pt>
                <c:pt idx="1730">
                  <c:v>42594</c:v>
                </c:pt>
                <c:pt idx="1731">
                  <c:v>42593</c:v>
                </c:pt>
                <c:pt idx="1732">
                  <c:v>42592</c:v>
                </c:pt>
                <c:pt idx="1733">
                  <c:v>42591</c:v>
                </c:pt>
                <c:pt idx="1734">
                  <c:v>42590</c:v>
                </c:pt>
                <c:pt idx="1735">
                  <c:v>42587</c:v>
                </c:pt>
                <c:pt idx="1736">
                  <c:v>42586</c:v>
                </c:pt>
                <c:pt idx="1737">
                  <c:v>42585</c:v>
                </c:pt>
                <c:pt idx="1738">
                  <c:v>42584</c:v>
                </c:pt>
                <c:pt idx="1739">
                  <c:v>42583</c:v>
                </c:pt>
                <c:pt idx="1740">
                  <c:v>42580</c:v>
                </c:pt>
                <c:pt idx="1741">
                  <c:v>42579</c:v>
                </c:pt>
                <c:pt idx="1742">
                  <c:v>42578</c:v>
                </c:pt>
                <c:pt idx="1743">
                  <c:v>42577</c:v>
                </c:pt>
                <c:pt idx="1744">
                  <c:v>42576</c:v>
                </c:pt>
                <c:pt idx="1745">
                  <c:v>42573</c:v>
                </c:pt>
                <c:pt idx="1746">
                  <c:v>42572</c:v>
                </c:pt>
                <c:pt idx="1747">
                  <c:v>42571</c:v>
                </c:pt>
                <c:pt idx="1748">
                  <c:v>42570</c:v>
                </c:pt>
                <c:pt idx="1749">
                  <c:v>42569</c:v>
                </c:pt>
                <c:pt idx="1750">
                  <c:v>42566</c:v>
                </c:pt>
                <c:pt idx="1751">
                  <c:v>42565</c:v>
                </c:pt>
                <c:pt idx="1752">
                  <c:v>42564</c:v>
                </c:pt>
                <c:pt idx="1753">
                  <c:v>42563</c:v>
                </c:pt>
                <c:pt idx="1754">
                  <c:v>42562</c:v>
                </c:pt>
                <c:pt idx="1755">
                  <c:v>42559</c:v>
                </c:pt>
                <c:pt idx="1756">
                  <c:v>42558</c:v>
                </c:pt>
                <c:pt idx="1757">
                  <c:v>42557</c:v>
                </c:pt>
                <c:pt idx="1758">
                  <c:v>42556</c:v>
                </c:pt>
                <c:pt idx="1759">
                  <c:v>42555</c:v>
                </c:pt>
                <c:pt idx="1760">
                  <c:v>42554</c:v>
                </c:pt>
                <c:pt idx="1761">
                  <c:v>42552</c:v>
                </c:pt>
                <c:pt idx="1762">
                  <c:v>42551</c:v>
                </c:pt>
                <c:pt idx="1763">
                  <c:v>42550</c:v>
                </c:pt>
                <c:pt idx="1764">
                  <c:v>42549</c:v>
                </c:pt>
                <c:pt idx="1765">
                  <c:v>42548</c:v>
                </c:pt>
                <c:pt idx="1766">
                  <c:v>42545</c:v>
                </c:pt>
                <c:pt idx="1767">
                  <c:v>42544</c:v>
                </c:pt>
                <c:pt idx="1768">
                  <c:v>42543</c:v>
                </c:pt>
                <c:pt idx="1769">
                  <c:v>42542</c:v>
                </c:pt>
                <c:pt idx="1770">
                  <c:v>42541</c:v>
                </c:pt>
                <c:pt idx="1771">
                  <c:v>42538</c:v>
                </c:pt>
                <c:pt idx="1772">
                  <c:v>42537</c:v>
                </c:pt>
                <c:pt idx="1773">
                  <c:v>42536</c:v>
                </c:pt>
                <c:pt idx="1774">
                  <c:v>42535</c:v>
                </c:pt>
                <c:pt idx="1775">
                  <c:v>42534</c:v>
                </c:pt>
                <c:pt idx="1776">
                  <c:v>42531</c:v>
                </c:pt>
                <c:pt idx="1777">
                  <c:v>42530</c:v>
                </c:pt>
                <c:pt idx="1778">
                  <c:v>42529</c:v>
                </c:pt>
                <c:pt idx="1779">
                  <c:v>42528</c:v>
                </c:pt>
                <c:pt idx="1780">
                  <c:v>42527</c:v>
                </c:pt>
                <c:pt idx="1781">
                  <c:v>42524</c:v>
                </c:pt>
                <c:pt idx="1782">
                  <c:v>42523</c:v>
                </c:pt>
                <c:pt idx="1783">
                  <c:v>42522</c:v>
                </c:pt>
                <c:pt idx="1784">
                  <c:v>42521</c:v>
                </c:pt>
                <c:pt idx="1785">
                  <c:v>42520</c:v>
                </c:pt>
                <c:pt idx="1786">
                  <c:v>42519</c:v>
                </c:pt>
                <c:pt idx="1787">
                  <c:v>42517</c:v>
                </c:pt>
                <c:pt idx="1788">
                  <c:v>42516</c:v>
                </c:pt>
                <c:pt idx="1789">
                  <c:v>42515</c:v>
                </c:pt>
                <c:pt idx="1790">
                  <c:v>42514</c:v>
                </c:pt>
                <c:pt idx="1791">
                  <c:v>42513</c:v>
                </c:pt>
                <c:pt idx="1792">
                  <c:v>42510</c:v>
                </c:pt>
                <c:pt idx="1793">
                  <c:v>42509</c:v>
                </c:pt>
                <c:pt idx="1794">
                  <c:v>42508</c:v>
                </c:pt>
                <c:pt idx="1795">
                  <c:v>42507</c:v>
                </c:pt>
                <c:pt idx="1796">
                  <c:v>42506</c:v>
                </c:pt>
                <c:pt idx="1797">
                  <c:v>42503</c:v>
                </c:pt>
                <c:pt idx="1798">
                  <c:v>42502</c:v>
                </c:pt>
                <c:pt idx="1799">
                  <c:v>42501</c:v>
                </c:pt>
                <c:pt idx="1800">
                  <c:v>42500</c:v>
                </c:pt>
                <c:pt idx="1801">
                  <c:v>42499</c:v>
                </c:pt>
                <c:pt idx="1802">
                  <c:v>42496</c:v>
                </c:pt>
                <c:pt idx="1803">
                  <c:v>42495</c:v>
                </c:pt>
                <c:pt idx="1804">
                  <c:v>42494</c:v>
                </c:pt>
                <c:pt idx="1805">
                  <c:v>42493</c:v>
                </c:pt>
                <c:pt idx="1806">
                  <c:v>42492</c:v>
                </c:pt>
                <c:pt idx="1807">
                  <c:v>42489</c:v>
                </c:pt>
                <c:pt idx="1808">
                  <c:v>42488</c:v>
                </c:pt>
                <c:pt idx="1809">
                  <c:v>42487</c:v>
                </c:pt>
                <c:pt idx="1810">
                  <c:v>42486</c:v>
                </c:pt>
                <c:pt idx="1811">
                  <c:v>42485</c:v>
                </c:pt>
                <c:pt idx="1812">
                  <c:v>42482</c:v>
                </c:pt>
                <c:pt idx="1813">
                  <c:v>42481</c:v>
                </c:pt>
                <c:pt idx="1814">
                  <c:v>42480</c:v>
                </c:pt>
                <c:pt idx="1815">
                  <c:v>42479</c:v>
                </c:pt>
                <c:pt idx="1816">
                  <c:v>42478</c:v>
                </c:pt>
                <c:pt idx="1817">
                  <c:v>42475</c:v>
                </c:pt>
                <c:pt idx="1818">
                  <c:v>42474</c:v>
                </c:pt>
                <c:pt idx="1819">
                  <c:v>42473</c:v>
                </c:pt>
                <c:pt idx="1820">
                  <c:v>42472</c:v>
                </c:pt>
                <c:pt idx="1821">
                  <c:v>42471</c:v>
                </c:pt>
                <c:pt idx="1822">
                  <c:v>42468</c:v>
                </c:pt>
                <c:pt idx="1823">
                  <c:v>42467</c:v>
                </c:pt>
                <c:pt idx="1824">
                  <c:v>42466</c:v>
                </c:pt>
                <c:pt idx="1825">
                  <c:v>42465</c:v>
                </c:pt>
                <c:pt idx="1826">
                  <c:v>42464</c:v>
                </c:pt>
                <c:pt idx="1827">
                  <c:v>42461</c:v>
                </c:pt>
                <c:pt idx="1828">
                  <c:v>42460</c:v>
                </c:pt>
                <c:pt idx="1829">
                  <c:v>42459</c:v>
                </c:pt>
                <c:pt idx="1830">
                  <c:v>42458</c:v>
                </c:pt>
                <c:pt idx="1831">
                  <c:v>42457</c:v>
                </c:pt>
                <c:pt idx="1832">
                  <c:v>42453</c:v>
                </c:pt>
                <c:pt idx="1833">
                  <c:v>42452</c:v>
                </c:pt>
                <c:pt idx="1834">
                  <c:v>42451</c:v>
                </c:pt>
                <c:pt idx="1835">
                  <c:v>42450</c:v>
                </c:pt>
                <c:pt idx="1836">
                  <c:v>42447</c:v>
                </c:pt>
                <c:pt idx="1837">
                  <c:v>42446</c:v>
                </c:pt>
                <c:pt idx="1838">
                  <c:v>42445</c:v>
                </c:pt>
                <c:pt idx="1839">
                  <c:v>42444</c:v>
                </c:pt>
                <c:pt idx="1840">
                  <c:v>42443</c:v>
                </c:pt>
                <c:pt idx="1841">
                  <c:v>42440</c:v>
                </c:pt>
                <c:pt idx="1842">
                  <c:v>42439</c:v>
                </c:pt>
                <c:pt idx="1843">
                  <c:v>42438</c:v>
                </c:pt>
                <c:pt idx="1844">
                  <c:v>42437</c:v>
                </c:pt>
                <c:pt idx="1845">
                  <c:v>42436</c:v>
                </c:pt>
                <c:pt idx="1846">
                  <c:v>42433</c:v>
                </c:pt>
                <c:pt idx="1847">
                  <c:v>42432</c:v>
                </c:pt>
                <c:pt idx="1848">
                  <c:v>42431</c:v>
                </c:pt>
                <c:pt idx="1849">
                  <c:v>42430</c:v>
                </c:pt>
                <c:pt idx="1850">
                  <c:v>42429</c:v>
                </c:pt>
                <c:pt idx="1851">
                  <c:v>42426</c:v>
                </c:pt>
                <c:pt idx="1852">
                  <c:v>42425</c:v>
                </c:pt>
                <c:pt idx="1853">
                  <c:v>42424</c:v>
                </c:pt>
                <c:pt idx="1854">
                  <c:v>42423</c:v>
                </c:pt>
                <c:pt idx="1855">
                  <c:v>42422</c:v>
                </c:pt>
                <c:pt idx="1856">
                  <c:v>42419</c:v>
                </c:pt>
                <c:pt idx="1857">
                  <c:v>42418</c:v>
                </c:pt>
                <c:pt idx="1858">
                  <c:v>42417</c:v>
                </c:pt>
                <c:pt idx="1859">
                  <c:v>42416</c:v>
                </c:pt>
                <c:pt idx="1860">
                  <c:v>42415</c:v>
                </c:pt>
                <c:pt idx="1861">
                  <c:v>42414</c:v>
                </c:pt>
                <c:pt idx="1862">
                  <c:v>42412</c:v>
                </c:pt>
                <c:pt idx="1863">
                  <c:v>42411</c:v>
                </c:pt>
                <c:pt idx="1864">
                  <c:v>42410</c:v>
                </c:pt>
                <c:pt idx="1865">
                  <c:v>42409</c:v>
                </c:pt>
                <c:pt idx="1866">
                  <c:v>42408</c:v>
                </c:pt>
                <c:pt idx="1867">
                  <c:v>42405</c:v>
                </c:pt>
                <c:pt idx="1868">
                  <c:v>42404</c:v>
                </c:pt>
                <c:pt idx="1869">
                  <c:v>42403</c:v>
                </c:pt>
                <c:pt idx="1870">
                  <c:v>42402</c:v>
                </c:pt>
                <c:pt idx="1871">
                  <c:v>42401</c:v>
                </c:pt>
                <c:pt idx="1872">
                  <c:v>42398</c:v>
                </c:pt>
                <c:pt idx="1873">
                  <c:v>42397</c:v>
                </c:pt>
                <c:pt idx="1874">
                  <c:v>42396</c:v>
                </c:pt>
                <c:pt idx="1875">
                  <c:v>42395</c:v>
                </c:pt>
                <c:pt idx="1876">
                  <c:v>42394</c:v>
                </c:pt>
                <c:pt idx="1877">
                  <c:v>42391</c:v>
                </c:pt>
                <c:pt idx="1878">
                  <c:v>42390</c:v>
                </c:pt>
                <c:pt idx="1879">
                  <c:v>42389</c:v>
                </c:pt>
                <c:pt idx="1880">
                  <c:v>42388</c:v>
                </c:pt>
                <c:pt idx="1881">
                  <c:v>42387</c:v>
                </c:pt>
                <c:pt idx="1882">
                  <c:v>42386</c:v>
                </c:pt>
                <c:pt idx="1883">
                  <c:v>42384</c:v>
                </c:pt>
                <c:pt idx="1884">
                  <c:v>42383</c:v>
                </c:pt>
                <c:pt idx="1885">
                  <c:v>42382</c:v>
                </c:pt>
                <c:pt idx="1886">
                  <c:v>42381</c:v>
                </c:pt>
                <c:pt idx="1887">
                  <c:v>42380</c:v>
                </c:pt>
                <c:pt idx="1888">
                  <c:v>42377</c:v>
                </c:pt>
                <c:pt idx="1889">
                  <c:v>42376</c:v>
                </c:pt>
                <c:pt idx="1890">
                  <c:v>42375</c:v>
                </c:pt>
                <c:pt idx="1891">
                  <c:v>42374</c:v>
                </c:pt>
                <c:pt idx="1892">
                  <c:v>42373</c:v>
                </c:pt>
                <c:pt idx="1893">
                  <c:v>42369</c:v>
                </c:pt>
                <c:pt idx="1894">
                  <c:v>42368</c:v>
                </c:pt>
                <c:pt idx="1895">
                  <c:v>42367</c:v>
                </c:pt>
                <c:pt idx="1896">
                  <c:v>42366</c:v>
                </c:pt>
                <c:pt idx="1897">
                  <c:v>42362</c:v>
                </c:pt>
                <c:pt idx="1898">
                  <c:v>42361</c:v>
                </c:pt>
                <c:pt idx="1899">
                  <c:v>42360</c:v>
                </c:pt>
                <c:pt idx="1900">
                  <c:v>42359</c:v>
                </c:pt>
                <c:pt idx="1901">
                  <c:v>42356</c:v>
                </c:pt>
                <c:pt idx="1902">
                  <c:v>42355</c:v>
                </c:pt>
                <c:pt idx="1903">
                  <c:v>42354</c:v>
                </c:pt>
                <c:pt idx="1904">
                  <c:v>42353</c:v>
                </c:pt>
                <c:pt idx="1905">
                  <c:v>42352</c:v>
                </c:pt>
                <c:pt idx="1906">
                  <c:v>42349</c:v>
                </c:pt>
                <c:pt idx="1907">
                  <c:v>42348</c:v>
                </c:pt>
                <c:pt idx="1908">
                  <c:v>42347</c:v>
                </c:pt>
                <c:pt idx="1909">
                  <c:v>42346</c:v>
                </c:pt>
                <c:pt idx="1910">
                  <c:v>42345</c:v>
                </c:pt>
                <c:pt idx="1911">
                  <c:v>42342</c:v>
                </c:pt>
                <c:pt idx="1912">
                  <c:v>42341</c:v>
                </c:pt>
                <c:pt idx="1913">
                  <c:v>42340</c:v>
                </c:pt>
                <c:pt idx="1914">
                  <c:v>42339</c:v>
                </c:pt>
                <c:pt idx="1915">
                  <c:v>42338</c:v>
                </c:pt>
                <c:pt idx="1916">
                  <c:v>42335</c:v>
                </c:pt>
                <c:pt idx="1917">
                  <c:v>42334</c:v>
                </c:pt>
                <c:pt idx="1918">
                  <c:v>42333</c:v>
                </c:pt>
                <c:pt idx="1919">
                  <c:v>42332</c:v>
                </c:pt>
                <c:pt idx="1920">
                  <c:v>42331</c:v>
                </c:pt>
                <c:pt idx="1921">
                  <c:v>42328</c:v>
                </c:pt>
                <c:pt idx="1922">
                  <c:v>42327</c:v>
                </c:pt>
                <c:pt idx="1923">
                  <c:v>42326</c:v>
                </c:pt>
                <c:pt idx="1924">
                  <c:v>42325</c:v>
                </c:pt>
                <c:pt idx="1925">
                  <c:v>42324</c:v>
                </c:pt>
                <c:pt idx="1926">
                  <c:v>42321</c:v>
                </c:pt>
                <c:pt idx="1927">
                  <c:v>42320</c:v>
                </c:pt>
                <c:pt idx="1928">
                  <c:v>42319</c:v>
                </c:pt>
                <c:pt idx="1929">
                  <c:v>42318</c:v>
                </c:pt>
                <c:pt idx="1930">
                  <c:v>42317</c:v>
                </c:pt>
                <c:pt idx="1931">
                  <c:v>42314</c:v>
                </c:pt>
                <c:pt idx="1932">
                  <c:v>42313</c:v>
                </c:pt>
                <c:pt idx="1933">
                  <c:v>42312</c:v>
                </c:pt>
                <c:pt idx="1934">
                  <c:v>42311</c:v>
                </c:pt>
                <c:pt idx="1935">
                  <c:v>42310</c:v>
                </c:pt>
                <c:pt idx="1936">
                  <c:v>42307</c:v>
                </c:pt>
                <c:pt idx="1937">
                  <c:v>42306</c:v>
                </c:pt>
                <c:pt idx="1938">
                  <c:v>42305</c:v>
                </c:pt>
                <c:pt idx="1939">
                  <c:v>42304</c:v>
                </c:pt>
                <c:pt idx="1940">
                  <c:v>42303</c:v>
                </c:pt>
                <c:pt idx="1941">
                  <c:v>42300</c:v>
                </c:pt>
                <c:pt idx="1942">
                  <c:v>42299</c:v>
                </c:pt>
                <c:pt idx="1943">
                  <c:v>42298</c:v>
                </c:pt>
                <c:pt idx="1944">
                  <c:v>42297</c:v>
                </c:pt>
                <c:pt idx="1945">
                  <c:v>42296</c:v>
                </c:pt>
                <c:pt idx="1946">
                  <c:v>42293</c:v>
                </c:pt>
                <c:pt idx="1947">
                  <c:v>42292</c:v>
                </c:pt>
                <c:pt idx="1948">
                  <c:v>42291</c:v>
                </c:pt>
                <c:pt idx="1949">
                  <c:v>42290</c:v>
                </c:pt>
                <c:pt idx="1950">
                  <c:v>42289</c:v>
                </c:pt>
                <c:pt idx="1951">
                  <c:v>42286</c:v>
                </c:pt>
                <c:pt idx="1952">
                  <c:v>42285</c:v>
                </c:pt>
                <c:pt idx="1953">
                  <c:v>42284</c:v>
                </c:pt>
                <c:pt idx="1954">
                  <c:v>42283</c:v>
                </c:pt>
                <c:pt idx="1955">
                  <c:v>42282</c:v>
                </c:pt>
                <c:pt idx="1956">
                  <c:v>42279</c:v>
                </c:pt>
                <c:pt idx="1957">
                  <c:v>42278</c:v>
                </c:pt>
                <c:pt idx="1958">
                  <c:v>42277</c:v>
                </c:pt>
                <c:pt idx="1959">
                  <c:v>42276</c:v>
                </c:pt>
                <c:pt idx="1960">
                  <c:v>42275</c:v>
                </c:pt>
                <c:pt idx="1961">
                  <c:v>42272</c:v>
                </c:pt>
                <c:pt idx="1962">
                  <c:v>42271</c:v>
                </c:pt>
                <c:pt idx="1963">
                  <c:v>42270</c:v>
                </c:pt>
                <c:pt idx="1964">
                  <c:v>42269</c:v>
                </c:pt>
                <c:pt idx="1965">
                  <c:v>42268</c:v>
                </c:pt>
                <c:pt idx="1966">
                  <c:v>42265</c:v>
                </c:pt>
                <c:pt idx="1967">
                  <c:v>42264</c:v>
                </c:pt>
                <c:pt idx="1968">
                  <c:v>42263</c:v>
                </c:pt>
                <c:pt idx="1969">
                  <c:v>42262</c:v>
                </c:pt>
                <c:pt idx="1970">
                  <c:v>42261</c:v>
                </c:pt>
                <c:pt idx="1971">
                  <c:v>42258</c:v>
                </c:pt>
                <c:pt idx="1972">
                  <c:v>42257</c:v>
                </c:pt>
                <c:pt idx="1973">
                  <c:v>42256</c:v>
                </c:pt>
                <c:pt idx="1974">
                  <c:v>42255</c:v>
                </c:pt>
                <c:pt idx="1975">
                  <c:v>42254</c:v>
                </c:pt>
                <c:pt idx="1976">
                  <c:v>42253</c:v>
                </c:pt>
                <c:pt idx="1977">
                  <c:v>42251</c:v>
                </c:pt>
                <c:pt idx="1978">
                  <c:v>42250</c:v>
                </c:pt>
                <c:pt idx="1979">
                  <c:v>42249</c:v>
                </c:pt>
                <c:pt idx="1980">
                  <c:v>42248</c:v>
                </c:pt>
                <c:pt idx="1981">
                  <c:v>42247</c:v>
                </c:pt>
                <c:pt idx="1982">
                  <c:v>42244</c:v>
                </c:pt>
                <c:pt idx="1983">
                  <c:v>42243</c:v>
                </c:pt>
                <c:pt idx="1984">
                  <c:v>42242</c:v>
                </c:pt>
                <c:pt idx="1985">
                  <c:v>42241</c:v>
                </c:pt>
                <c:pt idx="1986">
                  <c:v>42240</c:v>
                </c:pt>
                <c:pt idx="1987">
                  <c:v>42237</c:v>
                </c:pt>
                <c:pt idx="1988">
                  <c:v>42236</c:v>
                </c:pt>
                <c:pt idx="1989">
                  <c:v>42235</c:v>
                </c:pt>
                <c:pt idx="1990">
                  <c:v>42234</c:v>
                </c:pt>
                <c:pt idx="1991">
                  <c:v>42233</c:v>
                </c:pt>
                <c:pt idx="1992">
                  <c:v>42230</c:v>
                </c:pt>
                <c:pt idx="1993">
                  <c:v>42229</c:v>
                </c:pt>
                <c:pt idx="1994">
                  <c:v>42228</c:v>
                </c:pt>
                <c:pt idx="1995">
                  <c:v>42227</c:v>
                </c:pt>
                <c:pt idx="1996">
                  <c:v>42226</c:v>
                </c:pt>
                <c:pt idx="1997">
                  <c:v>42223</c:v>
                </c:pt>
                <c:pt idx="1998">
                  <c:v>42222</c:v>
                </c:pt>
                <c:pt idx="1999">
                  <c:v>42221</c:v>
                </c:pt>
                <c:pt idx="2000">
                  <c:v>42220</c:v>
                </c:pt>
                <c:pt idx="2001">
                  <c:v>42219</c:v>
                </c:pt>
                <c:pt idx="2002">
                  <c:v>42216</c:v>
                </c:pt>
                <c:pt idx="2003">
                  <c:v>42215</c:v>
                </c:pt>
                <c:pt idx="2004">
                  <c:v>42214</c:v>
                </c:pt>
                <c:pt idx="2005">
                  <c:v>42213</c:v>
                </c:pt>
                <c:pt idx="2006">
                  <c:v>42212</c:v>
                </c:pt>
                <c:pt idx="2007">
                  <c:v>42209</c:v>
                </c:pt>
                <c:pt idx="2008">
                  <c:v>42208</c:v>
                </c:pt>
                <c:pt idx="2009">
                  <c:v>42207</c:v>
                </c:pt>
                <c:pt idx="2010">
                  <c:v>42206</c:v>
                </c:pt>
                <c:pt idx="2011">
                  <c:v>42205</c:v>
                </c:pt>
                <c:pt idx="2012">
                  <c:v>42202</c:v>
                </c:pt>
                <c:pt idx="2013">
                  <c:v>42201</c:v>
                </c:pt>
                <c:pt idx="2014">
                  <c:v>42200</c:v>
                </c:pt>
                <c:pt idx="2015">
                  <c:v>42199</c:v>
                </c:pt>
                <c:pt idx="2016">
                  <c:v>42198</c:v>
                </c:pt>
                <c:pt idx="2017">
                  <c:v>42195</c:v>
                </c:pt>
                <c:pt idx="2018">
                  <c:v>42194</c:v>
                </c:pt>
                <c:pt idx="2019">
                  <c:v>42193</c:v>
                </c:pt>
                <c:pt idx="2020">
                  <c:v>42192</c:v>
                </c:pt>
                <c:pt idx="2021">
                  <c:v>42191</c:v>
                </c:pt>
                <c:pt idx="2022">
                  <c:v>42188</c:v>
                </c:pt>
                <c:pt idx="2023">
                  <c:v>42187</c:v>
                </c:pt>
                <c:pt idx="2024">
                  <c:v>42186</c:v>
                </c:pt>
                <c:pt idx="2025">
                  <c:v>42185</c:v>
                </c:pt>
                <c:pt idx="2026">
                  <c:v>42184</c:v>
                </c:pt>
                <c:pt idx="2027">
                  <c:v>42181</c:v>
                </c:pt>
                <c:pt idx="2028">
                  <c:v>42180</c:v>
                </c:pt>
                <c:pt idx="2029">
                  <c:v>42179</c:v>
                </c:pt>
                <c:pt idx="2030">
                  <c:v>42178</c:v>
                </c:pt>
                <c:pt idx="2031">
                  <c:v>42177</c:v>
                </c:pt>
                <c:pt idx="2032">
                  <c:v>42174</c:v>
                </c:pt>
                <c:pt idx="2033">
                  <c:v>42173</c:v>
                </c:pt>
                <c:pt idx="2034">
                  <c:v>42172</c:v>
                </c:pt>
                <c:pt idx="2035">
                  <c:v>42171</c:v>
                </c:pt>
                <c:pt idx="2036">
                  <c:v>42170</c:v>
                </c:pt>
                <c:pt idx="2037">
                  <c:v>42167</c:v>
                </c:pt>
                <c:pt idx="2038">
                  <c:v>42166</c:v>
                </c:pt>
                <c:pt idx="2039">
                  <c:v>42165</c:v>
                </c:pt>
                <c:pt idx="2040">
                  <c:v>42164</c:v>
                </c:pt>
                <c:pt idx="2041">
                  <c:v>42163</c:v>
                </c:pt>
                <c:pt idx="2042">
                  <c:v>42160</c:v>
                </c:pt>
                <c:pt idx="2043">
                  <c:v>42159</c:v>
                </c:pt>
                <c:pt idx="2044">
                  <c:v>42158</c:v>
                </c:pt>
                <c:pt idx="2045">
                  <c:v>42157</c:v>
                </c:pt>
                <c:pt idx="2046">
                  <c:v>42156</c:v>
                </c:pt>
                <c:pt idx="2047">
                  <c:v>42153</c:v>
                </c:pt>
                <c:pt idx="2048">
                  <c:v>42152</c:v>
                </c:pt>
                <c:pt idx="2049">
                  <c:v>42151</c:v>
                </c:pt>
                <c:pt idx="2050">
                  <c:v>42150</c:v>
                </c:pt>
                <c:pt idx="2051">
                  <c:v>42149</c:v>
                </c:pt>
                <c:pt idx="2052">
                  <c:v>42148</c:v>
                </c:pt>
                <c:pt idx="2053">
                  <c:v>42146</c:v>
                </c:pt>
                <c:pt idx="2054">
                  <c:v>42145</c:v>
                </c:pt>
                <c:pt idx="2055">
                  <c:v>42144</c:v>
                </c:pt>
                <c:pt idx="2056">
                  <c:v>42143</c:v>
                </c:pt>
                <c:pt idx="2057">
                  <c:v>42142</c:v>
                </c:pt>
                <c:pt idx="2058">
                  <c:v>42139</c:v>
                </c:pt>
                <c:pt idx="2059">
                  <c:v>42138</c:v>
                </c:pt>
                <c:pt idx="2060">
                  <c:v>42137</c:v>
                </c:pt>
                <c:pt idx="2061">
                  <c:v>42136</c:v>
                </c:pt>
                <c:pt idx="2062">
                  <c:v>42135</c:v>
                </c:pt>
                <c:pt idx="2063">
                  <c:v>42132</c:v>
                </c:pt>
                <c:pt idx="2064">
                  <c:v>42131</c:v>
                </c:pt>
                <c:pt idx="2065">
                  <c:v>42130</c:v>
                </c:pt>
                <c:pt idx="2066">
                  <c:v>42129</c:v>
                </c:pt>
                <c:pt idx="2067">
                  <c:v>42128</c:v>
                </c:pt>
                <c:pt idx="2068">
                  <c:v>42125</c:v>
                </c:pt>
                <c:pt idx="2069">
                  <c:v>42124</c:v>
                </c:pt>
                <c:pt idx="2070">
                  <c:v>42123</c:v>
                </c:pt>
                <c:pt idx="2071">
                  <c:v>42122</c:v>
                </c:pt>
                <c:pt idx="2072">
                  <c:v>42121</c:v>
                </c:pt>
                <c:pt idx="2073">
                  <c:v>42118</c:v>
                </c:pt>
                <c:pt idx="2074">
                  <c:v>42117</c:v>
                </c:pt>
                <c:pt idx="2075">
                  <c:v>42116</c:v>
                </c:pt>
                <c:pt idx="2076">
                  <c:v>42115</c:v>
                </c:pt>
                <c:pt idx="2077">
                  <c:v>42114</c:v>
                </c:pt>
                <c:pt idx="2078">
                  <c:v>42111</c:v>
                </c:pt>
                <c:pt idx="2079">
                  <c:v>42110</c:v>
                </c:pt>
                <c:pt idx="2080">
                  <c:v>42109</c:v>
                </c:pt>
                <c:pt idx="2081">
                  <c:v>42108</c:v>
                </c:pt>
                <c:pt idx="2082">
                  <c:v>42107</c:v>
                </c:pt>
                <c:pt idx="2083">
                  <c:v>42104</c:v>
                </c:pt>
                <c:pt idx="2084">
                  <c:v>42103</c:v>
                </c:pt>
                <c:pt idx="2085">
                  <c:v>42102</c:v>
                </c:pt>
                <c:pt idx="2086">
                  <c:v>42101</c:v>
                </c:pt>
                <c:pt idx="2087">
                  <c:v>42100</c:v>
                </c:pt>
                <c:pt idx="2088">
                  <c:v>42097</c:v>
                </c:pt>
                <c:pt idx="2089">
                  <c:v>42096</c:v>
                </c:pt>
                <c:pt idx="2090">
                  <c:v>42095</c:v>
                </c:pt>
                <c:pt idx="2091">
                  <c:v>42094</c:v>
                </c:pt>
                <c:pt idx="2092">
                  <c:v>42093</c:v>
                </c:pt>
                <c:pt idx="2093">
                  <c:v>42090</c:v>
                </c:pt>
                <c:pt idx="2094">
                  <c:v>42089</c:v>
                </c:pt>
                <c:pt idx="2095">
                  <c:v>42088</c:v>
                </c:pt>
                <c:pt idx="2096">
                  <c:v>42087</c:v>
                </c:pt>
                <c:pt idx="2097">
                  <c:v>42086</c:v>
                </c:pt>
                <c:pt idx="2098">
                  <c:v>42083</c:v>
                </c:pt>
                <c:pt idx="2099">
                  <c:v>42082</c:v>
                </c:pt>
                <c:pt idx="2100">
                  <c:v>42081</c:v>
                </c:pt>
                <c:pt idx="2101">
                  <c:v>42080</c:v>
                </c:pt>
                <c:pt idx="2102">
                  <c:v>42079</c:v>
                </c:pt>
                <c:pt idx="2103">
                  <c:v>42076</c:v>
                </c:pt>
                <c:pt idx="2104">
                  <c:v>42075</c:v>
                </c:pt>
                <c:pt idx="2105">
                  <c:v>42074</c:v>
                </c:pt>
                <c:pt idx="2106">
                  <c:v>42073</c:v>
                </c:pt>
                <c:pt idx="2107">
                  <c:v>42072</c:v>
                </c:pt>
                <c:pt idx="2108">
                  <c:v>42069</c:v>
                </c:pt>
                <c:pt idx="2109">
                  <c:v>42068</c:v>
                </c:pt>
                <c:pt idx="2110">
                  <c:v>42067</c:v>
                </c:pt>
                <c:pt idx="2111">
                  <c:v>42066</c:v>
                </c:pt>
                <c:pt idx="2112">
                  <c:v>42065</c:v>
                </c:pt>
                <c:pt idx="2113">
                  <c:v>42062</c:v>
                </c:pt>
                <c:pt idx="2114">
                  <c:v>42061</c:v>
                </c:pt>
                <c:pt idx="2115">
                  <c:v>42060</c:v>
                </c:pt>
                <c:pt idx="2116">
                  <c:v>42059</c:v>
                </c:pt>
                <c:pt idx="2117">
                  <c:v>42058</c:v>
                </c:pt>
                <c:pt idx="2118">
                  <c:v>42055</c:v>
                </c:pt>
                <c:pt idx="2119">
                  <c:v>42054</c:v>
                </c:pt>
                <c:pt idx="2120">
                  <c:v>42053</c:v>
                </c:pt>
                <c:pt idx="2121">
                  <c:v>42052</c:v>
                </c:pt>
                <c:pt idx="2122">
                  <c:v>42051</c:v>
                </c:pt>
                <c:pt idx="2123">
                  <c:v>42050</c:v>
                </c:pt>
                <c:pt idx="2124">
                  <c:v>42048</c:v>
                </c:pt>
                <c:pt idx="2125">
                  <c:v>42047</c:v>
                </c:pt>
                <c:pt idx="2126">
                  <c:v>42046</c:v>
                </c:pt>
                <c:pt idx="2127">
                  <c:v>42045</c:v>
                </c:pt>
                <c:pt idx="2128">
                  <c:v>42044</c:v>
                </c:pt>
                <c:pt idx="2129">
                  <c:v>42041</c:v>
                </c:pt>
                <c:pt idx="2130">
                  <c:v>42040</c:v>
                </c:pt>
                <c:pt idx="2131">
                  <c:v>42039</c:v>
                </c:pt>
                <c:pt idx="2132">
                  <c:v>42038</c:v>
                </c:pt>
                <c:pt idx="2133">
                  <c:v>42037</c:v>
                </c:pt>
                <c:pt idx="2134">
                  <c:v>42034</c:v>
                </c:pt>
                <c:pt idx="2135">
                  <c:v>42033</c:v>
                </c:pt>
                <c:pt idx="2136">
                  <c:v>42032</c:v>
                </c:pt>
                <c:pt idx="2137">
                  <c:v>42031</c:v>
                </c:pt>
                <c:pt idx="2138">
                  <c:v>42030</c:v>
                </c:pt>
                <c:pt idx="2139">
                  <c:v>42027</c:v>
                </c:pt>
                <c:pt idx="2140">
                  <c:v>42026</c:v>
                </c:pt>
                <c:pt idx="2141">
                  <c:v>42025</c:v>
                </c:pt>
                <c:pt idx="2142">
                  <c:v>42024</c:v>
                </c:pt>
                <c:pt idx="2143">
                  <c:v>42023</c:v>
                </c:pt>
                <c:pt idx="2144">
                  <c:v>42022</c:v>
                </c:pt>
                <c:pt idx="2145">
                  <c:v>42020</c:v>
                </c:pt>
                <c:pt idx="2146">
                  <c:v>42019</c:v>
                </c:pt>
                <c:pt idx="2147">
                  <c:v>42018</c:v>
                </c:pt>
                <c:pt idx="2148">
                  <c:v>42017</c:v>
                </c:pt>
                <c:pt idx="2149">
                  <c:v>42016</c:v>
                </c:pt>
                <c:pt idx="2150">
                  <c:v>42013</c:v>
                </c:pt>
                <c:pt idx="2151">
                  <c:v>42012</c:v>
                </c:pt>
                <c:pt idx="2152">
                  <c:v>42011</c:v>
                </c:pt>
                <c:pt idx="2153">
                  <c:v>42010</c:v>
                </c:pt>
                <c:pt idx="2154">
                  <c:v>42009</c:v>
                </c:pt>
                <c:pt idx="2155">
                  <c:v>42006</c:v>
                </c:pt>
                <c:pt idx="2156">
                  <c:v>42005</c:v>
                </c:pt>
                <c:pt idx="2157">
                  <c:v>42004</c:v>
                </c:pt>
                <c:pt idx="2158">
                  <c:v>42003</c:v>
                </c:pt>
                <c:pt idx="2159">
                  <c:v>42002</c:v>
                </c:pt>
                <c:pt idx="2160">
                  <c:v>41999</c:v>
                </c:pt>
                <c:pt idx="2161">
                  <c:v>41998</c:v>
                </c:pt>
                <c:pt idx="2162">
                  <c:v>41997</c:v>
                </c:pt>
                <c:pt idx="2163">
                  <c:v>41996</c:v>
                </c:pt>
                <c:pt idx="2164">
                  <c:v>41995</c:v>
                </c:pt>
                <c:pt idx="2165">
                  <c:v>41992</c:v>
                </c:pt>
                <c:pt idx="2166">
                  <c:v>41991</c:v>
                </c:pt>
                <c:pt idx="2167">
                  <c:v>41990</c:v>
                </c:pt>
                <c:pt idx="2168">
                  <c:v>41989</c:v>
                </c:pt>
                <c:pt idx="2169">
                  <c:v>41988</c:v>
                </c:pt>
                <c:pt idx="2170">
                  <c:v>41985</c:v>
                </c:pt>
                <c:pt idx="2171">
                  <c:v>41984</c:v>
                </c:pt>
                <c:pt idx="2172">
                  <c:v>41983</c:v>
                </c:pt>
                <c:pt idx="2173">
                  <c:v>41982</c:v>
                </c:pt>
                <c:pt idx="2174">
                  <c:v>41981</c:v>
                </c:pt>
                <c:pt idx="2175">
                  <c:v>41978</c:v>
                </c:pt>
                <c:pt idx="2176">
                  <c:v>41977</c:v>
                </c:pt>
                <c:pt idx="2177">
                  <c:v>41976</c:v>
                </c:pt>
                <c:pt idx="2178">
                  <c:v>41975</c:v>
                </c:pt>
                <c:pt idx="2179">
                  <c:v>41974</c:v>
                </c:pt>
                <c:pt idx="2180">
                  <c:v>41971</c:v>
                </c:pt>
                <c:pt idx="2181">
                  <c:v>41970</c:v>
                </c:pt>
                <c:pt idx="2182">
                  <c:v>41969</c:v>
                </c:pt>
                <c:pt idx="2183">
                  <c:v>41968</c:v>
                </c:pt>
                <c:pt idx="2184">
                  <c:v>41967</c:v>
                </c:pt>
                <c:pt idx="2185">
                  <c:v>41964</c:v>
                </c:pt>
                <c:pt idx="2186">
                  <c:v>41963</c:v>
                </c:pt>
                <c:pt idx="2187">
                  <c:v>41962</c:v>
                </c:pt>
                <c:pt idx="2188">
                  <c:v>41961</c:v>
                </c:pt>
                <c:pt idx="2189">
                  <c:v>41960</c:v>
                </c:pt>
                <c:pt idx="2190">
                  <c:v>41957</c:v>
                </c:pt>
                <c:pt idx="2191">
                  <c:v>41956</c:v>
                </c:pt>
                <c:pt idx="2192">
                  <c:v>41955</c:v>
                </c:pt>
                <c:pt idx="2193">
                  <c:v>41954</c:v>
                </c:pt>
                <c:pt idx="2194">
                  <c:v>41953</c:v>
                </c:pt>
                <c:pt idx="2195">
                  <c:v>41950</c:v>
                </c:pt>
                <c:pt idx="2196">
                  <c:v>41949</c:v>
                </c:pt>
                <c:pt idx="2197">
                  <c:v>41948</c:v>
                </c:pt>
                <c:pt idx="2198">
                  <c:v>41947</c:v>
                </c:pt>
                <c:pt idx="2199">
                  <c:v>41946</c:v>
                </c:pt>
                <c:pt idx="2200">
                  <c:v>41943</c:v>
                </c:pt>
                <c:pt idx="2201">
                  <c:v>41942</c:v>
                </c:pt>
                <c:pt idx="2202">
                  <c:v>41941</c:v>
                </c:pt>
                <c:pt idx="2203">
                  <c:v>41940</c:v>
                </c:pt>
                <c:pt idx="2204">
                  <c:v>41939</c:v>
                </c:pt>
                <c:pt idx="2205">
                  <c:v>41936</c:v>
                </c:pt>
                <c:pt idx="2206">
                  <c:v>41935</c:v>
                </c:pt>
                <c:pt idx="2207">
                  <c:v>41934</c:v>
                </c:pt>
                <c:pt idx="2208">
                  <c:v>41933</c:v>
                </c:pt>
                <c:pt idx="2209">
                  <c:v>41932</c:v>
                </c:pt>
                <c:pt idx="2210">
                  <c:v>41929</c:v>
                </c:pt>
                <c:pt idx="2211">
                  <c:v>41928</c:v>
                </c:pt>
                <c:pt idx="2212">
                  <c:v>41927</c:v>
                </c:pt>
                <c:pt idx="2213">
                  <c:v>41926</c:v>
                </c:pt>
                <c:pt idx="2214">
                  <c:v>41925</c:v>
                </c:pt>
                <c:pt idx="2215">
                  <c:v>41922</c:v>
                </c:pt>
                <c:pt idx="2216">
                  <c:v>41921</c:v>
                </c:pt>
                <c:pt idx="2217">
                  <c:v>41920</c:v>
                </c:pt>
                <c:pt idx="2218">
                  <c:v>41919</c:v>
                </c:pt>
                <c:pt idx="2219">
                  <c:v>41918</c:v>
                </c:pt>
                <c:pt idx="2220">
                  <c:v>41915</c:v>
                </c:pt>
                <c:pt idx="2221">
                  <c:v>41914</c:v>
                </c:pt>
                <c:pt idx="2222">
                  <c:v>41913</c:v>
                </c:pt>
                <c:pt idx="2223">
                  <c:v>41912</c:v>
                </c:pt>
                <c:pt idx="2224">
                  <c:v>41911</c:v>
                </c:pt>
                <c:pt idx="2225">
                  <c:v>41908</c:v>
                </c:pt>
                <c:pt idx="2226">
                  <c:v>41907</c:v>
                </c:pt>
                <c:pt idx="2227">
                  <c:v>41906</c:v>
                </c:pt>
                <c:pt idx="2228">
                  <c:v>41905</c:v>
                </c:pt>
                <c:pt idx="2229">
                  <c:v>41904</c:v>
                </c:pt>
                <c:pt idx="2230">
                  <c:v>41901</c:v>
                </c:pt>
                <c:pt idx="2231">
                  <c:v>41900</c:v>
                </c:pt>
                <c:pt idx="2232">
                  <c:v>41899</c:v>
                </c:pt>
                <c:pt idx="2233">
                  <c:v>41898</c:v>
                </c:pt>
                <c:pt idx="2234">
                  <c:v>41897</c:v>
                </c:pt>
                <c:pt idx="2235">
                  <c:v>41894</c:v>
                </c:pt>
                <c:pt idx="2236">
                  <c:v>41893</c:v>
                </c:pt>
                <c:pt idx="2237">
                  <c:v>41892</c:v>
                </c:pt>
                <c:pt idx="2238">
                  <c:v>41891</c:v>
                </c:pt>
                <c:pt idx="2239">
                  <c:v>41890</c:v>
                </c:pt>
                <c:pt idx="2240">
                  <c:v>41887</c:v>
                </c:pt>
                <c:pt idx="2241">
                  <c:v>41886</c:v>
                </c:pt>
                <c:pt idx="2242">
                  <c:v>41885</c:v>
                </c:pt>
                <c:pt idx="2243">
                  <c:v>41884</c:v>
                </c:pt>
                <c:pt idx="2244">
                  <c:v>41883</c:v>
                </c:pt>
                <c:pt idx="2245">
                  <c:v>41880</c:v>
                </c:pt>
                <c:pt idx="2246">
                  <c:v>41879</c:v>
                </c:pt>
                <c:pt idx="2247">
                  <c:v>41878</c:v>
                </c:pt>
                <c:pt idx="2248">
                  <c:v>41877</c:v>
                </c:pt>
                <c:pt idx="2249">
                  <c:v>41876</c:v>
                </c:pt>
                <c:pt idx="2250">
                  <c:v>41873</c:v>
                </c:pt>
                <c:pt idx="2251">
                  <c:v>41872</c:v>
                </c:pt>
                <c:pt idx="2252">
                  <c:v>41871</c:v>
                </c:pt>
                <c:pt idx="2253">
                  <c:v>41870</c:v>
                </c:pt>
                <c:pt idx="2254">
                  <c:v>41869</c:v>
                </c:pt>
                <c:pt idx="2255">
                  <c:v>41866</c:v>
                </c:pt>
                <c:pt idx="2256">
                  <c:v>41865</c:v>
                </c:pt>
                <c:pt idx="2257">
                  <c:v>41864</c:v>
                </c:pt>
                <c:pt idx="2258">
                  <c:v>41863</c:v>
                </c:pt>
                <c:pt idx="2259">
                  <c:v>41862</c:v>
                </c:pt>
                <c:pt idx="2260">
                  <c:v>41859</c:v>
                </c:pt>
                <c:pt idx="2261">
                  <c:v>41858</c:v>
                </c:pt>
                <c:pt idx="2262">
                  <c:v>41857</c:v>
                </c:pt>
                <c:pt idx="2263">
                  <c:v>41856</c:v>
                </c:pt>
                <c:pt idx="2264">
                  <c:v>41855</c:v>
                </c:pt>
                <c:pt idx="2265">
                  <c:v>41852</c:v>
                </c:pt>
                <c:pt idx="2266">
                  <c:v>41851</c:v>
                </c:pt>
                <c:pt idx="2267">
                  <c:v>41850</c:v>
                </c:pt>
                <c:pt idx="2268">
                  <c:v>41849</c:v>
                </c:pt>
                <c:pt idx="2269">
                  <c:v>41848</c:v>
                </c:pt>
                <c:pt idx="2270">
                  <c:v>41845</c:v>
                </c:pt>
                <c:pt idx="2271">
                  <c:v>41844</c:v>
                </c:pt>
                <c:pt idx="2272">
                  <c:v>41843</c:v>
                </c:pt>
                <c:pt idx="2273">
                  <c:v>41842</c:v>
                </c:pt>
                <c:pt idx="2274">
                  <c:v>41841</c:v>
                </c:pt>
                <c:pt idx="2275">
                  <c:v>41838</c:v>
                </c:pt>
                <c:pt idx="2276">
                  <c:v>41837</c:v>
                </c:pt>
                <c:pt idx="2277">
                  <c:v>41836</c:v>
                </c:pt>
                <c:pt idx="2278">
                  <c:v>41835</c:v>
                </c:pt>
                <c:pt idx="2279">
                  <c:v>41834</c:v>
                </c:pt>
                <c:pt idx="2280">
                  <c:v>41831</c:v>
                </c:pt>
                <c:pt idx="2281">
                  <c:v>41830</c:v>
                </c:pt>
                <c:pt idx="2282">
                  <c:v>41829</c:v>
                </c:pt>
                <c:pt idx="2283">
                  <c:v>41828</c:v>
                </c:pt>
                <c:pt idx="2284">
                  <c:v>41827</c:v>
                </c:pt>
                <c:pt idx="2285">
                  <c:v>41824</c:v>
                </c:pt>
                <c:pt idx="2286">
                  <c:v>41823</c:v>
                </c:pt>
                <c:pt idx="2287">
                  <c:v>41822</c:v>
                </c:pt>
                <c:pt idx="2288">
                  <c:v>41821</c:v>
                </c:pt>
                <c:pt idx="2289">
                  <c:v>41820</c:v>
                </c:pt>
                <c:pt idx="2290">
                  <c:v>41817</c:v>
                </c:pt>
                <c:pt idx="2291">
                  <c:v>41816</c:v>
                </c:pt>
                <c:pt idx="2292">
                  <c:v>41815</c:v>
                </c:pt>
                <c:pt idx="2293">
                  <c:v>41814</c:v>
                </c:pt>
                <c:pt idx="2294">
                  <c:v>41813</c:v>
                </c:pt>
                <c:pt idx="2295">
                  <c:v>41810</c:v>
                </c:pt>
                <c:pt idx="2296">
                  <c:v>41809</c:v>
                </c:pt>
                <c:pt idx="2297">
                  <c:v>41808</c:v>
                </c:pt>
                <c:pt idx="2298">
                  <c:v>41807</c:v>
                </c:pt>
                <c:pt idx="2299">
                  <c:v>41806</c:v>
                </c:pt>
                <c:pt idx="2300">
                  <c:v>41803</c:v>
                </c:pt>
                <c:pt idx="2301">
                  <c:v>41802</c:v>
                </c:pt>
                <c:pt idx="2302">
                  <c:v>41801</c:v>
                </c:pt>
                <c:pt idx="2303">
                  <c:v>41800</c:v>
                </c:pt>
                <c:pt idx="2304">
                  <c:v>41799</c:v>
                </c:pt>
                <c:pt idx="2305">
                  <c:v>41796</c:v>
                </c:pt>
                <c:pt idx="2306">
                  <c:v>41795</c:v>
                </c:pt>
                <c:pt idx="2307">
                  <c:v>41794</c:v>
                </c:pt>
                <c:pt idx="2308">
                  <c:v>41793</c:v>
                </c:pt>
                <c:pt idx="2309">
                  <c:v>41792</c:v>
                </c:pt>
                <c:pt idx="2310">
                  <c:v>41789</c:v>
                </c:pt>
                <c:pt idx="2311">
                  <c:v>41788</c:v>
                </c:pt>
                <c:pt idx="2312">
                  <c:v>41787</c:v>
                </c:pt>
                <c:pt idx="2313">
                  <c:v>41786</c:v>
                </c:pt>
                <c:pt idx="2314">
                  <c:v>41785</c:v>
                </c:pt>
                <c:pt idx="2315">
                  <c:v>41782</c:v>
                </c:pt>
                <c:pt idx="2316">
                  <c:v>41781</c:v>
                </c:pt>
                <c:pt idx="2317">
                  <c:v>41780</c:v>
                </c:pt>
                <c:pt idx="2318">
                  <c:v>41779</c:v>
                </c:pt>
                <c:pt idx="2319">
                  <c:v>41778</c:v>
                </c:pt>
                <c:pt idx="2320">
                  <c:v>41775</c:v>
                </c:pt>
                <c:pt idx="2321">
                  <c:v>41774</c:v>
                </c:pt>
                <c:pt idx="2322">
                  <c:v>41773</c:v>
                </c:pt>
                <c:pt idx="2323">
                  <c:v>41772</c:v>
                </c:pt>
                <c:pt idx="2324">
                  <c:v>41771</c:v>
                </c:pt>
                <c:pt idx="2325">
                  <c:v>41768</c:v>
                </c:pt>
                <c:pt idx="2326">
                  <c:v>41767</c:v>
                </c:pt>
                <c:pt idx="2327">
                  <c:v>41766</c:v>
                </c:pt>
                <c:pt idx="2328">
                  <c:v>41765</c:v>
                </c:pt>
                <c:pt idx="2329">
                  <c:v>41764</c:v>
                </c:pt>
                <c:pt idx="2330">
                  <c:v>41761</c:v>
                </c:pt>
                <c:pt idx="2331">
                  <c:v>41760</c:v>
                </c:pt>
                <c:pt idx="2332">
                  <c:v>41759</c:v>
                </c:pt>
                <c:pt idx="2333">
                  <c:v>41758</c:v>
                </c:pt>
                <c:pt idx="2334">
                  <c:v>41757</c:v>
                </c:pt>
                <c:pt idx="2335">
                  <c:v>41754</c:v>
                </c:pt>
                <c:pt idx="2336">
                  <c:v>41753</c:v>
                </c:pt>
                <c:pt idx="2337">
                  <c:v>41752</c:v>
                </c:pt>
                <c:pt idx="2338">
                  <c:v>41751</c:v>
                </c:pt>
                <c:pt idx="2339">
                  <c:v>41750</c:v>
                </c:pt>
                <c:pt idx="2340">
                  <c:v>41746</c:v>
                </c:pt>
                <c:pt idx="2341">
                  <c:v>41745</c:v>
                </c:pt>
                <c:pt idx="2342">
                  <c:v>41744</c:v>
                </c:pt>
                <c:pt idx="2343">
                  <c:v>41743</c:v>
                </c:pt>
                <c:pt idx="2344">
                  <c:v>41740</c:v>
                </c:pt>
                <c:pt idx="2345">
                  <c:v>41739</c:v>
                </c:pt>
                <c:pt idx="2346">
                  <c:v>41738</c:v>
                </c:pt>
                <c:pt idx="2347">
                  <c:v>41737</c:v>
                </c:pt>
                <c:pt idx="2348">
                  <c:v>41736</c:v>
                </c:pt>
                <c:pt idx="2349">
                  <c:v>41733</c:v>
                </c:pt>
                <c:pt idx="2350">
                  <c:v>41732</c:v>
                </c:pt>
                <c:pt idx="2351">
                  <c:v>41731</c:v>
                </c:pt>
                <c:pt idx="2352">
                  <c:v>41730</c:v>
                </c:pt>
                <c:pt idx="2353">
                  <c:v>41729</c:v>
                </c:pt>
                <c:pt idx="2354">
                  <c:v>41726</c:v>
                </c:pt>
                <c:pt idx="2355">
                  <c:v>41725</c:v>
                </c:pt>
                <c:pt idx="2356">
                  <c:v>41724</c:v>
                </c:pt>
                <c:pt idx="2357">
                  <c:v>41723</c:v>
                </c:pt>
                <c:pt idx="2358">
                  <c:v>41722</c:v>
                </c:pt>
                <c:pt idx="2359">
                  <c:v>41719</c:v>
                </c:pt>
                <c:pt idx="2360">
                  <c:v>41718</c:v>
                </c:pt>
                <c:pt idx="2361">
                  <c:v>41717</c:v>
                </c:pt>
                <c:pt idx="2362">
                  <c:v>41716</c:v>
                </c:pt>
                <c:pt idx="2363">
                  <c:v>41715</c:v>
                </c:pt>
                <c:pt idx="2364">
                  <c:v>41712</c:v>
                </c:pt>
                <c:pt idx="2365">
                  <c:v>41711</c:v>
                </c:pt>
                <c:pt idx="2366">
                  <c:v>41710</c:v>
                </c:pt>
                <c:pt idx="2367">
                  <c:v>41709</c:v>
                </c:pt>
                <c:pt idx="2368">
                  <c:v>41708</c:v>
                </c:pt>
                <c:pt idx="2369">
                  <c:v>41705</c:v>
                </c:pt>
                <c:pt idx="2370">
                  <c:v>41704</c:v>
                </c:pt>
                <c:pt idx="2371">
                  <c:v>41703</c:v>
                </c:pt>
                <c:pt idx="2372">
                  <c:v>41702</c:v>
                </c:pt>
                <c:pt idx="2373">
                  <c:v>41701</c:v>
                </c:pt>
                <c:pt idx="2374">
                  <c:v>41698</c:v>
                </c:pt>
                <c:pt idx="2375">
                  <c:v>41697</c:v>
                </c:pt>
                <c:pt idx="2376">
                  <c:v>41696</c:v>
                </c:pt>
                <c:pt idx="2377">
                  <c:v>41695</c:v>
                </c:pt>
                <c:pt idx="2378">
                  <c:v>41694</c:v>
                </c:pt>
                <c:pt idx="2379">
                  <c:v>41691</c:v>
                </c:pt>
                <c:pt idx="2380">
                  <c:v>41690</c:v>
                </c:pt>
                <c:pt idx="2381">
                  <c:v>41689</c:v>
                </c:pt>
                <c:pt idx="2382">
                  <c:v>41688</c:v>
                </c:pt>
                <c:pt idx="2383">
                  <c:v>41687</c:v>
                </c:pt>
                <c:pt idx="2384">
                  <c:v>41684</c:v>
                </c:pt>
                <c:pt idx="2385">
                  <c:v>41683</c:v>
                </c:pt>
                <c:pt idx="2386">
                  <c:v>41682</c:v>
                </c:pt>
                <c:pt idx="2387">
                  <c:v>41681</c:v>
                </c:pt>
                <c:pt idx="2388">
                  <c:v>41680</c:v>
                </c:pt>
                <c:pt idx="2389">
                  <c:v>41677</c:v>
                </c:pt>
                <c:pt idx="2390">
                  <c:v>41676</c:v>
                </c:pt>
                <c:pt idx="2391">
                  <c:v>41675</c:v>
                </c:pt>
                <c:pt idx="2392">
                  <c:v>41674</c:v>
                </c:pt>
                <c:pt idx="2393">
                  <c:v>41673</c:v>
                </c:pt>
                <c:pt idx="2394">
                  <c:v>41670</c:v>
                </c:pt>
                <c:pt idx="2395">
                  <c:v>41669</c:v>
                </c:pt>
                <c:pt idx="2396">
                  <c:v>41668</c:v>
                </c:pt>
                <c:pt idx="2397">
                  <c:v>41667</c:v>
                </c:pt>
                <c:pt idx="2398">
                  <c:v>41666</c:v>
                </c:pt>
                <c:pt idx="2399">
                  <c:v>41663</c:v>
                </c:pt>
                <c:pt idx="2400">
                  <c:v>41662</c:v>
                </c:pt>
                <c:pt idx="2401">
                  <c:v>41661</c:v>
                </c:pt>
                <c:pt idx="2402">
                  <c:v>41660</c:v>
                </c:pt>
                <c:pt idx="2403">
                  <c:v>41659</c:v>
                </c:pt>
                <c:pt idx="2404">
                  <c:v>41656</c:v>
                </c:pt>
                <c:pt idx="2405">
                  <c:v>41655</c:v>
                </c:pt>
                <c:pt idx="2406">
                  <c:v>41654</c:v>
                </c:pt>
                <c:pt idx="2407">
                  <c:v>41653</c:v>
                </c:pt>
                <c:pt idx="2408">
                  <c:v>41652</c:v>
                </c:pt>
                <c:pt idx="2409">
                  <c:v>41649</c:v>
                </c:pt>
                <c:pt idx="2410">
                  <c:v>41648</c:v>
                </c:pt>
                <c:pt idx="2411">
                  <c:v>41647</c:v>
                </c:pt>
                <c:pt idx="2412">
                  <c:v>41646</c:v>
                </c:pt>
                <c:pt idx="2413">
                  <c:v>41645</c:v>
                </c:pt>
                <c:pt idx="2414">
                  <c:v>41642</c:v>
                </c:pt>
                <c:pt idx="2415">
                  <c:v>41641</c:v>
                </c:pt>
                <c:pt idx="2416">
                  <c:v>41640</c:v>
                </c:pt>
                <c:pt idx="2417">
                  <c:v>41639</c:v>
                </c:pt>
                <c:pt idx="2418">
                  <c:v>41638</c:v>
                </c:pt>
                <c:pt idx="2419">
                  <c:v>41635</c:v>
                </c:pt>
                <c:pt idx="2420">
                  <c:v>41634</c:v>
                </c:pt>
                <c:pt idx="2421">
                  <c:v>41632</c:v>
                </c:pt>
                <c:pt idx="2422">
                  <c:v>41631</c:v>
                </c:pt>
                <c:pt idx="2423">
                  <c:v>41628</c:v>
                </c:pt>
                <c:pt idx="2424">
                  <c:v>41627</c:v>
                </c:pt>
                <c:pt idx="2425">
                  <c:v>41626</c:v>
                </c:pt>
                <c:pt idx="2426">
                  <c:v>41625</c:v>
                </c:pt>
                <c:pt idx="2427">
                  <c:v>41624</c:v>
                </c:pt>
                <c:pt idx="2428">
                  <c:v>41621</c:v>
                </c:pt>
                <c:pt idx="2429">
                  <c:v>41620</c:v>
                </c:pt>
                <c:pt idx="2430">
                  <c:v>41619</c:v>
                </c:pt>
                <c:pt idx="2431">
                  <c:v>41618</c:v>
                </c:pt>
                <c:pt idx="2432">
                  <c:v>41617</c:v>
                </c:pt>
                <c:pt idx="2433">
                  <c:v>41614</c:v>
                </c:pt>
                <c:pt idx="2434">
                  <c:v>41613</c:v>
                </c:pt>
                <c:pt idx="2435">
                  <c:v>41612</c:v>
                </c:pt>
                <c:pt idx="2436">
                  <c:v>41611</c:v>
                </c:pt>
                <c:pt idx="2437">
                  <c:v>41610</c:v>
                </c:pt>
                <c:pt idx="2438">
                  <c:v>41607</c:v>
                </c:pt>
                <c:pt idx="2439">
                  <c:v>41606</c:v>
                </c:pt>
                <c:pt idx="2440">
                  <c:v>41605</c:v>
                </c:pt>
                <c:pt idx="2441">
                  <c:v>41604</c:v>
                </c:pt>
                <c:pt idx="2442">
                  <c:v>41603</c:v>
                </c:pt>
                <c:pt idx="2443">
                  <c:v>41600</c:v>
                </c:pt>
                <c:pt idx="2444">
                  <c:v>41599</c:v>
                </c:pt>
                <c:pt idx="2445">
                  <c:v>41598</c:v>
                </c:pt>
                <c:pt idx="2446">
                  <c:v>41597</c:v>
                </c:pt>
                <c:pt idx="2447">
                  <c:v>41596</c:v>
                </c:pt>
                <c:pt idx="2448">
                  <c:v>41593</c:v>
                </c:pt>
                <c:pt idx="2449">
                  <c:v>41592</c:v>
                </c:pt>
                <c:pt idx="2450">
                  <c:v>41591</c:v>
                </c:pt>
                <c:pt idx="2451">
                  <c:v>41590</c:v>
                </c:pt>
                <c:pt idx="2452">
                  <c:v>41589</c:v>
                </c:pt>
                <c:pt idx="2453">
                  <c:v>41586</c:v>
                </c:pt>
                <c:pt idx="2454">
                  <c:v>41585</c:v>
                </c:pt>
                <c:pt idx="2455">
                  <c:v>41584</c:v>
                </c:pt>
                <c:pt idx="2456">
                  <c:v>41583</c:v>
                </c:pt>
                <c:pt idx="2457">
                  <c:v>41582</c:v>
                </c:pt>
                <c:pt idx="2458">
                  <c:v>41579</c:v>
                </c:pt>
                <c:pt idx="2459">
                  <c:v>41578</c:v>
                </c:pt>
                <c:pt idx="2460">
                  <c:v>41577</c:v>
                </c:pt>
                <c:pt idx="2461">
                  <c:v>41576</c:v>
                </c:pt>
                <c:pt idx="2462">
                  <c:v>41575</c:v>
                </c:pt>
                <c:pt idx="2463">
                  <c:v>41572</c:v>
                </c:pt>
                <c:pt idx="2464">
                  <c:v>41571</c:v>
                </c:pt>
                <c:pt idx="2465">
                  <c:v>41570</c:v>
                </c:pt>
                <c:pt idx="2466">
                  <c:v>41569</c:v>
                </c:pt>
                <c:pt idx="2467">
                  <c:v>41568</c:v>
                </c:pt>
                <c:pt idx="2468">
                  <c:v>41565</c:v>
                </c:pt>
                <c:pt idx="2469">
                  <c:v>41564</c:v>
                </c:pt>
                <c:pt idx="2470">
                  <c:v>41563</c:v>
                </c:pt>
                <c:pt idx="2471">
                  <c:v>41562</c:v>
                </c:pt>
                <c:pt idx="2472">
                  <c:v>41561</c:v>
                </c:pt>
                <c:pt idx="2473">
                  <c:v>41558</c:v>
                </c:pt>
                <c:pt idx="2474">
                  <c:v>41557</c:v>
                </c:pt>
                <c:pt idx="2475">
                  <c:v>41556</c:v>
                </c:pt>
                <c:pt idx="2476">
                  <c:v>41555</c:v>
                </c:pt>
                <c:pt idx="2477">
                  <c:v>41554</c:v>
                </c:pt>
                <c:pt idx="2478">
                  <c:v>41551</c:v>
                </c:pt>
                <c:pt idx="2479">
                  <c:v>41550</c:v>
                </c:pt>
                <c:pt idx="2480">
                  <c:v>41549</c:v>
                </c:pt>
                <c:pt idx="2481">
                  <c:v>41548</c:v>
                </c:pt>
                <c:pt idx="2482">
                  <c:v>41547</c:v>
                </c:pt>
                <c:pt idx="2483">
                  <c:v>41544</c:v>
                </c:pt>
                <c:pt idx="2484">
                  <c:v>41543</c:v>
                </c:pt>
                <c:pt idx="2485">
                  <c:v>41542</c:v>
                </c:pt>
                <c:pt idx="2486">
                  <c:v>41541</c:v>
                </c:pt>
                <c:pt idx="2487">
                  <c:v>41540</c:v>
                </c:pt>
                <c:pt idx="2488">
                  <c:v>41537</c:v>
                </c:pt>
                <c:pt idx="2489">
                  <c:v>41536</c:v>
                </c:pt>
                <c:pt idx="2490">
                  <c:v>41535</c:v>
                </c:pt>
                <c:pt idx="2491">
                  <c:v>41534</c:v>
                </c:pt>
                <c:pt idx="2492">
                  <c:v>41533</c:v>
                </c:pt>
                <c:pt idx="2493">
                  <c:v>41530</c:v>
                </c:pt>
                <c:pt idx="2494">
                  <c:v>41529</c:v>
                </c:pt>
                <c:pt idx="2495">
                  <c:v>41528</c:v>
                </c:pt>
                <c:pt idx="2496">
                  <c:v>41527</c:v>
                </c:pt>
                <c:pt idx="2497">
                  <c:v>41526</c:v>
                </c:pt>
                <c:pt idx="2498">
                  <c:v>41523</c:v>
                </c:pt>
                <c:pt idx="2499">
                  <c:v>41522</c:v>
                </c:pt>
                <c:pt idx="2500">
                  <c:v>41521</c:v>
                </c:pt>
                <c:pt idx="2501">
                  <c:v>41520</c:v>
                </c:pt>
                <c:pt idx="2502">
                  <c:v>41519</c:v>
                </c:pt>
                <c:pt idx="2503">
                  <c:v>41516</c:v>
                </c:pt>
                <c:pt idx="2504">
                  <c:v>41515</c:v>
                </c:pt>
                <c:pt idx="2505">
                  <c:v>41514</c:v>
                </c:pt>
                <c:pt idx="2506">
                  <c:v>41513</c:v>
                </c:pt>
                <c:pt idx="2507">
                  <c:v>41512</c:v>
                </c:pt>
                <c:pt idx="2508">
                  <c:v>41509</c:v>
                </c:pt>
                <c:pt idx="2509">
                  <c:v>41508</c:v>
                </c:pt>
                <c:pt idx="2510">
                  <c:v>41507</c:v>
                </c:pt>
                <c:pt idx="2511">
                  <c:v>41506</c:v>
                </c:pt>
                <c:pt idx="2512">
                  <c:v>41505</c:v>
                </c:pt>
                <c:pt idx="2513">
                  <c:v>41502</c:v>
                </c:pt>
                <c:pt idx="2514">
                  <c:v>41501</c:v>
                </c:pt>
                <c:pt idx="2515">
                  <c:v>41500</c:v>
                </c:pt>
                <c:pt idx="2516">
                  <c:v>41499</c:v>
                </c:pt>
                <c:pt idx="2517">
                  <c:v>41498</c:v>
                </c:pt>
                <c:pt idx="2518">
                  <c:v>41495</c:v>
                </c:pt>
                <c:pt idx="2519">
                  <c:v>41494</c:v>
                </c:pt>
                <c:pt idx="2520">
                  <c:v>41493</c:v>
                </c:pt>
                <c:pt idx="2521">
                  <c:v>41492</c:v>
                </c:pt>
                <c:pt idx="2522">
                  <c:v>41491</c:v>
                </c:pt>
                <c:pt idx="2523">
                  <c:v>41488</c:v>
                </c:pt>
                <c:pt idx="2524">
                  <c:v>41487</c:v>
                </c:pt>
                <c:pt idx="2525">
                  <c:v>41486</c:v>
                </c:pt>
                <c:pt idx="2526">
                  <c:v>41485</c:v>
                </c:pt>
                <c:pt idx="2527">
                  <c:v>41484</c:v>
                </c:pt>
                <c:pt idx="2528">
                  <c:v>41481</c:v>
                </c:pt>
                <c:pt idx="2529">
                  <c:v>41480</c:v>
                </c:pt>
                <c:pt idx="2530">
                  <c:v>41479</c:v>
                </c:pt>
                <c:pt idx="2531">
                  <c:v>41478</c:v>
                </c:pt>
                <c:pt idx="2532">
                  <c:v>41477</c:v>
                </c:pt>
                <c:pt idx="2533">
                  <c:v>41474</c:v>
                </c:pt>
                <c:pt idx="2534">
                  <c:v>41473</c:v>
                </c:pt>
                <c:pt idx="2535">
                  <c:v>41472</c:v>
                </c:pt>
                <c:pt idx="2536">
                  <c:v>41471</c:v>
                </c:pt>
                <c:pt idx="2537">
                  <c:v>41470</c:v>
                </c:pt>
                <c:pt idx="2538">
                  <c:v>41467</c:v>
                </c:pt>
                <c:pt idx="2539">
                  <c:v>41466</c:v>
                </c:pt>
                <c:pt idx="2540">
                  <c:v>41465</c:v>
                </c:pt>
                <c:pt idx="2541">
                  <c:v>41464</c:v>
                </c:pt>
                <c:pt idx="2542">
                  <c:v>41463</c:v>
                </c:pt>
                <c:pt idx="2543">
                  <c:v>41460</c:v>
                </c:pt>
                <c:pt idx="2544">
                  <c:v>41459</c:v>
                </c:pt>
                <c:pt idx="2545">
                  <c:v>41458</c:v>
                </c:pt>
                <c:pt idx="2546">
                  <c:v>41457</c:v>
                </c:pt>
                <c:pt idx="2547">
                  <c:v>41456</c:v>
                </c:pt>
                <c:pt idx="2548">
                  <c:v>41453</c:v>
                </c:pt>
                <c:pt idx="2549">
                  <c:v>41452</c:v>
                </c:pt>
                <c:pt idx="2550">
                  <c:v>41451</c:v>
                </c:pt>
                <c:pt idx="2551">
                  <c:v>41450</c:v>
                </c:pt>
                <c:pt idx="2552">
                  <c:v>41449</c:v>
                </c:pt>
                <c:pt idx="2553">
                  <c:v>41446</c:v>
                </c:pt>
                <c:pt idx="2554">
                  <c:v>41445</c:v>
                </c:pt>
                <c:pt idx="2555">
                  <c:v>41444</c:v>
                </c:pt>
                <c:pt idx="2556">
                  <c:v>41443</c:v>
                </c:pt>
                <c:pt idx="2557">
                  <c:v>41442</c:v>
                </c:pt>
                <c:pt idx="2558">
                  <c:v>41439</c:v>
                </c:pt>
                <c:pt idx="2559">
                  <c:v>41438</c:v>
                </c:pt>
                <c:pt idx="2560">
                  <c:v>41437</c:v>
                </c:pt>
                <c:pt idx="2561">
                  <c:v>41436</c:v>
                </c:pt>
                <c:pt idx="2562">
                  <c:v>41435</c:v>
                </c:pt>
                <c:pt idx="2563">
                  <c:v>41432</c:v>
                </c:pt>
                <c:pt idx="2564">
                  <c:v>41431</c:v>
                </c:pt>
                <c:pt idx="2565">
                  <c:v>41430</c:v>
                </c:pt>
                <c:pt idx="2566">
                  <c:v>41429</c:v>
                </c:pt>
                <c:pt idx="2567">
                  <c:v>41428</c:v>
                </c:pt>
                <c:pt idx="2568">
                  <c:v>41425</c:v>
                </c:pt>
                <c:pt idx="2569">
                  <c:v>41424</c:v>
                </c:pt>
                <c:pt idx="2570">
                  <c:v>41423</c:v>
                </c:pt>
                <c:pt idx="2571">
                  <c:v>41422</c:v>
                </c:pt>
                <c:pt idx="2572">
                  <c:v>41421</c:v>
                </c:pt>
                <c:pt idx="2573">
                  <c:v>41418</c:v>
                </c:pt>
                <c:pt idx="2574">
                  <c:v>41417</c:v>
                </c:pt>
                <c:pt idx="2575">
                  <c:v>41416</c:v>
                </c:pt>
                <c:pt idx="2576">
                  <c:v>41415</c:v>
                </c:pt>
                <c:pt idx="2577">
                  <c:v>41414</c:v>
                </c:pt>
                <c:pt idx="2578">
                  <c:v>41411</c:v>
                </c:pt>
                <c:pt idx="2579">
                  <c:v>41410</c:v>
                </c:pt>
                <c:pt idx="2580">
                  <c:v>41409</c:v>
                </c:pt>
                <c:pt idx="2581">
                  <c:v>41408</c:v>
                </c:pt>
                <c:pt idx="2582">
                  <c:v>41407</c:v>
                </c:pt>
                <c:pt idx="2583">
                  <c:v>41404</c:v>
                </c:pt>
                <c:pt idx="2584">
                  <c:v>41403</c:v>
                </c:pt>
                <c:pt idx="2585">
                  <c:v>41402</c:v>
                </c:pt>
                <c:pt idx="2586">
                  <c:v>41401</c:v>
                </c:pt>
                <c:pt idx="2587">
                  <c:v>41400</c:v>
                </c:pt>
                <c:pt idx="2588">
                  <c:v>41397</c:v>
                </c:pt>
                <c:pt idx="2589">
                  <c:v>41396</c:v>
                </c:pt>
                <c:pt idx="2590">
                  <c:v>41395</c:v>
                </c:pt>
                <c:pt idx="2591">
                  <c:v>41394</c:v>
                </c:pt>
                <c:pt idx="2592">
                  <c:v>41393</c:v>
                </c:pt>
                <c:pt idx="2593">
                  <c:v>41390</c:v>
                </c:pt>
                <c:pt idx="2594">
                  <c:v>41389</c:v>
                </c:pt>
                <c:pt idx="2595">
                  <c:v>41388</c:v>
                </c:pt>
                <c:pt idx="2596">
                  <c:v>41387</c:v>
                </c:pt>
                <c:pt idx="2597">
                  <c:v>41386</c:v>
                </c:pt>
                <c:pt idx="2598">
                  <c:v>41383</c:v>
                </c:pt>
                <c:pt idx="2599">
                  <c:v>41382</c:v>
                </c:pt>
                <c:pt idx="2600">
                  <c:v>41381</c:v>
                </c:pt>
                <c:pt idx="2601">
                  <c:v>41380</c:v>
                </c:pt>
                <c:pt idx="2602">
                  <c:v>41379</c:v>
                </c:pt>
                <c:pt idx="2603">
                  <c:v>41376</c:v>
                </c:pt>
                <c:pt idx="2604">
                  <c:v>41375</c:v>
                </c:pt>
                <c:pt idx="2605">
                  <c:v>41374</c:v>
                </c:pt>
                <c:pt idx="2606">
                  <c:v>41373</c:v>
                </c:pt>
                <c:pt idx="2607">
                  <c:v>41372</c:v>
                </c:pt>
                <c:pt idx="2608">
                  <c:v>41369</c:v>
                </c:pt>
                <c:pt idx="2609">
                  <c:v>41368</c:v>
                </c:pt>
                <c:pt idx="2610">
                  <c:v>41367</c:v>
                </c:pt>
                <c:pt idx="2611">
                  <c:v>41366</c:v>
                </c:pt>
                <c:pt idx="2612">
                  <c:v>41365</c:v>
                </c:pt>
                <c:pt idx="2613">
                  <c:v>41361</c:v>
                </c:pt>
                <c:pt idx="2614">
                  <c:v>41360</c:v>
                </c:pt>
                <c:pt idx="2615">
                  <c:v>41359</c:v>
                </c:pt>
                <c:pt idx="2616">
                  <c:v>41358</c:v>
                </c:pt>
                <c:pt idx="2617">
                  <c:v>41355</c:v>
                </c:pt>
                <c:pt idx="2618">
                  <c:v>41354</c:v>
                </c:pt>
                <c:pt idx="2619">
                  <c:v>41353</c:v>
                </c:pt>
                <c:pt idx="2620">
                  <c:v>41352</c:v>
                </c:pt>
                <c:pt idx="2621">
                  <c:v>41351</c:v>
                </c:pt>
                <c:pt idx="2622">
                  <c:v>41348</c:v>
                </c:pt>
                <c:pt idx="2623">
                  <c:v>41347</c:v>
                </c:pt>
                <c:pt idx="2624">
                  <c:v>41346</c:v>
                </c:pt>
                <c:pt idx="2625">
                  <c:v>41345</c:v>
                </c:pt>
                <c:pt idx="2626">
                  <c:v>41344</c:v>
                </c:pt>
                <c:pt idx="2627">
                  <c:v>41341</c:v>
                </c:pt>
                <c:pt idx="2628">
                  <c:v>41340</c:v>
                </c:pt>
                <c:pt idx="2629">
                  <c:v>41339</c:v>
                </c:pt>
                <c:pt idx="2630">
                  <c:v>41338</c:v>
                </c:pt>
                <c:pt idx="2631">
                  <c:v>41337</c:v>
                </c:pt>
                <c:pt idx="2632">
                  <c:v>41334</c:v>
                </c:pt>
                <c:pt idx="2633">
                  <c:v>41333</c:v>
                </c:pt>
                <c:pt idx="2634">
                  <c:v>41332</c:v>
                </c:pt>
                <c:pt idx="2635">
                  <c:v>41331</c:v>
                </c:pt>
                <c:pt idx="2636">
                  <c:v>41330</c:v>
                </c:pt>
                <c:pt idx="2637">
                  <c:v>41327</c:v>
                </c:pt>
                <c:pt idx="2638">
                  <c:v>41326</c:v>
                </c:pt>
                <c:pt idx="2639">
                  <c:v>41325</c:v>
                </c:pt>
                <c:pt idx="2640">
                  <c:v>41324</c:v>
                </c:pt>
                <c:pt idx="2641">
                  <c:v>41320</c:v>
                </c:pt>
                <c:pt idx="2642">
                  <c:v>41319</c:v>
                </c:pt>
                <c:pt idx="2643">
                  <c:v>41318</c:v>
                </c:pt>
                <c:pt idx="2644">
                  <c:v>41317</c:v>
                </c:pt>
                <c:pt idx="2645">
                  <c:v>41316</c:v>
                </c:pt>
                <c:pt idx="2646">
                  <c:v>41313</c:v>
                </c:pt>
                <c:pt idx="2647">
                  <c:v>41312</c:v>
                </c:pt>
                <c:pt idx="2648">
                  <c:v>41311</c:v>
                </c:pt>
                <c:pt idx="2649">
                  <c:v>41310</c:v>
                </c:pt>
                <c:pt idx="2650">
                  <c:v>41309</c:v>
                </c:pt>
                <c:pt idx="2651">
                  <c:v>41306</c:v>
                </c:pt>
                <c:pt idx="2652">
                  <c:v>41305</c:v>
                </c:pt>
                <c:pt idx="2653">
                  <c:v>41304</c:v>
                </c:pt>
                <c:pt idx="2654">
                  <c:v>41303</c:v>
                </c:pt>
                <c:pt idx="2655">
                  <c:v>41302</c:v>
                </c:pt>
                <c:pt idx="2656">
                  <c:v>41299</c:v>
                </c:pt>
                <c:pt idx="2657">
                  <c:v>41298</c:v>
                </c:pt>
                <c:pt idx="2658">
                  <c:v>41297</c:v>
                </c:pt>
                <c:pt idx="2659">
                  <c:v>41296</c:v>
                </c:pt>
                <c:pt idx="2660">
                  <c:v>41292</c:v>
                </c:pt>
                <c:pt idx="2661">
                  <c:v>41291</c:v>
                </c:pt>
                <c:pt idx="2662">
                  <c:v>41290</c:v>
                </c:pt>
                <c:pt idx="2663">
                  <c:v>41289</c:v>
                </c:pt>
                <c:pt idx="2664">
                  <c:v>41288</c:v>
                </c:pt>
                <c:pt idx="2665">
                  <c:v>41285</c:v>
                </c:pt>
                <c:pt idx="2666">
                  <c:v>41284</c:v>
                </c:pt>
                <c:pt idx="2667">
                  <c:v>41283</c:v>
                </c:pt>
                <c:pt idx="2668">
                  <c:v>41282</c:v>
                </c:pt>
                <c:pt idx="2669">
                  <c:v>41281</c:v>
                </c:pt>
                <c:pt idx="2670">
                  <c:v>41278</c:v>
                </c:pt>
                <c:pt idx="2671">
                  <c:v>41277</c:v>
                </c:pt>
                <c:pt idx="2672">
                  <c:v>41276</c:v>
                </c:pt>
                <c:pt idx="2673">
                  <c:v>41274</c:v>
                </c:pt>
                <c:pt idx="2674">
                  <c:v>41271</c:v>
                </c:pt>
                <c:pt idx="2675">
                  <c:v>41270</c:v>
                </c:pt>
                <c:pt idx="2676">
                  <c:v>41269</c:v>
                </c:pt>
                <c:pt idx="2677">
                  <c:v>41267</c:v>
                </c:pt>
                <c:pt idx="2678">
                  <c:v>41264</c:v>
                </c:pt>
                <c:pt idx="2679">
                  <c:v>41263</c:v>
                </c:pt>
                <c:pt idx="2680">
                  <c:v>41262</c:v>
                </c:pt>
                <c:pt idx="2681">
                  <c:v>41261</c:v>
                </c:pt>
                <c:pt idx="2682">
                  <c:v>41260</c:v>
                </c:pt>
                <c:pt idx="2683">
                  <c:v>41257</c:v>
                </c:pt>
                <c:pt idx="2684">
                  <c:v>41256</c:v>
                </c:pt>
                <c:pt idx="2685">
                  <c:v>41255</c:v>
                </c:pt>
                <c:pt idx="2686">
                  <c:v>41254</c:v>
                </c:pt>
                <c:pt idx="2687">
                  <c:v>41253</c:v>
                </c:pt>
                <c:pt idx="2688">
                  <c:v>41250</c:v>
                </c:pt>
                <c:pt idx="2689">
                  <c:v>41249</c:v>
                </c:pt>
                <c:pt idx="2690">
                  <c:v>41248</c:v>
                </c:pt>
                <c:pt idx="2691">
                  <c:v>41247</c:v>
                </c:pt>
                <c:pt idx="2692">
                  <c:v>41246</c:v>
                </c:pt>
                <c:pt idx="2693">
                  <c:v>41243</c:v>
                </c:pt>
                <c:pt idx="2694">
                  <c:v>41242</c:v>
                </c:pt>
                <c:pt idx="2695">
                  <c:v>41241</c:v>
                </c:pt>
                <c:pt idx="2696">
                  <c:v>41240</c:v>
                </c:pt>
                <c:pt idx="2697">
                  <c:v>41239</c:v>
                </c:pt>
                <c:pt idx="2698">
                  <c:v>41236</c:v>
                </c:pt>
                <c:pt idx="2699">
                  <c:v>41234</c:v>
                </c:pt>
                <c:pt idx="2700">
                  <c:v>41233</c:v>
                </c:pt>
                <c:pt idx="2701">
                  <c:v>41232</c:v>
                </c:pt>
                <c:pt idx="2702">
                  <c:v>41229</c:v>
                </c:pt>
                <c:pt idx="2703">
                  <c:v>41228</c:v>
                </c:pt>
                <c:pt idx="2704">
                  <c:v>41227</c:v>
                </c:pt>
                <c:pt idx="2705">
                  <c:v>41226</c:v>
                </c:pt>
                <c:pt idx="2706">
                  <c:v>41225</c:v>
                </c:pt>
                <c:pt idx="2707">
                  <c:v>41222</c:v>
                </c:pt>
                <c:pt idx="2708">
                  <c:v>41221</c:v>
                </c:pt>
                <c:pt idx="2709">
                  <c:v>41220</c:v>
                </c:pt>
                <c:pt idx="2710">
                  <c:v>41219</c:v>
                </c:pt>
                <c:pt idx="2711">
                  <c:v>41218</c:v>
                </c:pt>
                <c:pt idx="2712">
                  <c:v>41215</c:v>
                </c:pt>
                <c:pt idx="2713">
                  <c:v>41214</c:v>
                </c:pt>
                <c:pt idx="2714">
                  <c:v>41213</c:v>
                </c:pt>
                <c:pt idx="2715">
                  <c:v>41212</c:v>
                </c:pt>
                <c:pt idx="2716">
                  <c:v>41211</c:v>
                </c:pt>
                <c:pt idx="2717">
                  <c:v>41208</c:v>
                </c:pt>
                <c:pt idx="2718">
                  <c:v>41207</c:v>
                </c:pt>
                <c:pt idx="2719">
                  <c:v>41206</c:v>
                </c:pt>
                <c:pt idx="2720">
                  <c:v>41205</c:v>
                </c:pt>
                <c:pt idx="2721">
                  <c:v>41204</c:v>
                </c:pt>
                <c:pt idx="2722">
                  <c:v>41201</c:v>
                </c:pt>
                <c:pt idx="2723">
                  <c:v>41200</c:v>
                </c:pt>
                <c:pt idx="2724">
                  <c:v>41199</c:v>
                </c:pt>
                <c:pt idx="2725">
                  <c:v>41198</c:v>
                </c:pt>
                <c:pt idx="2726">
                  <c:v>41197</c:v>
                </c:pt>
                <c:pt idx="2727">
                  <c:v>41194</c:v>
                </c:pt>
                <c:pt idx="2728">
                  <c:v>41193</c:v>
                </c:pt>
                <c:pt idx="2729">
                  <c:v>41192</c:v>
                </c:pt>
                <c:pt idx="2730">
                  <c:v>41191</c:v>
                </c:pt>
                <c:pt idx="2731">
                  <c:v>41190</c:v>
                </c:pt>
                <c:pt idx="2732">
                  <c:v>41187</c:v>
                </c:pt>
                <c:pt idx="2733">
                  <c:v>41186</c:v>
                </c:pt>
                <c:pt idx="2734">
                  <c:v>41185</c:v>
                </c:pt>
                <c:pt idx="2735">
                  <c:v>41184</c:v>
                </c:pt>
                <c:pt idx="2736">
                  <c:v>41183</c:v>
                </c:pt>
                <c:pt idx="2737">
                  <c:v>41180</c:v>
                </c:pt>
                <c:pt idx="2738">
                  <c:v>41179</c:v>
                </c:pt>
                <c:pt idx="2739">
                  <c:v>41178</c:v>
                </c:pt>
                <c:pt idx="2740">
                  <c:v>41177</c:v>
                </c:pt>
                <c:pt idx="2741">
                  <c:v>41176</c:v>
                </c:pt>
                <c:pt idx="2742">
                  <c:v>41173</c:v>
                </c:pt>
                <c:pt idx="2743">
                  <c:v>41172</c:v>
                </c:pt>
                <c:pt idx="2744">
                  <c:v>41171</c:v>
                </c:pt>
                <c:pt idx="2745">
                  <c:v>41170</c:v>
                </c:pt>
                <c:pt idx="2746">
                  <c:v>41169</c:v>
                </c:pt>
                <c:pt idx="2747">
                  <c:v>41166</c:v>
                </c:pt>
                <c:pt idx="2748">
                  <c:v>41165</c:v>
                </c:pt>
                <c:pt idx="2749">
                  <c:v>41164</c:v>
                </c:pt>
                <c:pt idx="2750">
                  <c:v>41163</c:v>
                </c:pt>
                <c:pt idx="2751">
                  <c:v>41162</c:v>
                </c:pt>
                <c:pt idx="2752">
                  <c:v>41159</c:v>
                </c:pt>
                <c:pt idx="2753">
                  <c:v>41158</c:v>
                </c:pt>
                <c:pt idx="2754">
                  <c:v>41157</c:v>
                </c:pt>
                <c:pt idx="2755">
                  <c:v>41156</c:v>
                </c:pt>
                <c:pt idx="2756">
                  <c:v>41152</c:v>
                </c:pt>
                <c:pt idx="2757">
                  <c:v>41151</c:v>
                </c:pt>
                <c:pt idx="2758">
                  <c:v>41150</c:v>
                </c:pt>
                <c:pt idx="2759">
                  <c:v>41149</c:v>
                </c:pt>
                <c:pt idx="2760">
                  <c:v>41148</c:v>
                </c:pt>
                <c:pt idx="2761">
                  <c:v>41145</c:v>
                </c:pt>
                <c:pt idx="2762">
                  <c:v>41144</c:v>
                </c:pt>
                <c:pt idx="2763">
                  <c:v>41143</c:v>
                </c:pt>
                <c:pt idx="2764">
                  <c:v>41142</c:v>
                </c:pt>
                <c:pt idx="2765">
                  <c:v>41141</c:v>
                </c:pt>
                <c:pt idx="2766">
                  <c:v>41138</c:v>
                </c:pt>
                <c:pt idx="2767">
                  <c:v>41137</c:v>
                </c:pt>
                <c:pt idx="2768">
                  <c:v>41136</c:v>
                </c:pt>
                <c:pt idx="2769">
                  <c:v>41135</c:v>
                </c:pt>
                <c:pt idx="2770">
                  <c:v>41134</c:v>
                </c:pt>
                <c:pt idx="2771">
                  <c:v>41131</c:v>
                </c:pt>
                <c:pt idx="2772">
                  <c:v>41130</c:v>
                </c:pt>
                <c:pt idx="2773">
                  <c:v>41129</c:v>
                </c:pt>
                <c:pt idx="2774">
                  <c:v>41128</c:v>
                </c:pt>
                <c:pt idx="2775">
                  <c:v>41127</c:v>
                </c:pt>
                <c:pt idx="2776">
                  <c:v>41124</c:v>
                </c:pt>
                <c:pt idx="2777">
                  <c:v>41123</c:v>
                </c:pt>
                <c:pt idx="2778">
                  <c:v>41122</c:v>
                </c:pt>
                <c:pt idx="2779">
                  <c:v>41121</c:v>
                </c:pt>
                <c:pt idx="2780">
                  <c:v>41120</c:v>
                </c:pt>
                <c:pt idx="2781">
                  <c:v>41117</c:v>
                </c:pt>
                <c:pt idx="2782">
                  <c:v>41116</c:v>
                </c:pt>
                <c:pt idx="2783">
                  <c:v>41115</c:v>
                </c:pt>
                <c:pt idx="2784">
                  <c:v>41114</c:v>
                </c:pt>
                <c:pt idx="2785">
                  <c:v>41113</c:v>
                </c:pt>
                <c:pt idx="2786">
                  <c:v>41110</c:v>
                </c:pt>
                <c:pt idx="2787">
                  <c:v>41109</c:v>
                </c:pt>
                <c:pt idx="2788">
                  <c:v>41108</c:v>
                </c:pt>
                <c:pt idx="2789">
                  <c:v>41107</c:v>
                </c:pt>
                <c:pt idx="2790">
                  <c:v>41106</c:v>
                </c:pt>
                <c:pt idx="2791">
                  <c:v>41103</c:v>
                </c:pt>
                <c:pt idx="2792">
                  <c:v>41102</c:v>
                </c:pt>
                <c:pt idx="2793">
                  <c:v>41101</c:v>
                </c:pt>
                <c:pt idx="2794">
                  <c:v>41100</c:v>
                </c:pt>
                <c:pt idx="2795">
                  <c:v>41099</c:v>
                </c:pt>
                <c:pt idx="2796">
                  <c:v>41096</c:v>
                </c:pt>
                <c:pt idx="2797">
                  <c:v>41095</c:v>
                </c:pt>
                <c:pt idx="2798">
                  <c:v>41093</c:v>
                </c:pt>
                <c:pt idx="2799">
                  <c:v>41092</c:v>
                </c:pt>
                <c:pt idx="2800">
                  <c:v>41089</c:v>
                </c:pt>
                <c:pt idx="2801">
                  <c:v>41088</c:v>
                </c:pt>
                <c:pt idx="2802">
                  <c:v>41087</c:v>
                </c:pt>
                <c:pt idx="2803">
                  <c:v>41086</c:v>
                </c:pt>
                <c:pt idx="2804">
                  <c:v>41085</c:v>
                </c:pt>
                <c:pt idx="2805">
                  <c:v>41082</c:v>
                </c:pt>
                <c:pt idx="2806">
                  <c:v>41081</c:v>
                </c:pt>
                <c:pt idx="2807">
                  <c:v>41080</c:v>
                </c:pt>
                <c:pt idx="2808">
                  <c:v>41079</c:v>
                </c:pt>
                <c:pt idx="2809">
                  <c:v>41078</c:v>
                </c:pt>
                <c:pt idx="2810">
                  <c:v>41075</c:v>
                </c:pt>
                <c:pt idx="2811">
                  <c:v>41074</c:v>
                </c:pt>
                <c:pt idx="2812">
                  <c:v>41073</c:v>
                </c:pt>
                <c:pt idx="2813">
                  <c:v>41072</c:v>
                </c:pt>
                <c:pt idx="2814">
                  <c:v>41071</c:v>
                </c:pt>
                <c:pt idx="2815">
                  <c:v>41068</c:v>
                </c:pt>
                <c:pt idx="2816">
                  <c:v>41067</c:v>
                </c:pt>
                <c:pt idx="2817">
                  <c:v>41066</c:v>
                </c:pt>
                <c:pt idx="2818">
                  <c:v>41065</c:v>
                </c:pt>
                <c:pt idx="2819">
                  <c:v>41064</c:v>
                </c:pt>
                <c:pt idx="2820">
                  <c:v>41061</c:v>
                </c:pt>
                <c:pt idx="2821">
                  <c:v>41060</c:v>
                </c:pt>
                <c:pt idx="2822">
                  <c:v>41059</c:v>
                </c:pt>
                <c:pt idx="2823">
                  <c:v>41058</c:v>
                </c:pt>
                <c:pt idx="2824">
                  <c:v>41054</c:v>
                </c:pt>
                <c:pt idx="2825">
                  <c:v>41053</c:v>
                </c:pt>
                <c:pt idx="2826">
                  <c:v>41052</c:v>
                </c:pt>
                <c:pt idx="2827">
                  <c:v>41051</c:v>
                </c:pt>
                <c:pt idx="2828">
                  <c:v>41050</c:v>
                </c:pt>
                <c:pt idx="2829">
                  <c:v>41047</c:v>
                </c:pt>
                <c:pt idx="2830">
                  <c:v>41046</c:v>
                </c:pt>
                <c:pt idx="2831">
                  <c:v>41045</c:v>
                </c:pt>
                <c:pt idx="2832">
                  <c:v>41044</c:v>
                </c:pt>
                <c:pt idx="2833">
                  <c:v>41043</c:v>
                </c:pt>
                <c:pt idx="2834">
                  <c:v>41040</c:v>
                </c:pt>
                <c:pt idx="2835">
                  <c:v>41039</c:v>
                </c:pt>
                <c:pt idx="2836">
                  <c:v>41038</c:v>
                </c:pt>
                <c:pt idx="2837">
                  <c:v>41037</c:v>
                </c:pt>
                <c:pt idx="2838">
                  <c:v>41036</c:v>
                </c:pt>
                <c:pt idx="2839">
                  <c:v>41033</c:v>
                </c:pt>
                <c:pt idx="2840">
                  <c:v>41032</c:v>
                </c:pt>
                <c:pt idx="2841">
                  <c:v>41031</c:v>
                </c:pt>
                <c:pt idx="2842">
                  <c:v>41030</c:v>
                </c:pt>
                <c:pt idx="2843">
                  <c:v>41029</c:v>
                </c:pt>
                <c:pt idx="2844">
                  <c:v>41026</c:v>
                </c:pt>
                <c:pt idx="2845">
                  <c:v>41025</c:v>
                </c:pt>
                <c:pt idx="2846">
                  <c:v>41024</c:v>
                </c:pt>
                <c:pt idx="2847">
                  <c:v>41023</c:v>
                </c:pt>
                <c:pt idx="2848">
                  <c:v>41022</c:v>
                </c:pt>
                <c:pt idx="2849">
                  <c:v>41019</c:v>
                </c:pt>
                <c:pt idx="2850">
                  <c:v>41018</c:v>
                </c:pt>
                <c:pt idx="2851">
                  <c:v>41017</c:v>
                </c:pt>
                <c:pt idx="2852">
                  <c:v>41016</c:v>
                </c:pt>
                <c:pt idx="2853">
                  <c:v>41015</c:v>
                </c:pt>
                <c:pt idx="2854">
                  <c:v>41012</c:v>
                </c:pt>
                <c:pt idx="2855">
                  <c:v>41011</c:v>
                </c:pt>
                <c:pt idx="2856">
                  <c:v>41010</c:v>
                </c:pt>
                <c:pt idx="2857">
                  <c:v>41009</c:v>
                </c:pt>
                <c:pt idx="2858">
                  <c:v>41008</c:v>
                </c:pt>
                <c:pt idx="2859">
                  <c:v>41004</c:v>
                </c:pt>
                <c:pt idx="2860">
                  <c:v>41003</c:v>
                </c:pt>
                <c:pt idx="2861">
                  <c:v>41002</c:v>
                </c:pt>
                <c:pt idx="2862">
                  <c:v>41001</c:v>
                </c:pt>
                <c:pt idx="2863">
                  <c:v>40998</c:v>
                </c:pt>
                <c:pt idx="2864">
                  <c:v>40997</c:v>
                </c:pt>
                <c:pt idx="2865">
                  <c:v>40996</c:v>
                </c:pt>
                <c:pt idx="2866">
                  <c:v>40995</c:v>
                </c:pt>
                <c:pt idx="2867">
                  <c:v>40994</c:v>
                </c:pt>
                <c:pt idx="2868">
                  <c:v>40991</c:v>
                </c:pt>
                <c:pt idx="2869">
                  <c:v>40990</c:v>
                </c:pt>
                <c:pt idx="2870">
                  <c:v>40989</c:v>
                </c:pt>
                <c:pt idx="2871">
                  <c:v>40988</c:v>
                </c:pt>
                <c:pt idx="2872">
                  <c:v>40987</c:v>
                </c:pt>
                <c:pt idx="2873">
                  <c:v>40984</c:v>
                </c:pt>
                <c:pt idx="2874">
                  <c:v>40983</c:v>
                </c:pt>
                <c:pt idx="2875">
                  <c:v>40982</c:v>
                </c:pt>
                <c:pt idx="2876">
                  <c:v>40981</c:v>
                </c:pt>
                <c:pt idx="2877">
                  <c:v>40980</c:v>
                </c:pt>
                <c:pt idx="2878">
                  <c:v>40977</c:v>
                </c:pt>
                <c:pt idx="2879">
                  <c:v>40976</c:v>
                </c:pt>
                <c:pt idx="2880">
                  <c:v>40975</c:v>
                </c:pt>
                <c:pt idx="2881">
                  <c:v>40974</c:v>
                </c:pt>
                <c:pt idx="2882">
                  <c:v>40973</c:v>
                </c:pt>
                <c:pt idx="2883">
                  <c:v>40970</c:v>
                </c:pt>
                <c:pt idx="2884">
                  <c:v>40969</c:v>
                </c:pt>
                <c:pt idx="2885">
                  <c:v>40968</c:v>
                </c:pt>
                <c:pt idx="2886">
                  <c:v>40967</c:v>
                </c:pt>
                <c:pt idx="2887">
                  <c:v>40966</c:v>
                </c:pt>
                <c:pt idx="2888">
                  <c:v>40963</c:v>
                </c:pt>
                <c:pt idx="2889">
                  <c:v>40962</c:v>
                </c:pt>
                <c:pt idx="2890">
                  <c:v>40961</c:v>
                </c:pt>
                <c:pt idx="2891">
                  <c:v>40960</c:v>
                </c:pt>
                <c:pt idx="2892">
                  <c:v>40956</c:v>
                </c:pt>
                <c:pt idx="2893">
                  <c:v>40955</c:v>
                </c:pt>
                <c:pt idx="2894">
                  <c:v>40954</c:v>
                </c:pt>
                <c:pt idx="2895">
                  <c:v>40953</c:v>
                </c:pt>
                <c:pt idx="2896">
                  <c:v>40952</c:v>
                </c:pt>
                <c:pt idx="2897">
                  <c:v>40949</c:v>
                </c:pt>
                <c:pt idx="2898">
                  <c:v>40948</c:v>
                </c:pt>
                <c:pt idx="2899">
                  <c:v>40947</c:v>
                </c:pt>
                <c:pt idx="2900">
                  <c:v>40946</c:v>
                </c:pt>
                <c:pt idx="2901">
                  <c:v>40945</c:v>
                </c:pt>
                <c:pt idx="2902">
                  <c:v>40942</c:v>
                </c:pt>
                <c:pt idx="2903">
                  <c:v>40941</c:v>
                </c:pt>
                <c:pt idx="2904">
                  <c:v>40940</c:v>
                </c:pt>
                <c:pt idx="2905">
                  <c:v>40939</c:v>
                </c:pt>
                <c:pt idx="2906">
                  <c:v>40938</c:v>
                </c:pt>
                <c:pt idx="2907">
                  <c:v>40935</c:v>
                </c:pt>
                <c:pt idx="2908">
                  <c:v>40934</c:v>
                </c:pt>
                <c:pt idx="2909">
                  <c:v>40933</c:v>
                </c:pt>
                <c:pt idx="2910">
                  <c:v>40932</c:v>
                </c:pt>
                <c:pt idx="2911">
                  <c:v>40931</c:v>
                </c:pt>
                <c:pt idx="2912">
                  <c:v>40928</c:v>
                </c:pt>
                <c:pt idx="2913">
                  <c:v>40927</c:v>
                </c:pt>
                <c:pt idx="2914">
                  <c:v>40926</c:v>
                </c:pt>
                <c:pt idx="2915">
                  <c:v>40925</c:v>
                </c:pt>
                <c:pt idx="2916">
                  <c:v>40921</c:v>
                </c:pt>
                <c:pt idx="2917">
                  <c:v>40920</c:v>
                </c:pt>
                <c:pt idx="2918">
                  <c:v>40919</c:v>
                </c:pt>
                <c:pt idx="2919">
                  <c:v>40918</c:v>
                </c:pt>
                <c:pt idx="2920">
                  <c:v>40917</c:v>
                </c:pt>
                <c:pt idx="2921">
                  <c:v>40914</c:v>
                </c:pt>
                <c:pt idx="2922">
                  <c:v>40913</c:v>
                </c:pt>
                <c:pt idx="2923">
                  <c:v>40912</c:v>
                </c:pt>
                <c:pt idx="2924">
                  <c:v>40911</c:v>
                </c:pt>
                <c:pt idx="2925">
                  <c:v>40907</c:v>
                </c:pt>
                <c:pt idx="2926">
                  <c:v>40906</c:v>
                </c:pt>
                <c:pt idx="2927">
                  <c:v>40905</c:v>
                </c:pt>
                <c:pt idx="2928">
                  <c:v>40904</c:v>
                </c:pt>
                <c:pt idx="2929">
                  <c:v>40900</c:v>
                </c:pt>
                <c:pt idx="2930">
                  <c:v>40899</c:v>
                </c:pt>
                <c:pt idx="2931">
                  <c:v>40898</c:v>
                </c:pt>
                <c:pt idx="2932">
                  <c:v>40897</c:v>
                </c:pt>
                <c:pt idx="2933">
                  <c:v>40896</c:v>
                </c:pt>
                <c:pt idx="2934">
                  <c:v>40893</c:v>
                </c:pt>
                <c:pt idx="2935">
                  <c:v>40892</c:v>
                </c:pt>
                <c:pt idx="2936">
                  <c:v>40891</c:v>
                </c:pt>
                <c:pt idx="2937">
                  <c:v>40890</c:v>
                </c:pt>
                <c:pt idx="2938">
                  <c:v>40889</c:v>
                </c:pt>
                <c:pt idx="2939">
                  <c:v>40886</c:v>
                </c:pt>
                <c:pt idx="2940">
                  <c:v>40885</c:v>
                </c:pt>
                <c:pt idx="2941">
                  <c:v>40884</c:v>
                </c:pt>
                <c:pt idx="2942">
                  <c:v>40883</c:v>
                </c:pt>
                <c:pt idx="2943">
                  <c:v>40882</c:v>
                </c:pt>
                <c:pt idx="2944">
                  <c:v>40879</c:v>
                </c:pt>
                <c:pt idx="2945">
                  <c:v>40878</c:v>
                </c:pt>
                <c:pt idx="2946">
                  <c:v>40877</c:v>
                </c:pt>
                <c:pt idx="2947">
                  <c:v>40876</c:v>
                </c:pt>
                <c:pt idx="2948">
                  <c:v>40875</c:v>
                </c:pt>
                <c:pt idx="2949">
                  <c:v>40872</c:v>
                </c:pt>
                <c:pt idx="2950">
                  <c:v>40870</c:v>
                </c:pt>
                <c:pt idx="2951">
                  <c:v>40869</c:v>
                </c:pt>
                <c:pt idx="2952">
                  <c:v>40868</c:v>
                </c:pt>
                <c:pt idx="2953">
                  <c:v>40865</c:v>
                </c:pt>
                <c:pt idx="2954">
                  <c:v>40864</c:v>
                </c:pt>
                <c:pt idx="2955">
                  <c:v>40863</c:v>
                </c:pt>
                <c:pt idx="2956">
                  <c:v>40862</c:v>
                </c:pt>
                <c:pt idx="2957">
                  <c:v>40861</c:v>
                </c:pt>
                <c:pt idx="2958">
                  <c:v>40858</c:v>
                </c:pt>
                <c:pt idx="2959">
                  <c:v>40857</c:v>
                </c:pt>
                <c:pt idx="2960">
                  <c:v>40856</c:v>
                </c:pt>
                <c:pt idx="2961">
                  <c:v>40855</c:v>
                </c:pt>
                <c:pt idx="2962">
                  <c:v>40854</c:v>
                </c:pt>
                <c:pt idx="2963">
                  <c:v>40851</c:v>
                </c:pt>
                <c:pt idx="2964">
                  <c:v>40850</c:v>
                </c:pt>
                <c:pt idx="2965">
                  <c:v>40849</c:v>
                </c:pt>
                <c:pt idx="2966">
                  <c:v>40848</c:v>
                </c:pt>
                <c:pt idx="2967">
                  <c:v>40847</c:v>
                </c:pt>
                <c:pt idx="2968">
                  <c:v>40844</c:v>
                </c:pt>
                <c:pt idx="2969">
                  <c:v>40843</c:v>
                </c:pt>
                <c:pt idx="2970">
                  <c:v>40842</c:v>
                </c:pt>
                <c:pt idx="2971">
                  <c:v>40841</c:v>
                </c:pt>
                <c:pt idx="2972">
                  <c:v>40840</c:v>
                </c:pt>
                <c:pt idx="2973">
                  <c:v>40837</c:v>
                </c:pt>
                <c:pt idx="2974">
                  <c:v>40836</c:v>
                </c:pt>
                <c:pt idx="2975">
                  <c:v>40835</c:v>
                </c:pt>
                <c:pt idx="2976">
                  <c:v>40834</c:v>
                </c:pt>
                <c:pt idx="2977">
                  <c:v>40833</c:v>
                </c:pt>
                <c:pt idx="2978">
                  <c:v>40830</c:v>
                </c:pt>
                <c:pt idx="2979">
                  <c:v>40829</c:v>
                </c:pt>
                <c:pt idx="2980">
                  <c:v>40828</c:v>
                </c:pt>
                <c:pt idx="2981">
                  <c:v>40827</c:v>
                </c:pt>
                <c:pt idx="2982">
                  <c:v>40826</c:v>
                </c:pt>
                <c:pt idx="2983">
                  <c:v>40823</c:v>
                </c:pt>
                <c:pt idx="2984">
                  <c:v>40822</c:v>
                </c:pt>
                <c:pt idx="2985">
                  <c:v>40821</c:v>
                </c:pt>
                <c:pt idx="2986">
                  <c:v>40820</c:v>
                </c:pt>
                <c:pt idx="2987">
                  <c:v>40819</c:v>
                </c:pt>
                <c:pt idx="2988">
                  <c:v>40816</c:v>
                </c:pt>
                <c:pt idx="2989">
                  <c:v>40815</c:v>
                </c:pt>
                <c:pt idx="2990">
                  <c:v>40814</c:v>
                </c:pt>
                <c:pt idx="2991">
                  <c:v>40813</c:v>
                </c:pt>
                <c:pt idx="2992">
                  <c:v>40812</c:v>
                </c:pt>
                <c:pt idx="2993">
                  <c:v>40809</c:v>
                </c:pt>
                <c:pt idx="2994">
                  <c:v>40808</c:v>
                </c:pt>
                <c:pt idx="2995">
                  <c:v>40807</c:v>
                </c:pt>
                <c:pt idx="2996">
                  <c:v>40806</c:v>
                </c:pt>
                <c:pt idx="2997">
                  <c:v>40805</c:v>
                </c:pt>
                <c:pt idx="2998">
                  <c:v>40802</c:v>
                </c:pt>
                <c:pt idx="2999">
                  <c:v>40801</c:v>
                </c:pt>
                <c:pt idx="3000">
                  <c:v>40800</c:v>
                </c:pt>
                <c:pt idx="3001">
                  <c:v>40799</c:v>
                </c:pt>
                <c:pt idx="3002">
                  <c:v>40798</c:v>
                </c:pt>
                <c:pt idx="3003">
                  <c:v>40795</c:v>
                </c:pt>
                <c:pt idx="3004">
                  <c:v>40794</c:v>
                </c:pt>
                <c:pt idx="3005">
                  <c:v>40793</c:v>
                </c:pt>
                <c:pt idx="3006">
                  <c:v>40792</c:v>
                </c:pt>
                <c:pt idx="3007">
                  <c:v>40788</c:v>
                </c:pt>
                <c:pt idx="3008">
                  <c:v>40787</c:v>
                </c:pt>
                <c:pt idx="3009">
                  <c:v>40786</c:v>
                </c:pt>
                <c:pt idx="3010">
                  <c:v>40785</c:v>
                </c:pt>
                <c:pt idx="3011">
                  <c:v>40784</c:v>
                </c:pt>
                <c:pt idx="3012">
                  <c:v>40781</c:v>
                </c:pt>
                <c:pt idx="3013">
                  <c:v>40780</c:v>
                </c:pt>
                <c:pt idx="3014">
                  <c:v>40779</c:v>
                </c:pt>
                <c:pt idx="3015">
                  <c:v>40778</c:v>
                </c:pt>
                <c:pt idx="3016">
                  <c:v>40777</c:v>
                </c:pt>
                <c:pt idx="3017">
                  <c:v>40774</c:v>
                </c:pt>
                <c:pt idx="3018">
                  <c:v>40773</c:v>
                </c:pt>
                <c:pt idx="3019">
                  <c:v>40772</c:v>
                </c:pt>
                <c:pt idx="3020">
                  <c:v>40771</c:v>
                </c:pt>
                <c:pt idx="3021">
                  <c:v>40770</c:v>
                </c:pt>
                <c:pt idx="3022">
                  <c:v>40767</c:v>
                </c:pt>
                <c:pt idx="3023">
                  <c:v>40766</c:v>
                </c:pt>
                <c:pt idx="3024">
                  <c:v>40765</c:v>
                </c:pt>
                <c:pt idx="3025">
                  <c:v>40764</c:v>
                </c:pt>
                <c:pt idx="3026">
                  <c:v>40763</c:v>
                </c:pt>
                <c:pt idx="3027">
                  <c:v>40760</c:v>
                </c:pt>
                <c:pt idx="3028">
                  <c:v>40759</c:v>
                </c:pt>
                <c:pt idx="3029">
                  <c:v>40758</c:v>
                </c:pt>
                <c:pt idx="3030">
                  <c:v>40757</c:v>
                </c:pt>
                <c:pt idx="3031">
                  <c:v>40756</c:v>
                </c:pt>
                <c:pt idx="3032">
                  <c:v>40753</c:v>
                </c:pt>
                <c:pt idx="3033">
                  <c:v>40752</c:v>
                </c:pt>
                <c:pt idx="3034">
                  <c:v>40751</c:v>
                </c:pt>
                <c:pt idx="3035">
                  <c:v>40750</c:v>
                </c:pt>
                <c:pt idx="3036">
                  <c:v>40749</c:v>
                </c:pt>
                <c:pt idx="3037">
                  <c:v>40746</c:v>
                </c:pt>
                <c:pt idx="3038">
                  <c:v>40745</c:v>
                </c:pt>
                <c:pt idx="3039">
                  <c:v>40744</c:v>
                </c:pt>
                <c:pt idx="3040">
                  <c:v>40743</c:v>
                </c:pt>
                <c:pt idx="3041">
                  <c:v>40742</c:v>
                </c:pt>
                <c:pt idx="3042">
                  <c:v>40739</c:v>
                </c:pt>
                <c:pt idx="3043">
                  <c:v>40738</c:v>
                </c:pt>
                <c:pt idx="3044">
                  <c:v>40737</c:v>
                </c:pt>
                <c:pt idx="3045">
                  <c:v>40736</c:v>
                </c:pt>
                <c:pt idx="3046">
                  <c:v>40735</c:v>
                </c:pt>
                <c:pt idx="3047">
                  <c:v>40732</c:v>
                </c:pt>
                <c:pt idx="3048">
                  <c:v>40731</c:v>
                </c:pt>
                <c:pt idx="3049">
                  <c:v>40730</c:v>
                </c:pt>
                <c:pt idx="3050">
                  <c:v>40729</c:v>
                </c:pt>
                <c:pt idx="3051">
                  <c:v>40725</c:v>
                </c:pt>
                <c:pt idx="3052">
                  <c:v>40724</c:v>
                </c:pt>
                <c:pt idx="3053">
                  <c:v>40723</c:v>
                </c:pt>
                <c:pt idx="3054">
                  <c:v>40722</c:v>
                </c:pt>
                <c:pt idx="3055">
                  <c:v>40721</c:v>
                </c:pt>
                <c:pt idx="3056">
                  <c:v>40718</c:v>
                </c:pt>
                <c:pt idx="3057">
                  <c:v>40717</c:v>
                </c:pt>
                <c:pt idx="3058">
                  <c:v>40716</c:v>
                </c:pt>
                <c:pt idx="3059">
                  <c:v>40715</c:v>
                </c:pt>
                <c:pt idx="3060">
                  <c:v>40714</c:v>
                </c:pt>
                <c:pt idx="3061">
                  <c:v>40711</c:v>
                </c:pt>
                <c:pt idx="3062">
                  <c:v>40710</c:v>
                </c:pt>
                <c:pt idx="3063">
                  <c:v>40709</c:v>
                </c:pt>
                <c:pt idx="3064">
                  <c:v>40708</c:v>
                </c:pt>
                <c:pt idx="3065">
                  <c:v>40707</c:v>
                </c:pt>
                <c:pt idx="3066">
                  <c:v>40704</c:v>
                </c:pt>
                <c:pt idx="3067">
                  <c:v>40703</c:v>
                </c:pt>
                <c:pt idx="3068">
                  <c:v>40702</c:v>
                </c:pt>
                <c:pt idx="3069">
                  <c:v>40701</c:v>
                </c:pt>
                <c:pt idx="3070">
                  <c:v>40700</c:v>
                </c:pt>
                <c:pt idx="3071">
                  <c:v>40697</c:v>
                </c:pt>
                <c:pt idx="3072">
                  <c:v>40696</c:v>
                </c:pt>
                <c:pt idx="3073">
                  <c:v>40695</c:v>
                </c:pt>
                <c:pt idx="3074">
                  <c:v>40694</c:v>
                </c:pt>
                <c:pt idx="3075">
                  <c:v>40690</c:v>
                </c:pt>
                <c:pt idx="3076">
                  <c:v>40689</c:v>
                </c:pt>
                <c:pt idx="3077">
                  <c:v>40688</c:v>
                </c:pt>
                <c:pt idx="3078">
                  <c:v>40687</c:v>
                </c:pt>
                <c:pt idx="3079">
                  <c:v>40686</c:v>
                </c:pt>
                <c:pt idx="3080">
                  <c:v>40683</c:v>
                </c:pt>
                <c:pt idx="3081">
                  <c:v>40682</c:v>
                </c:pt>
                <c:pt idx="3082">
                  <c:v>40681</c:v>
                </c:pt>
                <c:pt idx="3083">
                  <c:v>40680</c:v>
                </c:pt>
                <c:pt idx="3084">
                  <c:v>40679</c:v>
                </c:pt>
                <c:pt idx="3085">
                  <c:v>40676</c:v>
                </c:pt>
                <c:pt idx="3086">
                  <c:v>40675</c:v>
                </c:pt>
                <c:pt idx="3087">
                  <c:v>40674</c:v>
                </c:pt>
                <c:pt idx="3088">
                  <c:v>40673</c:v>
                </c:pt>
                <c:pt idx="3089">
                  <c:v>40672</c:v>
                </c:pt>
                <c:pt idx="3090">
                  <c:v>40669</c:v>
                </c:pt>
                <c:pt idx="3091">
                  <c:v>40668</c:v>
                </c:pt>
                <c:pt idx="3092">
                  <c:v>40667</c:v>
                </c:pt>
                <c:pt idx="3093">
                  <c:v>40666</c:v>
                </c:pt>
                <c:pt idx="3094">
                  <c:v>40665</c:v>
                </c:pt>
                <c:pt idx="3095">
                  <c:v>40662</c:v>
                </c:pt>
                <c:pt idx="3096">
                  <c:v>40661</c:v>
                </c:pt>
                <c:pt idx="3097">
                  <c:v>40660</c:v>
                </c:pt>
                <c:pt idx="3098">
                  <c:v>40659</c:v>
                </c:pt>
                <c:pt idx="3099">
                  <c:v>40658</c:v>
                </c:pt>
                <c:pt idx="3100">
                  <c:v>40654</c:v>
                </c:pt>
                <c:pt idx="3101">
                  <c:v>40653</c:v>
                </c:pt>
                <c:pt idx="3102">
                  <c:v>40652</c:v>
                </c:pt>
                <c:pt idx="3103">
                  <c:v>40651</c:v>
                </c:pt>
                <c:pt idx="3104">
                  <c:v>40648</c:v>
                </c:pt>
                <c:pt idx="3105">
                  <c:v>40647</c:v>
                </c:pt>
                <c:pt idx="3106">
                  <c:v>40646</c:v>
                </c:pt>
                <c:pt idx="3107">
                  <c:v>40645</c:v>
                </c:pt>
                <c:pt idx="3108">
                  <c:v>40644</c:v>
                </c:pt>
                <c:pt idx="3109">
                  <c:v>40641</c:v>
                </c:pt>
                <c:pt idx="3110">
                  <c:v>40640</c:v>
                </c:pt>
                <c:pt idx="3111">
                  <c:v>40639</c:v>
                </c:pt>
                <c:pt idx="3112">
                  <c:v>40638</c:v>
                </c:pt>
                <c:pt idx="3113">
                  <c:v>40637</c:v>
                </c:pt>
                <c:pt idx="3114">
                  <c:v>40634</c:v>
                </c:pt>
                <c:pt idx="3115">
                  <c:v>40633</c:v>
                </c:pt>
                <c:pt idx="3116">
                  <c:v>40632</c:v>
                </c:pt>
                <c:pt idx="3117">
                  <c:v>40631</c:v>
                </c:pt>
                <c:pt idx="3118">
                  <c:v>40630</c:v>
                </c:pt>
                <c:pt idx="3119">
                  <c:v>40627</c:v>
                </c:pt>
                <c:pt idx="3120">
                  <c:v>40626</c:v>
                </c:pt>
                <c:pt idx="3121">
                  <c:v>40625</c:v>
                </c:pt>
                <c:pt idx="3122">
                  <c:v>40624</c:v>
                </c:pt>
                <c:pt idx="3123">
                  <c:v>40623</c:v>
                </c:pt>
                <c:pt idx="3124">
                  <c:v>40620</c:v>
                </c:pt>
                <c:pt idx="3125">
                  <c:v>40619</c:v>
                </c:pt>
                <c:pt idx="3126">
                  <c:v>40618</c:v>
                </c:pt>
                <c:pt idx="3127">
                  <c:v>40617</c:v>
                </c:pt>
                <c:pt idx="3128">
                  <c:v>40616</c:v>
                </c:pt>
                <c:pt idx="3129">
                  <c:v>40613</c:v>
                </c:pt>
                <c:pt idx="3130">
                  <c:v>40612</c:v>
                </c:pt>
                <c:pt idx="3131">
                  <c:v>40611</c:v>
                </c:pt>
                <c:pt idx="3132">
                  <c:v>40610</c:v>
                </c:pt>
                <c:pt idx="3133">
                  <c:v>40609</c:v>
                </c:pt>
                <c:pt idx="3134">
                  <c:v>40606</c:v>
                </c:pt>
                <c:pt idx="3135">
                  <c:v>40605</c:v>
                </c:pt>
                <c:pt idx="3136">
                  <c:v>40604</c:v>
                </c:pt>
                <c:pt idx="3137">
                  <c:v>40603</c:v>
                </c:pt>
                <c:pt idx="3138">
                  <c:v>40602</c:v>
                </c:pt>
                <c:pt idx="3139">
                  <c:v>40599</c:v>
                </c:pt>
                <c:pt idx="3140">
                  <c:v>40598</c:v>
                </c:pt>
                <c:pt idx="3141">
                  <c:v>40597</c:v>
                </c:pt>
                <c:pt idx="3142">
                  <c:v>40596</c:v>
                </c:pt>
                <c:pt idx="3143">
                  <c:v>40592</c:v>
                </c:pt>
                <c:pt idx="3144">
                  <c:v>40591</c:v>
                </c:pt>
                <c:pt idx="3145">
                  <c:v>40590</c:v>
                </c:pt>
                <c:pt idx="3146">
                  <c:v>40589</c:v>
                </c:pt>
                <c:pt idx="3147">
                  <c:v>40588</c:v>
                </c:pt>
                <c:pt idx="3148">
                  <c:v>40585</c:v>
                </c:pt>
                <c:pt idx="3149">
                  <c:v>40584</c:v>
                </c:pt>
                <c:pt idx="3150">
                  <c:v>40583</c:v>
                </c:pt>
                <c:pt idx="3151">
                  <c:v>40582</c:v>
                </c:pt>
                <c:pt idx="3152">
                  <c:v>40581</c:v>
                </c:pt>
                <c:pt idx="3153">
                  <c:v>40578</c:v>
                </c:pt>
                <c:pt idx="3154">
                  <c:v>40577</c:v>
                </c:pt>
                <c:pt idx="3155">
                  <c:v>40576</c:v>
                </c:pt>
                <c:pt idx="3156">
                  <c:v>40575</c:v>
                </c:pt>
                <c:pt idx="3157">
                  <c:v>40574</c:v>
                </c:pt>
                <c:pt idx="3158">
                  <c:v>40571</c:v>
                </c:pt>
                <c:pt idx="3159">
                  <c:v>40570</c:v>
                </c:pt>
                <c:pt idx="3160">
                  <c:v>40569</c:v>
                </c:pt>
                <c:pt idx="3161">
                  <c:v>40568</c:v>
                </c:pt>
                <c:pt idx="3162">
                  <c:v>40567</c:v>
                </c:pt>
                <c:pt idx="3163">
                  <c:v>40564</c:v>
                </c:pt>
                <c:pt idx="3164">
                  <c:v>40563</c:v>
                </c:pt>
                <c:pt idx="3165">
                  <c:v>40562</c:v>
                </c:pt>
                <c:pt idx="3166">
                  <c:v>40561</c:v>
                </c:pt>
                <c:pt idx="3167">
                  <c:v>40557</c:v>
                </c:pt>
                <c:pt idx="3168">
                  <c:v>40556</c:v>
                </c:pt>
                <c:pt idx="3169">
                  <c:v>40555</c:v>
                </c:pt>
                <c:pt idx="3170">
                  <c:v>40554</c:v>
                </c:pt>
                <c:pt idx="3171">
                  <c:v>40553</c:v>
                </c:pt>
                <c:pt idx="3172">
                  <c:v>40550</c:v>
                </c:pt>
                <c:pt idx="3173">
                  <c:v>40549</c:v>
                </c:pt>
                <c:pt idx="3174">
                  <c:v>40548</c:v>
                </c:pt>
                <c:pt idx="3175">
                  <c:v>40547</c:v>
                </c:pt>
                <c:pt idx="3176">
                  <c:v>40546</c:v>
                </c:pt>
                <c:pt idx="3177">
                  <c:v>40543</c:v>
                </c:pt>
                <c:pt idx="3178">
                  <c:v>40542</c:v>
                </c:pt>
                <c:pt idx="3179">
                  <c:v>40541</c:v>
                </c:pt>
                <c:pt idx="3180">
                  <c:v>40540</c:v>
                </c:pt>
                <c:pt idx="3181">
                  <c:v>40539</c:v>
                </c:pt>
                <c:pt idx="3182">
                  <c:v>40535</c:v>
                </c:pt>
                <c:pt idx="3183">
                  <c:v>40534</c:v>
                </c:pt>
                <c:pt idx="3184">
                  <c:v>40533</c:v>
                </c:pt>
                <c:pt idx="3185">
                  <c:v>40532</c:v>
                </c:pt>
                <c:pt idx="3186">
                  <c:v>40529</c:v>
                </c:pt>
                <c:pt idx="3187">
                  <c:v>40528</c:v>
                </c:pt>
                <c:pt idx="3188">
                  <c:v>40527</c:v>
                </c:pt>
                <c:pt idx="3189">
                  <c:v>40526</c:v>
                </c:pt>
                <c:pt idx="3190">
                  <c:v>40525</c:v>
                </c:pt>
                <c:pt idx="3191">
                  <c:v>40522</c:v>
                </c:pt>
                <c:pt idx="3192">
                  <c:v>40521</c:v>
                </c:pt>
                <c:pt idx="3193">
                  <c:v>40520</c:v>
                </c:pt>
                <c:pt idx="3194">
                  <c:v>40519</c:v>
                </c:pt>
                <c:pt idx="3195">
                  <c:v>40518</c:v>
                </c:pt>
                <c:pt idx="3196">
                  <c:v>40515</c:v>
                </c:pt>
                <c:pt idx="3197">
                  <c:v>40514</c:v>
                </c:pt>
                <c:pt idx="3198">
                  <c:v>40513</c:v>
                </c:pt>
                <c:pt idx="3199">
                  <c:v>40512</c:v>
                </c:pt>
                <c:pt idx="3200">
                  <c:v>40511</c:v>
                </c:pt>
                <c:pt idx="3201">
                  <c:v>40508</c:v>
                </c:pt>
                <c:pt idx="3202">
                  <c:v>40506</c:v>
                </c:pt>
                <c:pt idx="3203">
                  <c:v>40505</c:v>
                </c:pt>
                <c:pt idx="3204">
                  <c:v>40504</c:v>
                </c:pt>
                <c:pt idx="3205">
                  <c:v>40501</c:v>
                </c:pt>
                <c:pt idx="3206">
                  <c:v>40500</c:v>
                </c:pt>
                <c:pt idx="3207">
                  <c:v>40499</c:v>
                </c:pt>
                <c:pt idx="3208">
                  <c:v>40498</c:v>
                </c:pt>
                <c:pt idx="3209">
                  <c:v>40497</c:v>
                </c:pt>
                <c:pt idx="3210">
                  <c:v>40494</c:v>
                </c:pt>
                <c:pt idx="3211">
                  <c:v>40493</c:v>
                </c:pt>
                <c:pt idx="3212">
                  <c:v>40492</c:v>
                </c:pt>
                <c:pt idx="3213">
                  <c:v>40491</c:v>
                </c:pt>
                <c:pt idx="3214">
                  <c:v>40490</c:v>
                </c:pt>
                <c:pt idx="3215">
                  <c:v>40487</c:v>
                </c:pt>
                <c:pt idx="3216">
                  <c:v>40486</c:v>
                </c:pt>
                <c:pt idx="3217">
                  <c:v>40485</c:v>
                </c:pt>
                <c:pt idx="3218">
                  <c:v>40484</c:v>
                </c:pt>
                <c:pt idx="3219">
                  <c:v>40483</c:v>
                </c:pt>
                <c:pt idx="3220">
                  <c:v>40480</c:v>
                </c:pt>
                <c:pt idx="3221">
                  <c:v>40479</c:v>
                </c:pt>
                <c:pt idx="3222">
                  <c:v>40478</c:v>
                </c:pt>
                <c:pt idx="3223">
                  <c:v>40477</c:v>
                </c:pt>
                <c:pt idx="3224">
                  <c:v>40476</c:v>
                </c:pt>
                <c:pt idx="3225">
                  <c:v>40473</c:v>
                </c:pt>
                <c:pt idx="3226">
                  <c:v>40472</c:v>
                </c:pt>
                <c:pt idx="3227">
                  <c:v>40471</c:v>
                </c:pt>
                <c:pt idx="3228">
                  <c:v>40470</c:v>
                </c:pt>
                <c:pt idx="3229">
                  <c:v>40469</c:v>
                </c:pt>
                <c:pt idx="3230">
                  <c:v>40466</c:v>
                </c:pt>
                <c:pt idx="3231">
                  <c:v>40465</c:v>
                </c:pt>
                <c:pt idx="3232">
                  <c:v>40464</c:v>
                </c:pt>
                <c:pt idx="3233">
                  <c:v>40463</c:v>
                </c:pt>
                <c:pt idx="3234">
                  <c:v>40462</c:v>
                </c:pt>
                <c:pt idx="3235">
                  <c:v>40459</c:v>
                </c:pt>
                <c:pt idx="3236">
                  <c:v>40458</c:v>
                </c:pt>
                <c:pt idx="3237">
                  <c:v>40457</c:v>
                </c:pt>
                <c:pt idx="3238">
                  <c:v>40456</c:v>
                </c:pt>
                <c:pt idx="3239">
                  <c:v>40455</c:v>
                </c:pt>
                <c:pt idx="3240">
                  <c:v>40452</c:v>
                </c:pt>
                <c:pt idx="3241">
                  <c:v>40451</c:v>
                </c:pt>
                <c:pt idx="3242">
                  <c:v>40450</c:v>
                </c:pt>
                <c:pt idx="3243">
                  <c:v>40449</c:v>
                </c:pt>
                <c:pt idx="3244">
                  <c:v>40448</c:v>
                </c:pt>
                <c:pt idx="3245">
                  <c:v>40445</c:v>
                </c:pt>
                <c:pt idx="3246">
                  <c:v>40444</c:v>
                </c:pt>
                <c:pt idx="3247">
                  <c:v>40443</c:v>
                </c:pt>
                <c:pt idx="3248">
                  <c:v>40442</c:v>
                </c:pt>
                <c:pt idx="3249">
                  <c:v>40441</c:v>
                </c:pt>
                <c:pt idx="3250">
                  <c:v>40438</c:v>
                </c:pt>
                <c:pt idx="3251">
                  <c:v>40437</c:v>
                </c:pt>
                <c:pt idx="3252">
                  <c:v>40436</c:v>
                </c:pt>
                <c:pt idx="3253">
                  <c:v>40435</c:v>
                </c:pt>
                <c:pt idx="3254">
                  <c:v>40434</c:v>
                </c:pt>
                <c:pt idx="3255">
                  <c:v>40431</c:v>
                </c:pt>
                <c:pt idx="3256">
                  <c:v>40430</c:v>
                </c:pt>
                <c:pt idx="3257">
                  <c:v>40429</c:v>
                </c:pt>
                <c:pt idx="3258">
                  <c:v>40428</c:v>
                </c:pt>
                <c:pt idx="3259">
                  <c:v>40424</c:v>
                </c:pt>
                <c:pt idx="3260">
                  <c:v>40423</c:v>
                </c:pt>
                <c:pt idx="3261">
                  <c:v>40422</c:v>
                </c:pt>
                <c:pt idx="3262">
                  <c:v>40421</c:v>
                </c:pt>
                <c:pt idx="3263">
                  <c:v>40420</c:v>
                </c:pt>
                <c:pt idx="3264">
                  <c:v>40417</c:v>
                </c:pt>
                <c:pt idx="3265">
                  <c:v>40416</c:v>
                </c:pt>
                <c:pt idx="3266">
                  <c:v>40415</c:v>
                </c:pt>
                <c:pt idx="3267">
                  <c:v>40414</c:v>
                </c:pt>
                <c:pt idx="3268">
                  <c:v>40413</c:v>
                </c:pt>
                <c:pt idx="3269">
                  <c:v>40410</c:v>
                </c:pt>
                <c:pt idx="3270">
                  <c:v>40409</c:v>
                </c:pt>
                <c:pt idx="3271">
                  <c:v>40408</c:v>
                </c:pt>
                <c:pt idx="3272">
                  <c:v>40407</c:v>
                </c:pt>
                <c:pt idx="3273">
                  <c:v>40406</c:v>
                </c:pt>
                <c:pt idx="3274">
                  <c:v>40403</c:v>
                </c:pt>
                <c:pt idx="3275">
                  <c:v>40402</c:v>
                </c:pt>
                <c:pt idx="3276">
                  <c:v>40401</c:v>
                </c:pt>
                <c:pt idx="3277">
                  <c:v>40400</c:v>
                </c:pt>
                <c:pt idx="3278">
                  <c:v>40399</c:v>
                </c:pt>
                <c:pt idx="3279">
                  <c:v>40396</c:v>
                </c:pt>
                <c:pt idx="3280">
                  <c:v>40395</c:v>
                </c:pt>
                <c:pt idx="3281">
                  <c:v>40394</c:v>
                </c:pt>
                <c:pt idx="3282">
                  <c:v>40393</c:v>
                </c:pt>
                <c:pt idx="3283">
                  <c:v>40392</c:v>
                </c:pt>
                <c:pt idx="3284">
                  <c:v>40389</c:v>
                </c:pt>
                <c:pt idx="3285">
                  <c:v>40388</c:v>
                </c:pt>
                <c:pt idx="3286">
                  <c:v>40387</c:v>
                </c:pt>
                <c:pt idx="3287">
                  <c:v>40386</c:v>
                </c:pt>
                <c:pt idx="3288">
                  <c:v>40385</c:v>
                </c:pt>
                <c:pt idx="3289">
                  <c:v>40382</c:v>
                </c:pt>
                <c:pt idx="3290">
                  <c:v>40381</c:v>
                </c:pt>
                <c:pt idx="3291">
                  <c:v>40380</c:v>
                </c:pt>
                <c:pt idx="3292">
                  <c:v>40379</c:v>
                </c:pt>
                <c:pt idx="3293">
                  <c:v>40378</c:v>
                </c:pt>
                <c:pt idx="3294">
                  <c:v>40375</c:v>
                </c:pt>
                <c:pt idx="3295">
                  <c:v>40374</c:v>
                </c:pt>
                <c:pt idx="3296">
                  <c:v>40373</c:v>
                </c:pt>
                <c:pt idx="3297">
                  <c:v>40372</c:v>
                </c:pt>
                <c:pt idx="3298">
                  <c:v>40371</c:v>
                </c:pt>
                <c:pt idx="3299">
                  <c:v>40368</c:v>
                </c:pt>
                <c:pt idx="3300">
                  <c:v>40367</c:v>
                </c:pt>
                <c:pt idx="3301">
                  <c:v>40366</c:v>
                </c:pt>
                <c:pt idx="3302">
                  <c:v>40365</c:v>
                </c:pt>
                <c:pt idx="3303">
                  <c:v>40361</c:v>
                </c:pt>
                <c:pt idx="3304">
                  <c:v>40360</c:v>
                </c:pt>
                <c:pt idx="3305">
                  <c:v>40359</c:v>
                </c:pt>
                <c:pt idx="3306">
                  <c:v>40358</c:v>
                </c:pt>
                <c:pt idx="3307">
                  <c:v>40357</c:v>
                </c:pt>
                <c:pt idx="3308">
                  <c:v>40354</c:v>
                </c:pt>
                <c:pt idx="3309">
                  <c:v>40353</c:v>
                </c:pt>
                <c:pt idx="3310">
                  <c:v>40352</c:v>
                </c:pt>
                <c:pt idx="3311">
                  <c:v>40351</c:v>
                </c:pt>
                <c:pt idx="3312">
                  <c:v>40350</c:v>
                </c:pt>
                <c:pt idx="3313">
                  <c:v>40347</c:v>
                </c:pt>
                <c:pt idx="3314">
                  <c:v>40346</c:v>
                </c:pt>
                <c:pt idx="3315">
                  <c:v>40345</c:v>
                </c:pt>
                <c:pt idx="3316">
                  <c:v>40344</c:v>
                </c:pt>
                <c:pt idx="3317">
                  <c:v>40343</c:v>
                </c:pt>
                <c:pt idx="3318">
                  <c:v>40340</c:v>
                </c:pt>
                <c:pt idx="3319">
                  <c:v>40339</c:v>
                </c:pt>
                <c:pt idx="3320">
                  <c:v>40338</c:v>
                </c:pt>
                <c:pt idx="3321">
                  <c:v>40337</c:v>
                </c:pt>
                <c:pt idx="3322">
                  <c:v>40336</c:v>
                </c:pt>
                <c:pt idx="3323">
                  <c:v>40333</c:v>
                </c:pt>
                <c:pt idx="3324">
                  <c:v>40332</c:v>
                </c:pt>
                <c:pt idx="3325">
                  <c:v>40331</c:v>
                </c:pt>
                <c:pt idx="3326">
                  <c:v>40330</c:v>
                </c:pt>
                <c:pt idx="3327">
                  <c:v>40326</c:v>
                </c:pt>
                <c:pt idx="3328">
                  <c:v>40325</c:v>
                </c:pt>
                <c:pt idx="3329">
                  <c:v>40324</c:v>
                </c:pt>
                <c:pt idx="3330">
                  <c:v>40323</c:v>
                </c:pt>
                <c:pt idx="3331">
                  <c:v>40322</c:v>
                </c:pt>
                <c:pt idx="3332">
                  <c:v>40319</c:v>
                </c:pt>
                <c:pt idx="3333">
                  <c:v>40318</c:v>
                </c:pt>
                <c:pt idx="3334">
                  <c:v>40317</c:v>
                </c:pt>
                <c:pt idx="3335">
                  <c:v>40316</c:v>
                </c:pt>
                <c:pt idx="3336">
                  <c:v>40315</c:v>
                </c:pt>
                <c:pt idx="3337">
                  <c:v>40312</c:v>
                </c:pt>
                <c:pt idx="3338">
                  <c:v>40311</c:v>
                </c:pt>
                <c:pt idx="3339">
                  <c:v>40310</c:v>
                </c:pt>
                <c:pt idx="3340">
                  <c:v>40309</c:v>
                </c:pt>
                <c:pt idx="3341">
                  <c:v>40308</c:v>
                </c:pt>
                <c:pt idx="3342">
                  <c:v>40305</c:v>
                </c:pt>
                <c:pt idx="3343">
                  <c:v>40304</c:v>
                </c:pt>
                <c:pt idx="3344">
                  <c:v>40303</c:v>
                </c:pt>
                <c:pt idx="3345">
                  <c:v>40302</c:v>
                </c:pt>
                <c:pt idx="3346">
                  <c:v>40301</c:v>
                </c:pt>
                <c:pt idx="3347">
                  <c:v>40298</c:v>
                </c:pt>
                <c:pt idx="3348">
                  <c:v>40297</c:v>
                </c:pt>
                <c:pt idx="3349">
                  <c:v>40296</c:v>
                </c:pt>
                <c:pt idx="3350">
                  <c:v>40295</c:v>
                </c:pt>
                <c:pt idx="3351">
                  <c:v>40294</c:v>
                </c:pt>
                <c:pt idx="3352">
                  <c:v>40291</c:v>
                </c:pt>
                <c:pt idx="3353">
                  <c:v>40290</c:v>
                </c:pt>
                <c:pt idx="3354">
                  <c:v>40289</c:v>
                </c:pt>
                <c:pt idx="3355">
                  <c:v>40288</c:v>
                </c:pt>
                <c:pt idx="3356">
                  <c:v>40287</c:v>
                </c:pt>
                <c:pt idx="3357">
                  <c:v>40284</c:v>
                </c:pt>
                <c:pt idx="3358">
                  <c:v>40283</c:v>
                </c:pt>
                <c:pt idx="3359">
                  <c:v>40282</c:v>
                </c:pt>
                <c:pt idx="3360">
                  <c:v>40281</c:v>
                </c:pt>
                <c:pt idx="3361">
                  <c:v>40280</c:v>
                </c:pt>
                <c:pt idx="3362">
                  <c:v>40277</c:v>
                </c:pt>
                <c:pt idx="3363">
                  <c:v>40276</c:v>
                </c:pt>
                <c:pt idx="3364">
                  <c:v>40275</c:v>
                </c:pt>
                <c:pt idx="3365">
                  <c:v>40274</c:v>
                </c:pt>
                <c:pt idx="3366">
                  <c:v>40273</c:v>
                </c:pt>
                <c:pt idx="3367">
                  <c:v>40269</c:v>
                </c:pt>
                <c:pt idx="3368">
                  <c:v>40268</c:v>
                </c:pt>
                <c:pt idx="3369">
                  <c:v>40267</c:v>
                </c:pt>
                <c:pt idx="3370">
                  <c:v>40266</c:v>
                </c:pt>
                <c:pt idx="3371">
                  <c:v>40263</c:v>
                </c:pt>
                <c:pt idx="3372">
                  <c:v>40262</c:v>
                </c:pt>
                <c:pt idx="3373">
                  <c:v>40261</c:v>
                </c:pt>
                <c:pt idx="3374">
                  <c:v>40260</c:v>
                </c:pt>
                <c:pt idx="3375">
                  <c:v>40259</c:v>
                </c:pt>
                <c:pt idx="3376">
                  <c:v>40256</c:v>
                </c:pt>
                <c:pt idx="3377">
                  <c:v>40255</c:v>
                </c:pt>
                <c:pt idx="3378">
                  <c:v>40254</c:v>
                </c:pt>
                <c:pt idx="3379">
                  <c:v>40253</c:v>
                </c:pt>
                <c:pt idx="3380">
                  <c:v>40252</c:v>
                </c:pt>
                <c:pt idx="3381">
                  <c:v>40249</c:v>
                </c:pt>
                <c:pt idx="3382">
                  <c:v>40248</c:v>
                </c:pt>
                <c:pt idx="3383">
                  <c:v>40247</c:v>
                </c:pt>
                <c:pt idx="3384">
                  <c:v>40246</c:v>
                </c:pt>
                <c:pt idx="3385">
                  <c:v>40245</c:v>
                </c:pt>
                <c:pt idx="3386">
                  <c:v>40242</c:v>
                </c:pt>
                <c:pt idx="3387">
                  <c:v>40241</c:v>
                </c:pt>
                <c:pt idx="3388">
                  <c:v>40240</c:v>
                </c:pt>
                <c:pt idx="3389">
                  <c:v>40239</c:v>
                </c:pt>
                <c:pt idx="3390">
                  <c:v>40238</c:v>
                </c:pt>
                <c:pt idx="3391">
                  <c:v>40235</c:v>
                </c:pt>
                <c:pt idx="3392">
                  <c:v>40234</c:v>
                </c:pt>
                <c:pt idx="3393">
                  <c:v>40233</c:v>
                </c:pt>
                <c:pt idx="3394">
                  <c:v>40232</c:v>
                </c:pt>
                <c:pt idx="3395">
                  <c:v>40231</c:v>
                </c:pt>
                <c:pt idx="3396">
                  <c:v>40228</c:v>
                </c:pt>
                <c:pt idx="3397">
                  <c:v>40227</c:v>
                </c:pt>
                <c:pt idx="3398">
                  <c:v>40226</c:v>
                </c:pt>
                <c:pt idx="3399">
                  <c:v>40225</c:v>
                </c:pt>
                <c:pt idx="3400">
                  <c:v>40221</c:v>
                </c:pt>
                <c:pt idx="3401">
                  <c:v>40220</c:v>
                </c:pt>
                <c:pt idx="3402">
                  <c:v>40219</c:v>
                </c:pt>
                <c:pt idx="3403">
                  <c:v>40218</c:v>
                </c:pt>
                <c:pt idx="3404">
                  <c:v>40217</c:v>
                </c:pt>
                <c:pt idx="3405">
                  <c:v>40214</c:v>
                </c:pt>
                <c:pt idx="3406">
                  <c:v>40213</c:v>
                </c:pt>
                <c:pt idx="3407">
                  <c:v>40212</c:v>
                </c:pt>
                <c:pt idx="3408">
                  <c:v>40211</c:v>
                </c:pt>
                <c:pt idx="3409">
                  <c:v>40210</c:v>
                </c:pt>
                <c:pt idx="3410">
                  <c:v>40207</c:v>
                </c:pt>
                <c:pt idx="3411">
                  <c:v>40206</c:v>
                </c:pt>
                <c:pt idx="3412">
                  <c:v>40205</c:v>
                </c:pt>
                <c:pt idx="3413">
                  <c:v>40204</c:v>
                </c:pt>
                <c:pt idx="3414">
                  <c:v>40203</c:v>
                </c:pt>
                <c:pt idx="3415">
                  <c:v>40200</c:v>
                </c:pt>
                <c:pt idx="3416">
                  <c:v>40199</c:v>
                </c:pt>
                <c:pt idx="3417">
                  <c:v>40198</c:v>
                </c:pt>
                <c:pt idx="3418">
                  <c:v>40197</c:v>
                </c:pt>
                <c:pt idx="3419">
                  <c:v>40193</c:v>
                </c:pt>
                <c:pt idx="3420">
                  <c:v>40192</c:v>
                </c:pt>
                <c:pt idx="3421">
                  <c:v>40191</c:v>
                </c:pt>
                <c:pt idx="3422">
                  <c:v>40190</c:v>
                </c:pt>
                <c:pt idx="3423">
                  <c:v>40189</c:v>
                </c:pt>
                <c:pt idx="3424">
                  <c:v>40186</c:v>
                </c:pt>
                <c:pt idx="3425">
                  <c:v>40185</c:v>
                </c:pt>
                <c:pt idx="3426">
                  <c:v>40184</c:v>
                </c:pt>
                <c:pt idx="3427">
                  <c:v>40183</c:v>
                </c:pt>
                <c:pt idx="3428">
                  <c:v>40182</c:v>
                </c:pt>
                <c:pt idx="3429">
                  <c:v>40178</c:v>
                </c:pt>
                <c:pt idx="3430">
                  <c:v>40177</c:v>
                </c:pt>
                <c:pt idx="3431">
                  <c:v>40176</c:v>
                </c:pt>
                <c:pt idx="3432">
                  <c:v>40175</c:v>
                </c:pt>
                <c:pt idx="3433">
                  <c:v>40171</c:v>
                </c:pt>
                <c:pt idx="3434">
                  <c:v>40170</c:v>
                </c:pt>
                <c:pt idx="3435">
                  <c:v>40169</c:v>
                </c:pt>
                <c:pt idx="3436">
                  <c:v>40168</c:v>
                </c:pt>
                <c:pt idx="3437">
                  <c:v>40165</c:v>
                </c:pt>
                <c:pt idx="3438">
                  <c:v>40164</c:v>
                </c:pt>
                <c:pt idx="3439">
                  <c:v>40163</c:v>
                </c:pt>
                <c:pt idx="3440">
                  <c:v>40162</c:v>
                </c:pt>
                <c:pt idx="3441">
                  <c:v>40161</c:v>
                </c:pt>
                <c:pt idx="3442">
                  <c:v>40158</c:v>
                </c:pt>
                <c:pt idx="3443">
                  <c:v>40157</c:v>
                </c:pt>
                <c:pt idx="3444">
                  <c:v>40156</c:v>
                </c:pt>
                <c:pt idx="3445">
                  <c:v>40155</c:v>
                </c:pt>
                <c:pt idx="3446">
                  <c:v>40154</c:v>
                </c:pt>
                <c:pt idx="3447">
                  <c:v>40151</c:v>
                </c:pt>
                <c:pt idx="3448">
                  <c:v>40150</c:v>
                </c:pt>
                <c:pt idx="3449">
                  <c:v>40149</c:v>
                </c:pt>
                <c:pt idx="3450">
                  <c:v>40148</c:v>
                </c:pt>
                <c:pt idx="3451">
                  <c:v>40147</c:v>
                </c:pt>
                <c:pt idx="3452">
                  <c:v>40144</c:v>
                </c:pt>
                <c:pt idx="3453">
                  <c:v>40142</c:v>
                </c:pt>
                <c:pt idx="3454">
                  <c:v>40141</c:v>
                </c:pt>
                <c:pt idx="3455">
                  <c:v>40140</c:v>
                </c:pt>
                <c:pt idx="3456">
                  <c:v>40137</c:v>
                </c:pt>
                <c:pt idx="3457">
                  <c:v>40136</c:v>
                </c:pt>
                <c:pt idx="3458">
                  <c:v>40135</c:v>
                </c:pt>
                <c:pt idx="3459">
                  <c:v>40134</c:v>
                </c:pt>
                <c:pt idx="3460">
                  <c:v>40133</c:v>
                </c:pt>
                <c:pt idx="3461">
                  <c:v>40130</c:v>
                </c:pt>
                <c:pt idx="3462">
                  <c:v>40129</c:v>
                </c:pt>
                <c:pt idx="3463">
                  <c:v>40128</c:v>
                </c:pt>
                <c:pt idx="3464">
                  <c:v>40127</c:v>
                </c:pt>
                <c:pt idx="3465">
                  <c:v>40126</c:v>
                </c:pt>
                <c:pt idx="3466">
                  <c:v>40123</c:v>
                </c:pt>
                <c:pt idx="3467">
                  <c:v>40122</c:v>
                </c:pt>
                <c:pt idx="3468">
                  <c:v>40121</c:v>
                </c:pt>
                <c:pt idx="3469">
                  <c:v>40120</c:v>
                </c:pt>
                <c:pt idx="3470">
                  <c:v>40119</c:v>
                </c:pt>
                <c:pt idx="3471">
                  <c:v>40116</c:v>
                </c:pt>
                <c:pt idx="3472">
                  <c:v>40115</c:v>
                </c:pt>
                <c:pt idx="3473">
                  <c:v>40114</c:v>
                </c:pt>
                <c:pt idx="3474">
                  <c:v>40113</c:v>
                </c:pt>
                <c:pt idx="3475">
                  <c:v>40112</c:v>
                </c:pt>
                <c:pt idx="3476">
                  <c:v>40109</c:v>
                </c:pt>
                <c:pt idx="3477">
                  <c:v>40108</c:v>
                </c:pt>
                <c:pt idx="3478">
                  <c:v>40107</c:v>
                </c:pt>
                <c:pt idx="3479">
                  <c:v>40106</c:v>
                </c:pt>
                <c:pt idx="3480">
                  <c:v>40105</c:v>
                </c:pt>
                <c:pt idx="3481">
                  <c:v>40102</c:v>
                </c:pt>
                <c:pt idx="3482">
                  <c:v>40101</c:v>
                </c:pt>
                <c:pt idx="3483">
                  <c:v>40100</c:v>
                </c:pt>
                <c:pt idx="3484">
                  <c:v>40099</c:v>
                </c:pt>
                <c:pt idx="3485">
                  <c:v>40098</c:v>
                </c:pt>
                <c:pt idx="3486">
                  <c:v>40095</c:v>
                </c:pt>
                <c:pt idx="3487">
                  <c:v>40094</c:v>
                </c:pt>
                <c:pt idx="3488">
                  <c:v>40093</c:v>
                </c:pt>
                <c:pt idx="3489">
                  <c:v>40092</c:v>
                </c:pt>
                <c:pt idx="3490">
                  <c:v>40091</c:v>
                </c:pt>
                <c:pt idx="3491">
                  <c:v>40088</c:v>
                </c:pt>
                <c:pt idx="3492">
                  <c:v>40087</c:v>
                </c:pt>
                <c:pt idx="3493">
                  <c:v>40086</c:v>
                </c:pt>
                <c:pt idx="3494">
                  <c:v>40085</c:v>
                </c:pt>
                <c:pt idx="3495">
                  <c:v>40084</c:v>
                </c:pt>
                <c:pt idx="3496">
                  <c:v>40081</c:v>
                </c:pt>
                <c:pt idx="3497">
                  <c:v>40080</c:v>
                </c:pt>
                <c:pt idx="3498">
                  <c:v>40079</c:v>
                </c:pt>
                <c:pt idx="3499">
                  <c:v>40078</c:v>
                </c:pt>
                <c:pt idx="3500">
                  <c:v>40077</c:v>
                </c:pt>
                <c:pt idx="3501">
                  <c:v>40074</c:v>
                </c:pt>
                <c:pt idx="3502">
                  <c:v>40073</c:v>
                </c:pt>
                <c:pt idx="3503">
                  <c:v>40072</c:v>
                </c:pt>
                <c:pt idx="3504">
                  <c:v>40071</c:v>
                </c:pt>
                <c:pt idx="3505">
                  <c:v>40070</c:v>
                </c:pt>
                <c:pt idx="3506">
                  <c:v>40067</c:v>
                </c:pt>
                <c:pt idx="3507">
                  <c:v>40066</c:v>
                </c:pt>
                <c:pt idx="3508">
                  <c:v>40065</c:v>
                </c:pt>
                <c:pt idx="3509">
                  <c:v>40064</c:v>
                </c:pt>
                <c:pt idx="3510">
                  <c:v>40060</c:v>
                </c:pt>
                <c:pt idx="3511">
                  <c:v>40059</c:v>
                </c:pt>
                <c:pt idx="3512">
                  <c:v>40058</c:v>
                </c:pt>
                <c:pt idx="3513">
                  <c:v>40057</c:v>
                </c:pt>
                <c:pt idx="3514">
                  <c:v>40056</c:v>
                </c:pt>
                <c:pt idx="3515">
                  <c:v>40053</c:v>
                </c:pt>
                <c:pt idx="3516">
                  <c:v>40052</c:v>
                </c:pt>
                <c:pt idx="3517">
                  <c:v>40051</c:v>
                </c:pt>
                <c:pt idx="3518">
                  <c:v>40050</c:v>
                </c:pt>
                <c:pt idx="3519">
                  <c:v>40049</c:v>
                </c:pt>
                <c:pt idx="3520">
                  <c:v>40046</c:v>
                </c:pt>
                <c:pt idx="3521">
                  <c:v>40045</c:v>
                </c:pt>
                <c:pt idx="3522">
                  <c:v>40044</c:v>
                </c:pt>
                <c:pt idx="3523">
                  <c:v>40043</c:v>
                </c:pt>
                <c:pt idx="3524">
                  <c:v>40042</c:v>
                </c:pt>
                <c:pt idx="3525">
                  <c:v>40039</c:v>
                </c:pt>
                <c:pt idx="3526">
                  <c:v>40038</c:v>
                </c:pt>
                <c:pt idx="3527">
                  <c:v>40037</c:v>
                </c:pt>
                <c:pt idx="3528">
                  <c:v>40036</c:v>
                </c:pt>
                <c:pt idx="3529">
                  <c:v>40035</c:v>
                </c:pt>
                <c:pt idx="3530">
                  <c:v>40032</c:v>
                </c:pt>
                <c:pt idx="3531">
                  <c:v>40031</c:v>
                </c:pt>
                <c:pt idx="3532">
                  <c:v>40030</c:v>
                </c:pt>
                <c:pt idx="3533">
                  <c:v>40029</c:v>
                </c:pt>
                <c:pt idx="3534">
                  <c:v>40028</c:v>
                </c:pt>
                <c:pt idx="3535">
                  <c:v>40025</c:v>
                </c:pt>
                <c:pt idx="3536">
                  <c:v>40024</c:v>
                </c:pt>
                <c:pt idx="3537">
                  <c:v>40023</c:v>
                </c:pt>
                <c:pt idx="3538">
                  <c:v>40022</c:v>
                </c:pt>
                <c:pt idx="3539">
                  <c:v>40021</c:v>
                </c:pt>
                <c:pt idx="3540">
                  <c:v>40018</c:v>
                </c:pt>
                <c:pt idx="3541">
                  <c:v>40017</c:v>
                </c:pt>
                <c:pt idx="3542">
                  <c:v>40016</c:v>
                </c:pt>
                <c:pt idx="3543">
                  <c:v>40015</c:v>
                </c:pt>
                <c:pt idx="3544">
                  <c:v>40014</c:v>
                </c:pt>
                <c:pt idx="3545">
                  <c:v>40011</c:v>
                </c:pt>
                <c:pt idx="3546">
                  <c:v>40010</c:v>
                </c:pt>
                <c:pt idx="3547">
                  <c:v>40009</c:v>
                </c:pt>
                <c:pt idx="3548">
                  <c:v>40008</c:v>
                </c:pt>
                <c:pt idx="3549">
                  <c:v>40007</c:v>
                </c:pt>
                <c:pt idx="3550">
                  <c:v>40004</c:v>
                </c:pt>
                <c:pt idx="3551">
                  <c:v>40003</c:v>
                </c:pt>
                <c:pt idx="3552">
                  <c:v>40002</c:v>
                </c:pt>
                <c:pt idx="3553">
                  <c:v>40001</c:v>
                </c:pt>
                <c:pt idx="3554">
                  <c:v>40000</c:v>
                </c:pt>
                <c:pt idx="3555">
                  <c:v>39996</c:v>
                </c:pt>
                <c:pt idx="3556">
                  <c:v>39995</c:v>
                </c:pt>
                <c:pt idx="3557">
                  <c:v>39994</c:v>
                </c:pt>
                <c:pt idx="3558">
                  <c:v>39993</c:v>
                </c:pt>
                <c:pt idx="3559">
                  <c:v>39990</c:v>
                </c:pt>
                <c:pt idx="3560">
                  <c:v>39989</c:v>
                </c:pt>
                <c:pt idx="3561">
                  <c:v>39988</c:v>
                </c:pt>
                <c:pt idx="3562">
                  <c:v>39987</c:v>
                </c:pt>
                <c:pt idx="3563">
                  <c:v>39986</c:v>
                </c:pt>
                <c:pt idx="3564">
                  <c:v>39983</c:v>
                </c:pt>
                <c:pt idx="3565">
                  <c:v>39982</c:v>
                </c:pt>
                <c:pt idx="3566">
                  <c:v>39981</c:v>
                </c:pt>
                <c:pt idx="3567">
                  <c:v>39980</c:v>
                </c:pt>
                <c:pt idx="3568">
                  <c:v>39979</c:v>
                </c:pt>
                <c:pt idx="3569">
                  <c:v>39976</c:v>
                </c:pt>
                <c:pt idx="3570">
                  <c:v>39975</c:v>
                </c:pt>
                <c:pt idx="3571">
                  <c:v>39974</c:v>
                </c:pt>
                <c:pt idx="3572">
                  <c:v>39973</c:v>
                </c:pt>
                <c:pt idx="3573">
                  <c:v>39972</c:v>
                </c:pt>
                <c:pt idx="3574">
                  <c:v>39969</c:v>
                </c:pt>
                <c:pt idx="3575">
                  <c:v>39968</c:v>
                </c:pt>
                <c:pt idx="3576">
                  <c:v>39967</c:v>
                </c:pt>
                <c:pt idx="3577">
                  <c:v>39966</c:v>
                </c:pt>
                <c:pt idx="3578">
                  <c:v>39965</c:v>
                </c:pt>
                <c:pt idx="3579">
                  <c:v>39962</c:v>
                </c:pt>
                <c:pt idx="3580">
                  <c:v>39961</c:v>
                </c:pt>
                <c:pt idx="3581">
                  <c:v>39960</c:v>
                </c:pt>
                <c:pt idx="3582">
                  <c:v>39959</c:v>
                </c:pt>
                <c:pt idx="3583">
                  <c:v>39955</c:v>
                </c:pt>
                <c:pt idx="3584">
                  <c:v>39954</c:v>
                </c:pt>
                <c:pt idx="3585">
                  <c:v>39953</c:v>
                </c:pt>
                <c:pt idx="3586">
                  <c:v>39952</c:v>
                </c:pt>
                <c:pt idx="3587">
                  <c:v>39951</c:v>
                </c:pt>
                <c:pt idx="3588">
                  <c:v>39948</c:v>
                </c:pt>
                <c:pt idx="3589">
                  <c:v>39947</c:v>
                </c:pt>
                <c:pt idx="3590">
                  <c:v>39946</c:v>
                </c:pt>
                <c:pt idx="3591">
                  <c:v>39945</c:v>
                </c:pt>
                <c:pt idx="3592">
                  <c:v>39944</c:v>
                </c:pt>
                <c:pt idx="3593">
                  <c:v>39941</c:v>
                </c:pt>
                <c:pt idx="3594">
                  <c:v>39940</c:v>
                </c:pt>
                <c:pt idx="3595">
                  <c:v>39939</c:v>
                </c:pt>
                <c:pt idx="3596">
                  <c:v>39938</c:v>
                </c:pt>
                <c:pt idx="3597">
                  <c:v>39937</c:v>
                </c:pt>
                <c:pt idx="3598">
                  <c:v>39934</c:v>
                </c:pt>
                <c:pt idx="3599">
                  <c:v>39933</c:v>
                </c:pt>
                <c:pt idx="3600">
                  <c:v>39932</c:v>
                </c:pt>
                <c:pt idx="3601">
                  <c:v>39931</c:v>
                </c:pt>
                <c:pt idx="3602">
                  <c:v>39930</c:v>
                </c:pt>
                <c:pt idx="3603">
                  <c:v>39927</c:v>
                </c:pt>
                <c:pt idx="3604">
                  <c:v>39926</c:v>
                </c:pt>
                <c:pt idx="3605">
                  <c:v>39925</c:v>
                </c:pt>
                <c:pt idx="3606">
                  <c:v>39924</c:v>
                </c:pt>
                <c:pt idx="3607">
                  <c:v>39923</c:v>
                </c:pt>
                <c:pt idx="3608">
                  <c:v>39920</c:v>
                </c:pt>
                <c:pt idx="3609">
                  <c:v>39919</c:v>
                </c:pt>
                <c:pt idx="3610">
                  <c:v>39918</c:v>
                </c:pt>
                <c:pt idx="3611">
                  <c:v>39917</c:v>
                </c:pt>
                <c:pt idx="3612">
                  <c:v>39916</c:v>
                </c:pt>
                <c:pt idx="3613">
                  <c:v>39912</c:v>
                </c:pt>
                <c:pt idx="3614">
                  <c:v>39911</c:v>
                </c:pt>
                <c:pt idx="3615">
                  <c:v>39910</c:v>
                </c:pt>
                <c:pt idx="3616">
                  <c:v>39909</c:v>
                </c:pt>
                <c:pt idx="3617">
                  <c:v>39906</c:v>
                </c:pt>
                <c:pt idx="3618">
                  <c:v>39905</c:v>
                </c:pt>
                <c:pt idx="3619">
                  <c:v>39904</c:v>
                </c:pt>
                <c:pt idx="3620">
                  <c:v>39903</c:v>
                </c:pt>
                <c:pt idx="3621">
                  <c:v>39902</c:v>
                </c:pt>
                <c:pt idx="3622">
                  <c:v>39899</c:v>
                </c:pt>
                <c:pt idx="3623">
                  <c:v>39898</c:v>
                </c:pt>
                <c:pt idx="3624">
                  <c:v>39897</c:v>
                </c:pt>
                <c:pt idx="3625">
                  <c:v>39896</c:v>
                </c:pt>
                <c:pt idx="3626">
                  <c:v>39895</c:v>
                </c:pt>
                <c:pt idx="3627">
                  <c:v>39892</c:v>
                </c:pt>
                <c:pt idx="3628">
                  <c:v>39891</c:v>
                </c:pt>
                <c:pt idx="3629">
                  <c:v>39890</c:v>
                </c:pt>
                <c:pt idx="3630">
                  <c:v>39889</c:v>
                </c:pt>
                <c:pt idx="3631">
                  <c:v>39888</c:v>
                </c:pt>
                <c:pt idx="3632">
                  <c:v>39885</c:v>
                </c:pt>
                <c:pt idx="3633">
                  <c:v>39884</c:v>
                </c:pt>
                <c:pt idx="3634">
                  <c:v>39883</c:v>
                </c:pt>
                <c:pt idx="3635">
                  <c:v>39882</c:v>
                </c:pt>
                <c:pt idx="3636">
                  <c:v>39881</c:v>
                </c:pt>
                <c:pt idx="3637">
                  <c:v>39878</c:v>
                </c:pt>
                <c:pt idx="3638">
                  <c:v>39877</c:v>
                </c:pt>
                <c:pt idx="3639">
                  <c:v>39876</c:v>
                </c:pt>
                <c:pt idx="3640">
                  <c:v>39875</c:v>
                </c:pt>
                <c:pt idx="3641">
                  <c:v>39874</c:v>
                </c:pt>
                <c:pt idx="3642">
                  <c:v>39871</c:v>
                </c:pt>
                <c:pt idx="3643">
                  <c:v>39870</c:v>
                </c:pt>
                <c:pt idx="3644">
                  <c:v>39869</c:v>
                </c:pt>
                <c:pt idx="3645">
                  <c:v>39868</c:v>
                </c:pt>
                <c:pt idx="3646">
                  <c:v>39867</c:v>
                </c:pt>
                <c:pt idx="3647">
                  <c:v>39864</c:v>
                </c:pt>
                <c:pt idx="3648">
                  <c:v>39863</c:v>
                </c:pt>
                <c:pt idx="3649">
                  <c:v>39862</c:v>
                </c:pt>
                <c:pt idx="3650">
                  <c:v>39861</c:v>
                </c:pt>
                <c:pt idx="3651">
                  <c:v>39857</c:v>
                </c:pt>
                <c:pt idx="3652">
                  <c:v>39856</c:v>
                </c:pt>
                <c:pt idx="3653">
                  <c:v>39855</c:v>
                </c:pt>
                <c:pt idx="3654">
                  <c:v>39854</c:v>
                </c:pt>
                <c:pt idx="3655">
                  <c:v>39853</c:v>
                </c:pt>
                <c:pt idx="3656">
                  <c:v>39850</c:v>
                </c:pt>
                <c:pt idx="3657">
                  <c:v>39849</c:v>
                </c:pt>
                <c:pt idx="3658">
                  <c:v>39848</c:v>
                </c:pt>
                <c:pt idx="3659">
                  <c:v>39847</c:v>
                </c:pt>
                <c:pt idx="3660">
                  <c:v>39846</c:v>
                </c:pt>
                <c:pt idx="3661">
                  <c:v>39843</c:v>
                </c:pt>
                <c:pt idx="3662">
                  <c:v>39842</c:v>
                </c:pt>
                <c:pt idx="3663">
                  <c:v>39841</c:v>
                </c:pt>
                <c:pt idx="3664">
                  <c:v>39840</c:v>
                </c:pt>
                <c:pt idx="3665">
                  <c:v>39839</c:v>
                </c:pt>
                <c:pt idx="3666">
                  <c:v>39836</c:v>
                </c:pt>
                <c:pt idx="3667">
                  <c:v>39835</c:v>
                </c:pt>
                <c:pt idx="3668">
                  <c:v>39834</c:v>
                </c:pt>
                <c:pt idx="3669">
                  <c:v>39833</c:v>
                </c:pt>
                <c:pt idx="3670">
                  <c:v>39829</c:v>
                </c:pt>
                <c:pt idx="3671">
                  <c:v>39828</c:v>
                </c:pt>
                <c:pt idx="3672">
                  <c:v>39827</c:v>
                </c:pt>
                <c:pt idx="3673">
                  <c:v>39826</c:v>
                </c:pt>
                <c:pt idx="3674">
                  <c:v>39825</c:v>
                </c:pt>
                <c:pt idx="3675">
                  <c:v>39822</c:v>
                </c:pt>
                <c:pt idx="3676">
                  <c:v>39821</c:v>
                </c:pt>
                <c:pt idx="3677">
                  <c:v>39820</c:v>
                </c:pt>
                <c:pt idx="3678">
                  <c:v>39819</c:v>
                </c:pt>
                <c:pt idx="3679">
                  <c:v>39818</c:v>
                </c:pt>
                <c:pt idx="3680">
                  <c:v>39815</c:v>
                </c:pt>
                <c:pt idx="3681">
                  <c:v>39813</c:v>
                </c:pt>
                <c:pt idx="3682">
                  <c:v>39812</c:v>
                </c:pt>
                <c:pt idx="3683">
                  <c:v>39811</c:v>
                </c:pt>
                <c:pt idx="3684">
                  <c:v>39808</c:v>
                </c:pt>
                <c:pt idx="3685">
                  <c:v>39806</c:v>
                </c:pt>
                <c:pt idx="3686">
                  <c:v>39805</c:v>
                </c:pt>
                <c:pt idx="3687">
                  <c:v>39804</c:v>
                </c:pt>
                <c:pt idx="3688">
                  <c:v>39801</c:v>
                </c:pt>
                <c:pt idx="3689">
                  <c:v>39800</c:v>
                </c:pt>
                <c:pt idx="3690">
                  <c:v>39799</c:v>
                </c:pt>
                <c:pt idx="3691">
                  <c:v>39798</c:v>
                </c:pt>
                <c:pt idx="3692">
                  <c:v>39797</c:v>
                </c:pt>
                <c:pt idx="3693">
                  <c:v>39794</c:v>
                </c:pt>
                <c:pt idx="3694">
                  <c:v>39793</c:v>
                </c:pt>
                <c:pt idx="3695">
                  <c:v>39792</c:v>
                </c:pt>
                <c:pt idx="3696">
                  <c:v>39791</c:v>
                </c:pt>
                <c:pt idx="3697">
                  <c:v>39790</c:v>
                </c:pt>
                <c:pt idx="3698">
                  <c:v>39787</c:v>
                </c:pt>
                <c:pt idx="3699">
                  <c:v>39786</c:v>
                </c:pt>
                <c:pt idx="3700">
                  <c:v>39785</c:v>
                </c:pt>
                <c:pt idx="3701">
                  <c:v>39784</c:v>
                </c:pt>
                <c:pt idx="3702">
                  <c:v>39783</c:v>
                </c:pt>
                <c:pt idx="3703">
                  <c:v>39780</c:v>
                </c:pt>
                <c:pt idx="3704">
                  <c:v>39778</c:v>
                </c:pt>
                <c:pt idx="3705">
                  <c:v>39777</c:v>
                </c:pt>
                <c:pt idx="3706">
                  <c:v>39776</c:v>
                </c:pt>
                <c:pt idx="3707">
                  <c:v>39773</c:v>
                </c:pt>
                <c:pt idx="3708">
                  <c:v>39772</c:v>
                </c:pt>
                <c:pt idx="3709">
                  <c:v>39771</c:v>
                </c:pt>
                <c:pt idx="3710">
                  <c:v>39770</c:v>
                </c:pt>
                <c:pt idx="3711">
                  <c:v>39769</c:v>
                </c:pt>
                <c:pt idx="3712">
                  <c:v>39766</c:v>
                </c:pt>
                <c:pt idx="3713">
                  <c:v>39765</c:v>
                </c:pt>
                <c:pt idx="3714">
                  <c:v>39764</c:v>
                </c:pt>
                <c:pt idx="3715">
                  <c:v>39763</c:v>
                </c:pt>
                <c:pt idx="3716">
                  <c:v>39762</c:v>
                </c:pt>
                <c:pt idx="3717">
                  <c:v>39759</c:v>
                </c:pt>
                <c:pt idx="3718">
                  <c:v>39758</c:v>
                </c:pt>
                <c:pt idx="3719">
                  <c:v>39757</c:v>
                </c:pt>
                <c:pt idx="3720">
                  <c:v>39756</c:v>
                </c:pt>
                <c:pt idx="3721">
                  <c:v>39755</c:v>
                </c:pt>
                <c:pt idx="3722">
                  <c:v>39752</c:v>
                </c:pt>
                <c:pt idx="3723">
                  <c:v>39751</c:v>
                </c:pt>
                <c:pt idx="3724">
                  <c:v>39750</c:v>
                </c:pt>
                <c:pt idx="3725">
                  <c:v>39749</c:v>
                </c:pt>
                <c:pt idx="3726">
                  <c:v>39748</c:v>
                </c:pt>
                <c:pt idx="3727">
                  <c:v>39745</c:v>
                </c:pt>
                <c:pt idx="3728">
                  <c:v>39744</c:v>
                </c:pt>
                <c:pt idx="3729">
                  <c:v>39743</c:v>
                </c:pt>
                <c:pt idx="3730">
                  <c:v>39742</c:v>
                </c:pt>
                <c:pt idx="3731">
                  <c:v>39741</c:v>
                </c:pt>
                <c:pt idx="3732">
                  <c:v>39738</c:v>
                </c:pt>
                <c:pt idx="3733">
                  <c:v>39737</c:v>
                </c:pt>
                <c:pt idx="3734">
                  <c:v>39736</c:v>
                </c:pt>
                <c:pt idx="3735">
                  <c:v>39735</c:v>
                </c:pt>
                <c:pt idx="3736">
                  <c:v>39734</c:v>
                </c:pt>
                <c:pt idx="3737">
                  <c:v>39731</c:v>
                </c:pt>
                <c:pt idx="3738">
                  <c:v>39730</c:v>
                </c:pt>
                <c:pt idx="3739">
                  <c:v>39729</c:v>
                </c:pt>
                <c:pt idx="3740">
                  <c:v>39728</c:v>
                </c:pt>
                <c:pt idx="3741">
                  <c:v>39727</c:v>
                </c:pt>
                <c:pt idx="3742">
                  <c:v>39724</c:v>
                </c:pt>
                <c:pt idx="3743">
                  <c:v>39723</c:v>
                </c:pt>
                <c:pt idx="3744">
                  <c:v>39722</c:v>
                </c:pt>
                <c:pt idx="3745">
                  <c:v>39721</c:v>
                </c:pt>
                <c:pt idx="3746">
                  <c:v>39720</c:v>
                </c:pt>
                <c:pt idx="3747">
                  <c:v>39717</c:v>
                </c:pt>
                <c:pt idx="3748">
                  <c:v>39716</c:v>
                </c:pt>
                <c:pt idx="3749">
                  <c:v>39715</c:v>
                </c:pt>
                <c:pt idx="3750">
                  <c:v>39714</c:v>
                </c:pt>
                <c:pt idx="3751">
                  <c:v>39713</c:v>
                </c:pt>
                <c:pt idx="3752">
                  <c:v>39710</c:v>
                </c:pt>
                <c:pt idx="3753">
                  <c:v>39709</c:v>
                </c:pt>
                <c:pt idx="3754">
                  <c:v>39708</c:v>
                </c:pt>
                <c:pt idx="3755">
                  <c:v>39707</c:v>
                </c:pt>
                <c:pt idx="3756">
                  <c:v>39706</c:v>
                </c:pt>
                <c:pt idx="3757">
                  <c:v>39703</c:v>
                </c:pt>
                <c:pt idx="3758">
                  <c:v>39702</c:v>
                </c:pt>
                <c:pt idx="3759">
                  <c:v>39701</c:v>
                </c:pt>
                <c:pt idx="3760">
                  <c:v>39700</c:v>
                </c:pt>
                <c:pt idx="3761">
                  <c:v>39699</c:v>
                </c:pt>
                <c:pt idx="3762">
                  <c:v>39696</c:v>
                </c:pt>
                <c:pt idx="3763">
                  <c:v>39695</c:v>
                </c:pt>
                <c:pt idx="3764">
                  <c:v>39694</c:v>
                </c:pt>
                <c:pt idx="3765">
                  <c:v>39693</c:v>
                </c:pt>
                <c:pt idx="3766">
                  <c:v>39689</c:v>
                </c:pt>
                <c:pt idx="3767">
                  <c:v>39688</c:v>
                </c:pt>
                <c:pt idx="3768">
                  <c:v>39687</c:v>
                </c:pt>
                <c:pt idx="3769">
                  <c:v>39686</c:v>
                </c:pt>
                <c:pt idx="3770">
                  <c:v>39685</c:v>
                </c:pt>
                <c:pt idx="3771">
                  <c:v>39682</c:v>
                </c:pt>
                <c:pt idx="3772">
                  <c:v>39681</c:v>
                </c:pt>
                <c:pt idx="3773">
                  <c:v>39680</c:v>
                </c:pt>
                <c:pt idx="3774">
                  <c:v>39679</c:v>
                </c:pt>
                <c:pt idx="3775">
                  <c:v>39678</c:v>
                </c:pt>
                <c:pt idx="3776">
                  <c:v>39675</c:v>
                </c:pt>
                <c:pt idx="3777">
                  <c:v>39674</c:v>
                </c:pt>
                <c:pt idx="3778">
                  <c:v>39673</c:v>
                </c:pt>
                <c:pt idx="3779">
                  <c:v>39672</c:v>
                </c:pt>
                <c:pt idx="3780">
                  <c:v>39671</c:v>
                </c:pt>
                <c:pt idx="3781">
                  <c:v>39668</c:v>
                </c:pt>
                <c:pt idx="3782">
                  <c:v>39667</c:v>
                </c:pt>
                <c:pt idx="3783">
                  <c:v>39666</c:v>
                </c:pt>
                <c:pt idx="3784">
                  <c:v>39665</c:v>
                </c:pt>
                <c:pt idx="3785">
                  <c:v>39664</c:v>
                </c:pt>
                <c:pt idx="3786">
                  <c:v>39661</c:v>
                </c:pt>
                <c:pt idx="3787">
                  <c:v>39660</c:v>
                </c:pt>
                <c:pt idx="3788">
                  <c:v>39659</c:v>
                </c:pt>
                <c:pt idx="3789">
                  <c:v>39658</c:v>
                </c:pt>
                <c:pt idx="3790">
                  <c:v>39657</c:v>
                </c:pt>
                <c:pt idx="3791">
                  <c:v>39654</c:v>
                </c:pt>
                <c:pt idx="3792">
                  <c:v>39653</c:v>
                </c:pt>
                <c:pt idx="3793">
                  <c:v>39652</c:v>
                </c:pt>
                <c:pt idx="3794">
                  <c:v>39651</c:v>
                </c:pt>
                <c:pt idx="3795">
                  <c:v>39650</c:v>
                </c:pt>
                <c:pt idx="3796">
                  <c:v>39647</c:v>
                </c:pt>
                <c:pt idx="3797">
                  <c:v>39646</c:v>
                </c:pt>
                <c:pt idx="3798">
                  <c:v>39645</c:v>
                </c:pt>
                <c:pt idx="3799">
                  <c:v>39644</c:v>
                </c:pt>
                <c:pt idx="3800">
                  <c:v>39643</c:v>
                </c:pt>
                <c:pt idx="3801">
                  <c:v>39640</c:v>
                </c:pt>
                <c:pt idx="3802">
                  <c:v>39639</c:v>
                </c:pt>
                <c:pt idx="3803">
                  <c:v>39638</c:v>
                </c:pt>
                <c:pt idx="3804">
                  <c:v>39637</c:v>
                </c:pt>
                <c:pt idx="3805">
                  <c:v>39636</c:v>
                </c:pt>
                <c:pt idx="3806">
                  <c:v>39632</c:v>
                </c:pt>
                <c:pt idx="3807">
                  <c:v>39631</c:v>
                </c:pt>
                <c:pt idx="3808">
                  <c:v>39630</c:v>
                </c:pt>
                <c:pt idx="3809">
                  <c:v>39629</c:v>
                </c:pt>
                <c:pt idx="3810">
                  <c:v>39626</c:v>
                </c:pt>
                <c:pt idx="3811">
                  <c:v>39625</c:v>
                </c:pt>
                <c:pt idx="3812">
                  <c:v>39624</c:v>
                </c:pt>
                <c:pt idx="3813">
                  <c:v>39623</c:v>
                </c:pt>
                <c:pt idx="3814">
                  <c:v>39622</c:v>
                </c:pt>
                <c:pt idx="3815">
                  <c:v>39619</c:v>
                </c:pt>
                <c:pt idx="3816">
                  <c:v>39618</c:v>
                </c:pt>
                <c:pt idx="3817">
                  <c:v>39617</c:v>
                </c:pt>
                <c:pt idx="3818">
                  <c:v>39616</c:v>
                </c:pt>
                <c:pt idx="3819">
                  <c:v>39615</c:v>
                </c:pt>
                <c:pt idx="3820">
                  <c:v>39612</c:v>
                </c:pt>
                <c:pt idx="3821">
                  <c:v>39611</c:v>
                </c:pt>
                <c:pt idx="3822">
                  <c:v>39610</c:v>
                </c:pt>
                <c:pt idx="3823">
                  <c:v>39609</c:v>
                </c:pt>
                <c:pt idx="3824">
                  <c:v>39608</c:v>
                </c:pt>
                <c:pt idx="3825">
                  <c:v>39605</c:v>
                </c:pt>
                <c:pt idx="3826">
                  <c:v>39604</c:v>
                </c:pt>
                <c:pt idx="3827">
                  <c:v>39603</c:v>
                </c:pt>
                <c:pt idx="3828">
                  <c:v>39602</c:v>
                </c:pt>
                <c:pt idx="3829">
                  <c:v>39601</c:v>
                </c:pt>
                <c:pt idx="3830">
                  <c:v>39598</c:v>
                </c:pt>
                <c:pt idx="3831">
                  <c:v>39597</c:v>
                </c:pt>
                <c:pt idx="3832">
                  <c:v>39596</c:v>
                </c:pt>
                <c:pt idx="3833">
                  <c:v>39595</c:v>
                </c:pt>
                <c:pt idx="3834">
                  <c:v>39591</c:v>
                </c:pt>
                <c:pt idx="3835">
                  <c:v>39590</c:v>
                </c:pt>
                <c:pt idx="3836">
                  <c:v>39589</c:v>
                </c:pt>
                <c:pt idx="3837">
                  <c:v>39588</c:v>
                </c:pt>
                <c:pt idx="3838">
                  <c:v>39587</c:v>
                </c:pt>
                <c:pt idx="3839">
                  <c:v>39584</c:v>
                </c:pt>
                <c:pt idx="3840">
                  <c:v>39583</c:v>
                </c:pt>
                <c:pt idx="3841">
                  <c:v>39582</c:v>
                </c:pt>
                <c:pt idx="3842">
                  <c:v>39581</c:v>
                </c:pt>
                <c:pt idx="3843">
                  <c:v>39580</c:v>
                </c:pt>
                <c:pt idx="3844">
                  <c:v>39577</c:v>
                </c:pt>
                <c:pt idx="3845">
                  <c:v>39576</c:v>
                </c:pt>
                <c:pt idx="3846">
                  <c:v>39575</c:v>
                </c:pt>
                <c:pt idx="3847">
                  <c:v>39574</c:v>
                </c:pt>
                <c:pt idx="3848">
                  <c:v>39573</c:v>
                </c:pt>
                <c:pt idx="3849">
                  <c:v>39570</c:v>
                </c:pt>
                <c:pt idx="3850">
                  <c:v>39569</c:v>
                </c:pt>
                <c:pt idx="3851">
                  <c:v>39568</c:v>
                </c:pt>
                <c:pt idx="3852">
                  <c:v>39567</c:v>
                </c:pt>
                <c:pt idx="3853">
                  <c:v>39566</c:v>
                </c:pt>
                <c:pt idx="3854">
                  <c:v>39563</c:v>
                </c:pt>
                <c:pt idx="3855">
                  <c:v>39562</c:v>
                </c:pt>
                <c:pt idx="3856">
                  <c:v>39561</c:v>
                </c:pt>
                <c:pt idx="3857">
                  <c:v>39560</c:v>
                </c:pt>
                <c:pt idx="3858">
                  <c:v>39559</c:v>
                </c:pt>
                <c:pt idx="3859">
                  <c:v>39556</c:v>
                </c:pt>
                <c:pt idx="3860">
                  <c:v>39555</c:v>
                </c:pt>
                <c:pt idx="3861">
                  <c:v>39554</c:v>
                </c:pt>
                <c:pt idx="3862">
                  <c:v>39553</c:v>
                </c:pt>
                <c:pt idx="3863">
                  <c:v>39552</c:v>
                </c:pt>
                <c:pt idx="3864">
                  <c:v>39549</c:v>
                </c:pt>
                <c:pt idx="3865">
                  <c:v>39548</c:v>
                </c:pt>
                <c:pt idx="3866">
                  <c:v>39547</c:v>
                </c:pt>
                <c:pt idx="3867">
                  <c:v>39546</c:v>
                </c:pt>
                <c:pt idx="3868">
                  <c:v>39545</c:v>
                </c:pt>
                <c:pt idx="3869">
                  <c:v>39542</c:v>
                </c:pt>
                <c:pt idx="3870">
                  <c:v>39541</c:v>
                </c:pt>
                <c:pt idx="3871">
                  <c:v>39540</c:v>
                </c:pt>
                <c:pt idx="3872">
                  <c:v>39539</c:v>
                </c:pt>
                <c:pt idx="3873">
                  <c:v>39538</c:v>
                </c:pt>
                <c:pt idx="3874">
                  <c:v>39535</c:v>
                </c:pt>
                <c:pt idx="3875">
                  <c:v>39534</c:v>
                </c:pt>
                <c:pt idx="3876">
                  <c:v>39533</c:v>
                </c:pt>
                <c:pt idx="3877">
                  <c:v>39532</c:v>
                </c:pt>
                <c:pt idx="3878">
                  <c:v>39531</c:v>
                </c:pt>
                <c:pt idx="3879">
                  <c:v>39527</c:v>
                </c:pt>
                <c:pt idx="3880">
                  <c:v>39526</c:v>
                </c:pt>
                <c:pt idx="3881">
                  <c:v>39525</c:v>
                </c:pt>
                <c:pt idx="3882">
                  <c:v>39524</c:v>
                </c:pt>
                <c:pt idx="3883">
                  <c:v>39521</c:v>
                </c:pt>
                <c:pt idx="3884">
                  <c:v>39520</c:v>
                </c:pt>
                <c:pt idx="3885">
                  <c:v>39519</c:v>
                </c:pt>
                <c:pt idx="3886">
                  <c:v>39518</c:v>
                </c:pt>
                <c:pt idx="3887">
                  <c:v>39517</c:v>
                </c:pt>
                <c:pt idx="3888">
                  <c:v>39514</c:v>
                </c:pt>
                <c:pt idx="3889">
                  <c:v>39513</c:v>
                </c:pt>
                <c:pt idx="3890">
                  <c:v>39512</c:v>
                </c:pt>
                <c:pt idx="3891">
                  <c:v>39511</c:v>
                </c:pt>
                <c:pt idx="3892">
                  <c:v>39510</c:v>
                </c:pt>
                <c:pt idx="3893">
                  <c:v>39507</c:v>
                </c:pt>
                <c:pt idx="3894">
                  <c:v>39506</c:v>
                </c:pt>
                <c:pt idx="3895">
                  <c:v>39505</c:v>
                </c:pt>
                <c:pt idx="3896">
                  <c:v>39504</c:v>
                </c:pt>
                <c:pt idx="3897">
                  <c:v>39503</c:v>
                </c:pt>
                <c:pt idx="3898">
                  <c:v>39500</c:v>
                </c:pt>
                <c:pt idx="3899">
                  <c:v>39499</c:v>
                </c:pt>
                <c:pt idx="3900">
                  <c:v>39498</c:v>
                </c:pt>
                <c:pt idx="3901">
                  <c:v>39497</c:v>
                </c:pt>
                <c:pt idx="3902">
                  <c:v>39493</c:v>
                </c:pt>
                <c:pt idx="3903">
                  <c:v>39492</c:v>
                </c:pt>
                <c:pt idx="3904">
                  <c:v>39491</c:v>
                </c:pt>
                <c:pt idx="3905">
                  <c:v>39490</c:v>
                </c:pt>
                <c:pt idx="3906">
                  <c:v>39489</c:v>
                </c:pt>
                <c:pt idx="3907">
                  <c:v>39486</c:v>
                </c:pt>
                <c:pt idx="3908">
                  <c:v>39485</c:v>
                </c:pt>
                <c:pt idx="3909">
                  <c:v>39484</c:v>
                </c:pt>
                <c:pt idx="3910">
                  <c:v>39483</c:v>
                </c:pt>
                <c:pt idx="3911">
                  <c:v>39482</c:v>
                </c:pt>
                <c:pt idx="3912">
                  <c:v>39479</c:v>
                </c:pt>
                <c:pt idx="3913">
                  <c:v>39478</c:v>
                </c:pt>
                <c:pt idx="3914">
                  <c:v>39477</c:v>
                </c:pt>
                <c:pt idx="3915">
                  <c:v>39476</c:v>
                </c:pt>
                <c:pt idx="3916">
                  <c:v>39475</c:v>
                </c:pt>
                <c:pt idx="3917">
                  <c:v>39472</c:v>
                </c:pt>
                <c:pt idx="3918">
                  <c:v>39471</c:v>
                </c:pt>
                <c:pt idx="3919">
                  <c:v>39470</c:v>
                </c:pt>
                <c:pt idx="3920">
                  <c:v>39469</c:v>
                </c:pt>
                <c:pt idx="3921">
                  <c:v>39465</c:v>
                </c:pt>
                <c:pt idx="3922">
                  <c:v>39464</c:v>
                </c:pt>
                <c:pt idx="3923">
                  <c:v>39463</c:v>
                </c:pt>
                <c:pt idx="3924">
                  <c:v>39462</c:v>
                </c:pt>
                <c:pt idx="3925">
                  <c:v>39461</c:v>
                </c:pt>
                <c:pt idx="3926">
                  <c:v>39458</c:v>
                </c:pt>
                <c:pt idx="3927">
                  <c:v>39457</c:v>
                </c:pt>
                <c:pt idx="3928">
                  <c:v>39456</c:v>
                </c:pt>
                <c:pt idx="3929">
                  <c:v>39455</c:v>
                </c:pt>
                <c:pt idx="3930">
                  <c:v>39454</c:v>
                </c:pt>
                <c:pt idx="3931">
                  <c:v>39451</c:v>
                </c:pt>
                <c:pt idx="3932">
                  <c:v>39450</c:v>
                </c:pt>
                <c:pt idx="3933">
                  <c:v>39449</c:v>
                </c:pt>
              </c:numCache>
            </c:numRef>
          </c:cat>
          <c:val>
            <c:numRef>
              <c:f>'[Chart in Microsoft PowerPoint]Natural Gas Futures Historical '!$B$2:$B$3935</c:f>
              <c:numCache>
                <c:formatCode>General</c:formatCode>
                <c:ptCount val="3934"/>
                <c:pt idx="0">
                  <c:v>2.7749999999999999</c:v>
                </c:pt>
                <c:pt idx="1">
                  <c:v>2.8109999999999999</c:v>
                </c:pt>
                <c:pt idx="2">
                  <c:v>2.7469999999999999</c:v>
                </c:pt>
                <c:pt idx="3">
                  <c:v>2.7309999999999999</c:v>
                </c:pt>
                <c:pt idx="4">
                  <c:v>2.62</c:v>
                </c:pt>
                <c:pt idx="5">
                  <c:v>2.4510000000000001</c:v>
                </c:pt>
                <c:pt idx="6">
                  <c:v>2.3140000000000001</c:v>
                </c:pt>
                <c:pt idx="7">
                  <c:v>2.1739999999999999</c:v>
                </c:pt>
                <c:pt idx="8">
                  <c:v>2.177</c:v>
                </c:pt>
                <c:pt idx="9">
                  <c:v>2.3239999999999998</c:v>
                </c:pt>
                <c:pt idx="10">
                  <c:v>2.3050000000000002</c:v>
                </c:pt>
                <c:pt idx="11">
                  <c:v>2.3519999999999999</c:v>
                </c:pt>
                <c:pt idx="12">
                  <c:v>2.4849999999999999</c:v>
                </c:pt>
                <c:pt idx="13">
                  <c:v>2.5550000000000002</c:v>
                </c:pt>
                <c:pt idx="14">
                  <c:v>2.6520000000000001</c:v>
                </c:pt>
                <c:pt idx="15">
                  <c:v>2.4990000000000001</c:v>
                </c:pt>
                <c:pt idx="16">
                  <c:v>2.6070000000000002</c:v>
                </c:pt>
                <c:pt idx="17">
                  <c:v>2.492</c:v>
                </c:pt>
                <c:pt idx="18">
                  <c:v>2.4769999999999999</c:v>
                </c:pt>
                <c:pt idx="19">
                  <c:v>2.6640000000000001</c:v>
                </c:pt>
                <c:pt idx="20">
                  <c:v>2.5350000000000001</c:v>
                </c:pt>
                <c:pt idx="21">
                  <c:v>2.48</c:v>
                </c:pt>
                <c:pt idx="22">
                  <c:v>2.5219999999999998</c:v>
                </c:pt>
                <c:pt idx="23">
                  <c:v>2.536</c:v>
                </c:pt>
                <c:pt idx="24">
                  <c:v>2.7410000000000001</c:v>
                </c:pt>
                <c:pt idx="25">
                  <c:v>2.7309999999999999</c:v>
                </c:pt>
                <c:pt idx="26">
                  <c:v>2.8490000000000002</c:v>
                </c:pt>
                <c:pt idx="27">
                  <c:v>2.8479999999999999</c:v>
                </c:pt>
                <c:pt idx="28">
                  <c:v>2.915</c:v>
                </c:pt>
                <c:pt idx="29">
                  <c:v>3.0569999999999999</c:v>
                </c:pt>
                <c:pt idx="30">
                  <c:v>3.222</c:v>
                </c:pt>
                <c:pt idx="31">
                  <c:v>3.1739999999999999</c:v>
                </c:pt>
                <c:pt idx="32">
                  <c:v>3.2749999999999999</c:v>
                </c:pt>
                <c:pt idx="33">
                  <c:v>3.3109999999999999</c:v>
                </c:pt>
                <c:pt idx="34">
                  <c:v>3.5859999999999999</c:v>
                </c:pt>
                <c:pt idx="35">
                  <c:v>3.6749999999999998</c:v>
                </c:pt>
                <c:pt idx="36">
                  <c:v>3.601</c:v>
                </c:pt>
                <c:pt idx="37">
                  <c:v>3.419</c:v>
                </c:pt>
                <c:pt idx="38">
                  <c:v>3.6949999999999998</c:v>
                </c:pt>
                <c:pt idx="39">
                  <c:v>3.6709999999999998</c:v>
                </c:pt>
                <c:pt idx="40">
                  <c:v>3.6389999999999998</c:v>
                </c:pt>
                <c:pt idx="41">
                  <c:v>3.91</c:v>
                </c:pt>
                <c:pt idx="42">
                  <c:v>3.71</c:v>
                </c:pt>
                <c:pt idx="43">
                  <c:v>3.72</c:v>
                </c:pt>
                <c:pt idx="44">
                  <c:v>4.1719999999999997</c:v>
                </c:pt>
                <c:pt idx="45">
                  <c:v>3.988</c:v>
                </c:pt>
                <c:pt idx="46">
                  <c:v>4.1429999999999998</c:v>
                </c:pt>
                <c:pt idx="47">
                  <c:v>4.4749999999999996</c:v>
                </c:pt>
                <c:pt idx="48">
                  <c:v>4.5590000000000002</c:v>
                </c:pt>
                <c:pt idx="49">
                  <c:v>4.7089999999999996</c:v>
                </c:pt>
                <c:pt idx="50">
                  <c:v>5.282</c:v>
                </c:pt>
                <c:pt idx="51">
                  <c:v>5.1440000000000001</c:v>
                </c:pt>
                <c:pt idx="52">
                  <c:v>4.9800000000000004</c:v>
                </c:pt>
                <c:pt idx="53">
                  <c:v>4.9279999999999999</c:v>
                </c:pt>
                <c:pt idx="54">
                  <c:v>5.2380000000000004</c:v>
                </c:pt>
                <c:pt idx="55">
                  <c:v>5.2160000000000002</c:v>
                </c:pt>
                <c:pt idx="56">
                  <c:v>5.71</c:v>
                </c:pt>
                <c:pt idx="57">
                  <c:v>6.3029999999999999</c:v>
                </c:pt>
                <c:pt idx="58">
                  <c:v>6.5890000000000004</c:v>
                </c:pt>
                <c:pt idx="59">
                  <c:v>6.22</c:v>
                </c:pt>
                <c:pt idx="60">
                  <c:v>6.7329999999999997</c:v>
                </c:pt>
                <c:pt idx="61">
                  <c:v>6.4160000000000004</c:v>
                </c:pt>
                <c:pt idx="62">
                  <c:v>6.0819999999999999</c:v>
                </c:pt>
                <c:pt idx="63">
                  <c:v>5.82</c:v>
                </c:pt>
                <c:pt idx="64">
                  <c:v>5.617</c:v>
                </c:pt>
                <c:pt idx="65">
                  <c:v>5.3780000000000001</c:v>
                </c:pt>
                <c:pt idx="66">
                  <c:v>5.484</c:v>
                </c:pt>
                <c:pt idx="67">
                  <c:v>6.1689999999999996</c:v>
                </c:pt>
                <c:pt idx="68">
                  <c:v>6.7380000000000004</c:v>
                </c:pt>
                <c:pt idx="69">
                  <c:v>6.93</c:v>
                </c:pt>
                <c:pt idx="70">
                  <c:v>7.2350000000000003</c:v>
                </c:pt>
                <c:pt idx="71">
                  <c:v>6.7119999999999997</c:v>
                </c:pt>
                <c:pt idx="72">
                  <c:v>7.024</c:v>
                </c:pt>
                <c:pt idx="73">
                  <c:v>7.1769999999999996</c:v>
                </c:pt>
                <c:pt idx="74">
                  <c:v>7.3079999999999998</c:v>
                </c:pt>
                <c:pt idx="75">
                  <c:v>6.7789999999999999</c:v>
                </c:pt>
                <c:pt idx="76">
                  <c:v>6.7759999999999998</c:v>
                </c:pt>
                <c:pt idx="77">
                  <c:v>6.3029999999999999</c:v>
                </c:pt>
                <c:pt idx="78">
                  <c:v>6.3689999999999998</c:v>
                </c:pt>
                <c:pt idx="79">
                  <c:v>6.2</c:v>
                </c:pt>
                <c:pt idx="80">
                  <c:v>6.0339999999999998</c:v>
                </c:pt>
                <c:pt idx="81">
                  <c:v>5.9329999999999998</c:v>
                </c:pt>
                <c:pt idx="82">
                  <c:v>5.8789999999999996</c:v>
                </c:pt>
                <c:pt idx="83">
                  <c:v>6.2389999999999999</c:v>
                </c:pt>
                <c:pt idx="84">
                  <c:v>5.8650000000000002</c:v>
                </c:pt>
                <c:pt idx="85">
                  <c:v>6.1379999999999999</c:v>
                </c:pt>
                <c:pt idx="86">
                  <c:v>6.944</c:v>
                </c:pt>
                <c:pt idx="87">
                  <c:v>6.4</c:v>
                </c:pt>
                <c:pt idx="88">
                  <c:v>5.9749999999999996</c:v>
                </c:pt>
                <c:pt idx="89">
                  <c:v>6.2679999999999998</c:v>
                </c:pt>
                <c:pt idx="90">
                  <c:v>5.7140000000000004</c:v>
                </c:pt>
                <c:pt idx="91">
                  <c:v>6.3550000000000004</c:v>
                </c:pt>
                <c:pt idx="92">
                  <c:v>5.6840000000000002</c:v>
                </c:pt>
                <c:pt idx="93">
                  <c:v>5.1859999999999999</c:v>
                </c:pt>
                <c:pt idx="94">
                  <c:v>5.6059999999999999</c:v>
                </c:pt>
                <c:pt idx="95">
                  <c:v>5.6130000000000004</c:v>
                </c:pt>
                <c:pt idx="96">
                  <c:v>5.1989999999999998</c:v>
                </c:pt>
                <c:pt idx="97">
                  <c:v>4.9589999999999996</c:v>
                </c:pt>
                <c:pt idx="98">
                  <c:v>5.3579999999999997</c:v>
                </c:pt>
                <c:pt idx="99">
                  <c:v>5.4619999999999997</c:v>
                </c:pt>
                <c:pt idx="100">
                  <c:v>5.7450000000000001</c:v>
                </c:pt>
                <c:pt idx="101">
                  <c:v>5.9989999999999997</c:v>
                </c:pt>
                <c:pt idx="102">
                  <c:v>6.4530000000000003</c:v>
                </c:pt>
                <c:pt idx="103">
                  <c:v>6.7409999999999997</c:v>
                </c:pt>
                <c:pt idx="104">
                  <c:v>6.4349999999999996</c:v>
                </c:pt>
                <c:pt idx="105">
                  <c:v>6.5960000000000001</c:v>
                </c:pt>
                <c:pt idx="106">
                  <c:v>6.4349999999999996</c:v>
                </c:pt>
                <c:pt idx="107">
                  <c:v>6.7480000000000002</c:v>
                </c:pt>
                <c:pt idx="108">
                  <c:v>6.9720000000000004</c:v>
                </c:pt>
                <c:pt idx="109">
                  <c:v>6.93</c:v>
                </c:pt>
                <c:pt idx="110">
                  <c:v>6.8369999999999997</c:v>
                </c:pt>
                <c:pt idx="111">
                  <c:v>6.47</c:v>
                </c:pt>
                <c:pt idx="112">
                  <c:v>6.766</c:v>
                </c:pt>
                <c:pt idx="113">
                  <c:v>6.8739999999999997</c:v>
                </c:pt>
                <c:pt idx="114">
                  <c:v>6.8680000000000003</c:v>
                </c:pt>
                <c:pt idx="115">
                  <c:v>6.76</c:v>
                </c:pt>
                <c:pt idx="116">
                  <c:v>7.0140000000000002</c:v>
                </c:pt>
                <c:pt idx="117">
                  <c:v>6.992</c:v>
                </c:pt>
                <c:pt idx="118">
                  <c:v>7.1929999999999996</c:v>
                </c:pt>
                <c:pt idx="119">
                  <c:v>7.827</c:v>
                </c:pt>
                <c:pt idx="120">
                  <c:v>7.7720000000000002</c:v>
                </c:pt>
                <c:pt idx="121">
                  <c:v>7.7519999999999998</c:v>
                </c:pt>
                <c:pt idx="122">
                  <c:v>7.7640000000000002</c:v>
                </c:pt>
                <c:pt idx="123">
                  <c:v>8.3239999999999998</c:v>
                </c:pt>
                <c:pt idx="124">
                  <c:v>9.1140000000000008</c:v>
                </c:pt>
                <c:pt idx="125">
                  <c:v>8.2840000000000007</c:v>
                </c:pt>
                <c:pt idx="126">
                  <c:v>8.2490000000000006</c:v>
                </c:pt>
                <c:pt idx="127">
                  <c:v>7.9960000000000004</c:v>
                </c:pt>
                <c:pt idx="128">
                  <c:v>7.9539999999999997</c:v>
                </c:pt>
                <c:pt idx="129">
                  <c:v>7.8419999999999996</c:v>
                </c:pt>
                <c:pt idx="130">
                  <c:v>8.1449999999999996</c:v>
                </c:pt>
                <c:pt idx="131">
                  <c:v>8.7140000000000004</c:v>
                </c:pt>
                <c:pt idx="132">
                  <c:v>8.9789999999999992</c:v>
                </c:pt>
                <c:pt idx="133">
                  <c:v>8.7859999999999996</c:v>
                </c:pt>
                <c:pt idx="134">
                  <c:v>9.2620000000000005</c:v>
                </c:pt>
                <c:pt idx="135">
                  <c:v>9.1270000000000007</c:v>
                </c:pt>
                <c:pt idx="136">
                  <c:v>9.0419999999999998</c:v>
                </c:pt>
                <c:pt idx="137">
                  <c:v>9.3529999999999998</c:v>
                </c:pt>
                <c:pt idx="138">
                  <c:v>9.2959999999999994</c:v>
                </c:pt>
                <c:pt idx="139">
                  <c:v>9.375</c:v>
                </c:pt>
                <c:pt idx="140">
                  <c:v>9.3000000000000007</c:v>
                </c:pt>
                <c:pt idx="141">
                  <c:v>9.1549999999999994</c:v>
                </c:pt>
                <c:pt idx="142">
                  <c:v>9.6470000000000002</c:v>
                </c:pt>
                <c:pt idx="143">
                  <c:v>9.3360000000000003</c:v>
                </c:pt>
                <c:pt idx="144">
                  <c:v>9.1880000000000006</c:v>
                </c:pt>
                <c:pt idx="145">
                  <c:v>9.2439999999999998</c:v>
                </c:pt>
                <c:pt idx="146">
                  <c:v>9.3290000000000006</c:v>
                </c:pt>
                <c:pt idx="147">
                  <c:v>8.7279999999999998</c:v>
                </c:pt>
                <c:pt idx="148">
                  <c:v>8.7680000000000007</c:v>
                </c:pt>
                <c:pt idx="149">
                  <c:v>8.8740000000000006</c:v>
                </c:pt>
                <c:pt idx="150">
                  <c:v>8.202</c:v>
                </c:pt>
                <c:pt idx="151">
                  <c:v>7.8330000000000002</c:v>
                </c:pt>
                <c:pt idx="152">
                  <c:v>7.5890000000000004</c:v>
                </c:pt>
                <c:pt idx="153">
                  <c:v>8.0640000000000001</c:v>
                </c:pt>
                <c:pt idx="154">
                  <c:v>8.1219999999999999</c:v>
                </c:pt>
                <c:pt idx="155">
                  <c:v>8.266</c:v>
                </c:pt>
                <c:pt idx="156">
                  <c:v>7.7060000000000004</c:v>
                </c:pt>
                <c:pt idx="157">
                  <c:v>8.2829999999999995</c:v>
                </c:pt>
                <c:pt idx="158">
                  <c:v>8.2289999999999992</c:v>
                </c:pt>
                <c:pt idx="159">
                  <c:v>8.1340000000000003</c:v>
                </c:pt>
                <c:pt idx="160">
                  <c:v>8.5540000000000003</c:v>
                </c:pt>
                <c:pt idx="161">
                  <c:v>8.8249999999999993</c:v>
                </c:pt>
                <c:pt idx="162">
                  <c:v>8.5709999999999997</c:v>
                </c:pt>
                <c:pt idx="163">
                  <c:v>8.1950000000000003</c:v>
                </c:pt>
                <c:pt idx="164">
                  <c:v>7.8150000000000004</c:v>
                </c:pt>
                <c:pt idx="165">
                  <c:v>7.899</c:v>
                </c:pt>
                <c:pt idx="166">
                  <c:v>7.15</c:v>
                </c:pt>
                <c:pt idx="167">
                  <c:v>7.3819999999999997</c:v>
                </c:pt>
                <c:pt idx="168">
                  <c:v>6.9260000000000002</c:v>
                </c:pt>
                <c:pt idx="169">
                  <c:v>6.5110000000000001</c:v>
                </c:pt>
                <c:pt idx="170">
                  <c:v>6.5890000000000004</c:v>
                </c:pt>
                <c:pt idx="171">
                  <c:v>6.0209999999999999</c:v>
                </c:pt>
                <c:pt idx="172">
                  <c:v>6.319</c:v>
                </c:pt>
                <c:pt idx="173">
                  <c:v>6.0339999999999998</c:v>
                </c:pt>
                <c:pt idx="174">
                  <c:v>6.2969999999999997</c:v>
                </c:pt>
                <c:pt idx="175">
                  <c:v>5.51</c:v>
                </c:pt>
                <c:pt idx="176">
                  <c:v>5.5229999999999997</c:v>
                </c:pt>
                <c:pt idx="177">
                  <c:v>5.8529999999999998</c:v>
                </c:pt>
                <c:pt idx="178">
                  <c:v>5.7089999999999996</c:v>
                </c:pt>
                <c:pt idx="179">
                  <c:v>5.73</c:v>
                </c:pt>
                <c:pt idx="180">
                  <c:v>5.4240000000000004</c:v>
                </c:pt>
                <c:pt idx="181">
                  <c:v>6.4980000000000002</c:v>
                </c:pt>
                <c:pt idx="182">
                  <c:v>6.5510000000000002</c:v>
                </c:pt>
                <c:pt idx="183">
                  <c:v>6.5010000000000003</c:v>
                </c:pt>
                <c:pt idx="184">
                  <c:v>6.22</c:v>
                </c:pt>
                <c:pt idx="185">
                  <c:v>6.2389999999999999</c:v>
                </c:pt>
                <c:pt idx="186">
                  <c:v>6.8579999999999997</c:v>
                </c:pt>
                <c:pt idx="187">
                  <c:v>6.8079999999999998</c:v>
                </c:pt>
                <c:pt idx="188">
                  <c:v>6.7130000000000001</c:v>
                </c:pt>
                <c:pt idx="189">
                  <c:v>6.702</c:v>
                </c:pt>
                <c:pt idx="190">
                  <c:v>6.944</c:v>
                </c:pt>
                <c:pt idx="191">
                  <c:v>7.4640000000000004</c:v>
                </c:pt>
                <c:pt idx="192">
                  <c:v>7.42</c:v>
                </c:pt>
                <c:pt idx="193">
                  <c:v>7.1890000000000001</c:v>
                </c:pt>
                <c:pt idx="194">
                  <c:v>8.609</c:v>
                </c:pt>
                <c:pt idx="195">
                  <c:v>8.85</c:v>
                </c:pt>
                <c:pt idx="196">
                  <c:v>8.9629999999999992</c:v>
                </c:pt>
                <c:pt idx="197">
                  <c:v>8.6989999999999998</c:v>
                </c:pt>
                <c:pt idx="198">
                  <c:v>9.2929999999999993</c:v>
                </c:pt>
                <c:pt idx="199">
                  <c:v>9.3219999999999992</c:v>
                </c:pt>
                <c:pt idx="200">
                  <c:v>8.5229999999999997</c:v>
                </c:pt>
                <c:pt idx="201">
                  <c:v>8.4849999999999994</c:v>
                </c:pt>
                <c:pt idx="202">
                  <c:v>8.6959999999999997</c:v>
                </c:pt>
                <c:pt idx="203">
                  <c:v>8.1449999999999996</c:v>
                </c:pt>
                <c:pt idx="204">
                  <c:v>8.6859999999999999</c:v>
                </c:pt>
                <c:pt idx="205">
                  <c:v>8.8149999999999995</c:v>
                </c:pt>
                <c:pt idx="206">
                  <c:v>8.7270000000000003</c:v>
                </c:pt>
                <c:pt idx="207">
                  <c:v>8.9079999999999995</c:v>
                </c:pt>
                <c:pt idx="208">
                  <c:v>8.9710000000000001</c:v>
                </c:pt>
                <c:pt idx="209">
                  <c:v>8.7959999999999994</c:v>
                </c:pt>
                <c:pt idx="210">
                  <c:v>8.7439999999999998</c:v>
                </c:pt>
                <c:pt idx="211">
                  <c:v>8.0830000000000002</c:v>
                </c:pt>
                <c:pt idx="212">
                  <c:v>8.3079999999999998</c:v>
                </c:pt>
                <c:pt idx="213">
                  <c:v>8.3680000000000003</c:v>
                </c:pt>
                <c:pt idx="214">
                  <c:v>8.3040000000000003</c:v>
                </c:pt>
                <c:pt idx="215">
                  <c:v>7.9560000000000004</c:v>
                </c:pt>
                <c:pt idx="216">
                  <c:v>7.6630000000000003</c:v>
                </c:pt>
                <c:pt idx="217">
                  <c:v>7.7389999999999999</c:v>
                </c:pt>
                <c:pt idx="218">
                  <c:v>7.64</c:v>
                </c:pt>
                <c:pt idx="219">
                  <c:v>7.3849999999999998</c:v>
                </c:pt>
                <c:pt idx="220">
                  <c:v>7.0259999999999998</c:v>
                </c:pt>
                <c:pt idx="221">
                  <c:v>8.0429999999999993</c:v>
                </c:pt>
                <c:pt idx="222">
                  <c:v>8.7829999999999995</c:v>
                </c:pt>
                <c:pt idx="223">
                  <c:v>8.4149999999999991</c:v>
                </c:pt>
                <c:pt idx="224">
                  <c:v>7.9539999999999997</c:v>
                </c:pt>
                <c:pt idx="225">
                  <c:v>7.4749999999999996</c:v>
                </c:pt>
                <c:pt idx="226">
                  <c:v>7.2439999999999998</c:v>
                </c:pt>
                <c:pt idx="227">
                  <c:v>6.8879999999999999</c:v>
                </c:pt>
                <c:pt idx="228">
                  <c:v>7.3390000000000004</c:v>
                </c:pt>
                <c:pt idx="229">
                  <c:v>6.85</c:v>
                </c:pt>
                <c:pt idx="230">
                  <c:v>6.6689999999999996</c:v>
                </c:pt>
                <c:pt idx="231">
                  <c:v>6.5339999999999998</c:v>
                </c:pt>
                <c:pt idx="232">
                  <c:v>6.9569999999999999</c:v>
                </c:pt>
                <c:pt idx="233">
                  <c:v>6.9370000000000003</c:v>
                </c:pt>
                <c:pt idx="234">
                  <c:v>7.1760000000000002</c:v>
                </c:pt>
                <c:pt idx="235">
                  <c:v>7.82</c:v>
                </c:pt>
                <c:pt idx="236">
                  <c:v>7.3</c:v>
                </c:pt>
                <c:pt idx="237">
                  <c:v>6.9969999999999999</c:v>
                </c:pt>
                <c:pt idx="238">
                  <c:v>6.68</c:v>
                </c:pt>
                <c:pt idx="239">
                  <c:v>6.6429999999999998</c:v>
                </c:pt>
                <c:pt idx="240">
                  <c:v>6.2779999999999996</c:v>
                </c:pt>
                <c:pt idx="241">
                  <c:v>6.359</c:v>
                </c:pt>
                <c:pt idx="242">
                  <c:v>6.0289999999999999</c:v>
                </c:pt>
                <c:pt idx="243">
                  <c:v>6.032</c:v>
                </c:pt>
                <c:pt idx="244">
                  <c:v>5.7119999999999997</c:v>
                </c:pt>
                <c:pt idx="245">
                  <c:v>5.72</c:v>
                </c:pt>
                <c:pt idx="246">
                  <c:v>5.6420000000000003</c:v>
                </c:pt>
                <c:pt idx="247">
                  <c:v>5.6050000000000004</c:v>
                </c:pt>
                <c:pt idx="248">
                  <c:v>5.3360000000000003</c:v>
                </c:pt>
                <c:pt idx="249">
                  <c:v>5.508</c:v>
                </c:pt>
                <c:pt idx="250">
                  <c:v>5.5709999999999997</c:v>
                </c:pt>
                <c:pt idx="251">
                  <c:v>5.4009999999999998</c:v>
                </c:pt>
                <c:pt idx="252">
                  <c:v>5.2320000000000002</c:v>
                </c:pt>
                <c:pt idx="253">
                  <c:v>5.1870000000000003</c:v>
                </c:pt>
                <c:pt idx="254">
                  <c:v>4.9000000000000004</c:v>
                </c:pt>
                <c:pt idx="255">
                  <c:v>4.8630000000000004</c:v>
                </c:pt>
                <c:pt idx="256">
                  <c:v>4.99</c:v>
                </c:pt>
                <c:pt idx="257">
                  <c:v>4.7480000000000002</c:v>
                </c:pt>
                <c:pt idx="258">
                  <c:v>4.5679999999999996</c:v>
                </c:pt>
                <c:pt idx="259">
                  <c:v>4.6580000000000004</c:v>
                </c:pt>
                <c:pt idx="260">
                  <c:v>4.7249999999999996</c:v>
                </c:pt>
                <c:pt idx="261">
                  <c:v>4.6310000000000002</c:v>
                </c:pt>
                <c:pt idx="262">
                  <c:v>4.5259999999999998</c:v>
                </c:pt>
                <c:pt idx="263">
                  <c:v>4.5270000000000001</c:v>
                </c:pt>
                <c:pt idx="264">
                  <c:v>4.8330000000000002</c:v>
                </c:pt>
                <c:pt idx="265">
                  <c:v>5.016</c:v>
                </c:pt>
                <c:pt idx="266">
                  <c:v>4.7220000000000004</c:v>
                </c:pt>
                <c:pt idx="267">
                  <c:v>4.7619999999999996</c:v>
                </c:pt>
                <c:pt idx="268">
                  <c:v>4.5730000000000004</c:v>
                </c:pt>
                <c:pt idx="269">
                  <c:v>4.4020000000000001</c:v>
                </c:pt>
                <c:pt idx="270">
                  <c:v>4.47</c:v>
                </c:pt>
                <c:pt idx="271">
                  <c:v>4.5679999999999996</c:v>
                </c:pt>
                <c:pt idx="272">
                  <c:v>4.6230000000000002</c:v>
                </c:pt>
                <c:pt idx="273">
                  <c:v>4.4980000000000002</c:v>
                </c:pt>
                <c:pt idx="274">
                  <c:v>4.7050000000000001</c:v>
                </c:pt>
                <c:pt idx="275">
                  <c:v>4.5789999999999997</c:v>
                </c:pt>
                <c:pt idx="276">
                  <c:v>4.431</c:v>
                </c:pt>
                <c:pt idx="277">
                  <c:v>4.4859999999999998</c:v>
                </c:pt>
                <c:pt idx="278">
                  <c:v>4.7169999999999996</c:v>
                </c:pt>
                <c:pt idx="279">
                  <c:v>4.306</c:v>
                </c:pt>
                <c:pt idx="280">
                  <c:v>4.1950000000000003</c:v>
                </c:pt>
                <c:pt idx="281">
                  <c:v>3.9409999999999998</c:v>
                </c:pt>
                <c:pt idx="282">
                  <c:v>3.9590000000000001</c:v>
                </c:pt>
                <c:pt idx="283">
                  <c:v>4.0090000000000003</c:v>
                </c:pt>
                <c:pt idx="284">
                  <c:v>4.2480000000000002</c:v>
                </c:pt>
                <c:pt idx="285">
                  <c:v>4.2320000000000002</c:v>
                </c:pt>
                <c:pt idx="286">
                  <c:v>4.5720000000000001</c:v>
                </c:pt>
                <c:pt idx="287">
                  <c:v>4.8879999999999999</c:v>
                </c:pt>
                <c:pt idx="288">
                  <c:v>5.5010000000000003</c:v>
                </c:pt>
                <c:pt idx="289">
                  <c:v>4.7510000000000003</c:v>
                </c:pt>
                <c:pt idx="290">
                  <c:v>4.8739999999999997</c:v>
                </c:pt>
                <c:pt idx="291">
                  <c:v>4.6390000000000002</c:v>
                </c:pt>
                <c:pt idx="292">
                  <c:v>4.2830000000000004</c:v>
                </c:pt>
                <c:pt idx="293">
                  <c:v>4.2770000000000001</c:v>
                </c:pt>
                <c:pt idx="294">
                  <c:v>4.0529999999999999</c:v>
                </c:pt>
                <c:pt idx="295">
                  <c:v>4.0270000000000001</c:v>
                </c:pt>
                <c:pt idx="296">
                  <c:v>3.9990000000000001</c:v>
                </c:pt>
                <c:pt idx="297">
                  <c:v>3.802</c:v>
                </c:pt>
                <c:pt idx="298">
                  <c:v>4.0309999999999997</c:v>
                </c:pt>
                <c:pt idx="299">
                  <c:v>4.2830000000000004</c:v>
                </c:pt>
                <c:pt idx="300">
                  <c:v>4.2759999999999998</c:v>
                </c:pt>
                <c:pt idx="301">
                  <c:v>4.335</c:v>
                </c:pt>
                <c:pt idx="302">
                  <c:v>4.2619999999999996</c:v>
                </c:pt>
                <c:pt idx="303">
                  <c:v>4.2699999999999996</c:v>
                </c:pt>
                <c:pt idx="304">
                  <c:v>4.8570000000000002</c:v>
                </c:pt>
                <c:pt idx="305">
                  <c:v>4.2489999999999997</c:v>
                </c:pt>
                <c:pt idx="306">
                  <c:v>4.0789999999999997</c:v>
                </c:pt>
                <c:pt idx="307">
                  <c:v>3.9159999999999999</c:v>
                </c:pt>
                <c:pt idx="308">
                  <c:v>3.8119999999999998</c:v>
                </c:pt>
                <c:pt idx="309">
                  <c:v>3.8820000000000001</c:v>
                </c:pt>
                <c:pt idx="310">
                  <c:v>3.7170000000000001</c:v>
                </c:pt>
                <c:pt idx="311">
                  <c:v>3.8149999999999999</c:v>
                </c:pt>
                <c:pt idx="312">
                  <c:v>3.73</c:v>
                </c:pt>
                <c:pt idx="313">
                  <c:v>3.5609999999999999</c:v>
                </c:pt>
                <c:pt idx="314">
                  <c:v>4.024</c:v>
                </c:pt>
                <c:pt idx="315">
                  <c:v>4.0549999999999997</c:v>
                </c:pt>
                <c:pt idx="316">
                  <c:v>4.0599999999999996</c:v>
                </c:pt>
                <c:pt idx="317">
                  <c:v>3.7309999999999999</c:v>
                </c:pt>
                <c:pt idx="318">
                  <c:v>3.976</c:v>
                </c:pt>
                <c:pt idx="319">
                  <c:v>3.8690000000000002</c:v>
                </c:pt>
                <c:pt idx="320">
                  <c:v>3.8340000000000001</c:v>
                </c:pt>
                <c:pt idx="321">
                  <c:v>3.69</c:v>
                </c:pt>
                <c:pt idx="322">
                  <c:v>3.766</c:v>
                </c:pt>
                <c:pt idx="323">
                  <c:v>3.802</c:v>
                </c:pt>
                <c:pt idx="324">
                  <c:v>3.7469999999999999</c:v>
                </c:pt>
                <c:pt idx="325">
                  <c:v>3.794</c:v>
                </c:pt>
                <c:pt idx="326">
                  <c:v>3.9249999999999998</c:v>
                </c:pt>
                <c:pt idx="327">
                  <c:v>3.8140000000000001</c:v>
                </c:pt>
                <c:pt idx="328">
                  <c:v>3.8149999999999999</c:v>
                </c:pt>
                <c:pt idx="329">
                  <c:v>3.7080000000000002</c:v>
                </c:pt>
                <c:pt idx="330">
                  <c:v>3.657</c:v>
                </c:pt>
                <c:pt idx="331">
                  <c:v>4.1319999999999997</c:v>
                </c:pt>
                <c:pt idx="332">
                  <c:v>4.056</c:v>
                </c:pt>
                <c:pt idx="333">
                  <c:v>4.258</c:v>
                </c:pt>
                <c:pt idx="334">
                  <c:v>4.5670000000000002</c:v>
                </c:pt>
                <c:pt idx="335">
                  <c:v>4.8540000000000001</c:v>
                </c:pt>
                <c:pt idx="336">
                  <c:v>5.4470000000000001</c:v>
                </c:pt>
                <c:pt idx="337">
                  <c:v>5.0869999999999997</c:v>
                </c:pt>
                <c:pt idx="338">
                  <c:v>5.0679999999999996</c:v>
                </c:pt>
                <c:pt idx="339">
                  <c:v>4.9669999999999996</c:v>
                </c:pt>
                <c:pt idx="340">
                  <c:v>4.7889999999999997</c:v>
                </c:pt>
                <c:pt idx="341">
                  <c:v>5.0650000000000004</c:v>
                </c:pt>
                <c:pt idx="342">
                  <c:v>4.9020000000000001</c:v>
                </c:pt>
                <c:pt idx="343">
                  <c:v>4.8159999999999998</c:v>
                </c:pt>
                <c:pt idx="344">
                  <c:v>5.1769999999999996</c:v>
                </c:pt>
                <c:pt idx="345">
                  <c:v>5.0170000000000003</c:v>
                </c:pt>
                <c:pt idx="346">
                  <c:v>4.7910000000000004</c:v>
                </c:pt>
                <c:pt idx="347">
                  <c:v>5.149</c:v>
                </c:pt>
                <c:pt idx="348">
                  <c:v>4.88</c:v>
                </c:pt>
                <c:pt idx="349">
                  <c:v>4.9790000000000001</c:v>
                </c:pt>
                <c:pt idx="350">
                  <c:v>5.4269999999999996</c:v>
                </c:pt>
                <c:pt idx="351">
                  <c:v>5.516</c:v>
                </c:pt>
                <c:pt idx="352">
                  <c:v>5.7160000000000002</c:v>
                </c:pt>
                <c:pt idx="353">
                  <c:v>5.67</c:v>
                </c:pt>
                <c:pt idx="354">
                  <c:v>5.5419999999999998</c:v>
                </c:pt>
                <c:pt idx="355">
                  <c:v>5.1859999999999999</c:v>
                </c:pt>
                <c:pt idx="356">
                  <c:v>5.4260000000000002</c:v>
                </c:pt>
                <c:pt idx="357">
                  <c:v>5.782</c:v>
                </c:pt>
                <c:pt idx="358">
                  <c:v>6.202</c:v>
                </c:pt>
                <c:pt idx="359">
                  <c:v>5.8819999999999997</c:v>
                </c:pt>
                <c:pt idx="360">
                  <c:v>5.8979999999999997</c:v>
                </c:pt>
                <c:pt idx="361">
                  <c:v>5.28</c:v>
                </c:pt>
                <c:pt idx="362">
                  <c:v>5.1150000000000002</c:v>
                </c:pt>
                <c:pt idx="363">
                  <c:v>5.17</c:v>
                </c:pt>
                <c:pt idx="364">
                  <c:v>5.0880000000000001</c:v>
                </c:pt>
                <c:pt idx="365">
                  <c:v>4.9889999999999999</c:v>
                </c:pt>
                <c:pt idx="366">
                  <c:v>5.41</c:v>
                </c:pt>
                <c:pt idx="367">
                  <c:v>5.6870000000000003</c:v>
                </c:pt>
                <c:pt idx="368">
                  <c:v>5.59</c:v>
                </c:pt>
                <c:pt idx="369">
                  <c:v>5.5049999999999999</c:v>
                </c:pt>
                <c:pt idx="370">
                  <c:v>5.3449999999999998</c:v>
                </c:pt>
                <c:pt idx="371">
                  <c:v>5.5650000000000004</c:v>
                </c:pt>
                <c:pt idx="372">
                  <c:v>5.6769999999999996</c:v>
                </c:pt>
                <c:pt idx="373">
                  <c:v>5.6749999999999998</c:v>
                </c:pt>
                <c:pt idx="374">
                  <c:v>6.3120000000000003</c:v>
                </c:pt>
                <c:pt idx="375">
                  <c:v>5.766</c:v>
                </c:pt>
                <c:pt idx="376">
                  <c:v>5.6189999999999998</c:v>
                </c:pt>
                <c:pt idx="377">
                  <c:v>5.867</c:v>
                </c:pt>
                <c:pt idx="378">
                  <c:v>5.4770000000000003</c:v>
                </c:pt>
                <c:pt idx="379">
                  <c:v>5.8410000000000002</c:v>
                </c:pt>
                <c:pt idx="380">
                  <c:v>5.7060000000000004</c:v>
                </c:pt>
                <c:pt idx="381">
                  <c:v>5.14</c:v>
                </c:pt>
                <c:pt idx="382">
                  <c:v>4.976</c:v>
                </c:pt>
                <c:pt idx="383">
                  <c:v>4.8049999999999997</c:v>
                </c:pt>
                <c:pt idx="384">
                  <c:v>4.8049999999999997</c:v>
                </c:pt>
                <c:pt idx="385">
                  <c:v>4.9850000000000003</c:v>
                </c:pt>
                <c:pt idx="386">
                  <c:v>5.1050000000000004</c:v>
                </c:pt>
                <c:pt idx="387">
                  <c:v>5.335</c:v>
                </c:pt>
                <c:pt idx="388">
                  <c:v>5.46</c:v>
                </c:pt>
                <c:pt idx="389">
                  <c:v>5.26</c:v>
                </c:pt>
                <c:pt idx="390">
                  <c:v>5.2309999999999999</c:v>
                </c:pt>
                <c:pt idx="391">
                  <c:v>4.9379999999999997</c:v>
                </c:pt>
                <c:pt idx="392">
                  <c:v>5.0309999999999997</c:v>
                </c:pt>
                <c:pt idx="393">
                  <c:v>4.9139999999999997</c:v>
                </c:pt>
                <c:pt idx="394">
                  <c:v>4.5679999999999996</c:v>
                </c:pt>
                <c:pt idx="395">
                  <c:v>4.6929999999999996</c:v>
                </c:pt>
                <c:pt idx="396">
                  <c:v>4.7240000000000002</c:v>
                </c:pt>
                <c:pt idx="397">
                  <c:v>4.7119999999999997</c:v>
                </c:pt>
                <c:pt idx="398">
                  <c:v>4.641</c:v>
                </c:pt>
                <c:pt idx="399">
                  <c:v>4.6150000000000002</c:v>
                </c:pt>
                <c:pt idx="400">
                  <c:v>4.3769999999999998</c:v>
                </c:pt>
                <c:pt idx="401">
                  <c:v>4.3049999999999997</c:v>
                </c:pt>
                <c:pt idx="402">
                  <c:v>4.37</c:v>
                </c:pt>
                <c:pt idx="403">
                  <c:v>4.1840000000000002</c:v>
                </c:pt>
                <c:pt idx="404">
                  <c:v>3.8969999999999998</c:v>
                </c:pt>
                <c:pt idx="405">
                  <c:v>3.8959999999999999</c:v>
                </c:pt>
                <c:pt idx="406">
                  <c:v>3.9449999999999998</c:v>
                </c:pt>
                <c:pt idx="407">
                  <c:v>3.851</c:v>
                </c:pt>
                <c:pt idx="408">
                  <c:v>3.83</c:v>
                </c:pt>
                <c:pt idx="409">
                  <c:v>3.8519999999999999</c:v>
                </c:pt>
                <c:pt idx="410">
                  <c:v>3.8370000000000002</c:v>
                </c:pt>
                <c:pt idx="411">
                  <c:v>3.9460000000000002</c:v>
                </c:pt>
                <c:pt idx="412">
                  <c:v>3.8610000000000002</c:v>
                </c:pt>
                <c:pt idx="413">
                  <c:v>3.9329999999999998</c:v>
                </c:pt>
                <c:pt idx="414">
                  <c:v>4.0590000000000002</c:v>
                </c:pt>
                <c:pt idx="415">
                  <c:v>4.0890000000000004</c:v>
                </c:pt>
                <c:pt idx="416">
                  <c:v>4.0599999999999996</c:v>
                </c:pt>
                <c:pt idx="417">
                  <c:v>4.1399999999999997</c:v>
                </c:pt>
                <c:pt idx="418">
                  <c:v>4.1399999999999997</c:v>
                </c:pt>
                <c:pt idx="419">
                  <c:v>4.1580000000000004</c:v>
                </c:pt>
                <c:pt idx="420">
                  <c:v>4.0270000000000001</c:v>
                </c:pt>
                <c:pt idx="421">
                  <c:v>3.9350000000000001</c:v>
                </c:pt>
                <c:pt idx="422">
                  <c:v>3.9140000000000001</c:v>
                </c:pt>
                <c:pt idx="423">
                  <c:v>4.0590000000000002</c:v>
                </c:pt>
                <c:pt idx="424">
                  <c:v>4.0439999999999996</c:v>
                </c:pt>
                <c:pt idx="425">
                  <c:v>3.9710000000000001</c:v>
                </c:pt>
                <c:pt idx="426">
                  <c:v>4.1020000000000003</c:v>
                </c:pt>
                <c:pt idx="427">
                  <c:v>4.0599999999999996</c:v>
                </c:pt>
                <c:pt idx="428">
                  <c:v>4.0030000000000001</c:v>
                </c:pt>
                <c:pt idx="429">
                  <c:v>3.9590000000000001</c:v>
                </c:pt>
                <c:pt idx="430">
                  <c:v>3.8759999999999999</c:v>
                </c:pt>
                <c:pt idx="431">
                  <c:v>3.7789999999999999</c:v>
                </c:pt>
                <c:pt idx="432">
                  <c:v>3.6739999999999999</c:v>
                </c:pt>
                <c:pt idx="433">
                  <c:v>3.6139999999999999</c:v>
                </c:pt>
                <c:pt idx="434">
                  <c:v>3.66</c:v>
                </c:pt>
                <c:pt idx="435">
                  <c:v>3.6960000000000002</c:v>
                </c:pt>
                <c:pt idx="436">
                  <c:v>3.7490000000000001</c:v>
                </c:pt>
                <c:pt idx="437">
                  <c:v>3.6739999999999999</c:v>
                </c:pt>
                <c:pt idx="438">
                  <c:v>3.6880000000000002</c:v>
                </c:pt>
                <c:pt idx="439">
                  <c:v>3.5960000000000001</c:v>
                </c:pt>
                <c:pt idx="440">
                  <c:v>3.637</c:v>
                </c:pt>
                <c:pt idx="441">
                  <c:v>3.79</c:v>
                </c:pt>
                <c:pt idx="442">
                  <c:v>3.7189999999999999</c:v>
                </c:pt>
                <c:pt idx="443">
                  <c:v>3.7</c:v>
                </c:pt>
                <c:pt idx="444">
                  <c:v>3.661</c:v>
                </c:pt>
                <c:pt idx="445">
                  <c:v>3.65</c:v>
                </c:pt>
                <c:pt idx="446">
                  <c:v>3.63</c:v>
                </c:pt>
                <c:pt idx="447">
                  <c:v>3.617</c:v>
                </c:pt>
                <c:pt idx="448">
                  <c:v>3.496</c:v>
                </c:pt>
                <c:pt idx="449">
                  <c:v>3.4180000000000001</c:v>
                </c:pt>
                <c:pt idx="450">
                  <c:v>3.3330000000000002</c:v>
                </c:pt>
                <c:pt idx="451">
                  <c:v>3.258</c:v>
                </c:pt>
                <c:pt idx="452">
                  <c:v>3.1909999999999998</c:v>
                </c:pt>
                <c:pt idx="453">
                  <c:v>3.2149999999999999</c:v>
                </c:pt>
                <c:pt idx="454">
                  <c:v>3.2530000000000001</c:v>
                </c:pt>
                <c:pt idx="455">
                  <c:v>3.2509999999999999</c:v>
                </c:pt>
                <c:pt idx="456">
                  <c:v>3.24</c:v>
                </c:pt>
                <c:pt idx="457">
                  <c:v>3.3519999999999999</c:v>
                </c:pt>
                <c:pt idx="458">
                  <c:v>3.2959999999999998</c:v>
                </c:pt>
                <c:pt idx="459">
                  <c:v>3.149</c:v>
                </c:pt>
                <c:pt idx="460">
                  <c:v>3.129</c:v>
                </c:pt>
                <c:pt idx="461">
                  <c:v>3.1280000000000001</c:v>
                </c:pt>
                <c:pt idx="462">
                  <c:v>3.07</c:v>
                </c:pt>
                <c:pt idx="463">
                  <c:v>3.097</c:v>
                </c:pt>
                <c:pt idx="464">
                  <c:v>3.0409999999999999</c:v>
                </c:pt>
                <c:pt idx="465">
                  <c:v>3.0750000000000002</c:v>
                </c:pt>
                <c:pt idx="466">
                  <c:v>3.1040000000000001</c:v>
                </c:pt>
                <c:pt idx="467">
                  <c:v>3.0550000000000002</c:v>
                </c:pt>
                <c:pt idx="468">
                  <c:v>3.0369999999999999</c:v>
                </c:pt>
                <c:pt idx="469">
                  <c:v>2.9860000000000002</c:v>
                </c:pt>
                <c:pt idx="470">
                  <c:v>2.9580000000000002</c:v>
                </c:pt>
                <c:pt idx="471">
                  <c:v>2.984</c:v>
                </c:pt>
                <c:pt idx="472">
                  <c:v>2.9129999999999998</c:v>
                </c:pt>
                <c:pt idx="473">
                  <c:v>2.8860000000000001</c:v>
                </c:pt>
                <c:pt idx="474">
                  <c:v>2.9060000000000001</c:v>
                </c:pt>
                <c:pt idx="475">
                  <c:v>2.9249999999999998</c:v>
                </c:pt>
                <c:pt idx="476">
                  <c:v>2.964</c:v>
                </c:pt>
                <c:pt idx="477">
                  <c:v>3.012</c:v>
                </c:pt>
                <c:pt idx="478">
                  <c:v>3.109</c:v>
                </c:pt>
                <c:pt idx="479">
                  <c:v>2.9609999999999999</c:v>
                </c:pt>
                <c:pt idx="480">
                  <c:v>2.9729999999999999</c:v>
                </c:pt>
                <c:pt idx="481">
                  <c:v>2.9689999999999999</c:v>
                </c:pt>
                <c:pt idx="482">
                  <c:v>2.9550000000000001</c:v>
                </c:pt>
                <c:pt idx="483">
                  <c:v>2.9319999999999999</c:v>
                </c:pt>
                <c:pt idx="484">
                  <c:v>2.9580000000000002</c:v>
                </c:pt>
                <c:pt idx="485">
                  <c:v>2.9279999999999999</c:v>
                </c:pt>
                <c:pt idx="486">
                  <c:v>2.9380000000000002</c:v>
                </c:pt>
                <c:pt idx="487">
                  <c:v>2.9670000000000001</c:v>
                </c:pt>
                <c:pt idx="488">
                  <c:v>2.9660000000000002</c:v>
                </c:pt>
                <c:pt idx="489">
                  <c:v>2.931</c:v>
                </c:pt>
                <c:pt idx="490">
                  <c:v>2.911</c:v>
                </c:pt>
                <c:pt idx="491">
                  <c:v>2.9249999999999998</c:v>
                </c:pt>
                <c:pt idx="492">
                  <c:v>2.8730000000000002</c:v>
                </c:pt>
                <c:pt idx="493">
                  <c:v>2.79</c:v>
                </c:pt>
                <c:pt idx="494">
                  <c:v>2.73</c:v>
                </c:pt>
                <c:pt idx="495">
                  <c:v>2.7490000000000001</c:v>
                </c:pt>
                <c:pt idx="496">
                  <c:v>2.6920000000000002</c:v>
                </c:pt>
                <c:pt idx="497">
                  <c:v>2.7269999999999999</c:v>
                </c:pt>
                <c:pt idx="498">
                  <c:v>2.7490000000000001</c:v>
                </c:pt>
                <c:pt idx="499">
                  <c:v>2.68</c:v>
                </c:pt>
                <c:pt idx="500">
                  <c:v>2.6579999999999999</c:v>
                </c:pt>
                <c:pt idx="501">
                  <c:v>2.6179999999999999</c:v>
                </c:pt>
                <c:pt idx="502">
                  <c:v>2.6190000000000002</c:v>
                </c:pt>
                <c:pt idx="503">
                  <c:v>2.5609999999999999</c:v>
                </c:pt>
                <c:pt idx="504">
                  <c:v>2.5259999999999998</c:v>
                </c:pt>
                <c:pt idx="505">
                  <c:v>2.5219999999999998</c:v>
                </c:pt>
                <c:pt idx="506">
                  <c:v>2.52</c:v>
                </c:pt>
                <c:pt idx="507">
                  <c:v>2.456</c:v>
                </c:pt>
                <c:pt idx="508">
                  <c:v>2.5110000000000001</c:v>
                </c:pt>
                <c:pt idx="509">
                  <c:v>2.6389999999999998</c:v>
                </c:pt>
                <c:pt idx="510">
                  <c:v>2.6080000000000001</c:v>
                </c:pt>
                <c:pt idx="511">
                  <c:v>2.6230000000000002</c:v>
                </c:pt>
                <c:pt idx="512">
                  <c:v>2.5859999999999999</c:v>
                </c:pt>
                <c:pt idx="513">
                  <c:v>2.5569999999999999</c:v>
                </c:pt>
                <c:pt idx="514">
                  <c:v>2.57</c:v>
                </c:pt>
                <c:pt idx="515">
                  <c:v>2.5179999999999998</c:v>
                </c:pt>
                <c:pt idx="516">
                  <c:v>2.508</c:v>
                </c:pt>
                <c:pt idx="517">
                  <c:v>2.5819999999999999</c:v>
                </c:pt>
                <c:pt idx="518">
                  <c:v>2.5350000000000001</c:v>
                </c:pt>
                <c:pt idx="519">
                  <c:v>2.4809999999999999</c:v>
                </c:pt>
                <c:pt idx="520">
                  <c:v>2.528</c:v>
                </c:pt>
                <c:pt idx="521">
                  <c:v>2.5619999999999998</c:v>
                </c:pt>
                <c:pt idx="522">
                  <c:v>2.484</c:v>
                </c:pt>
                <c:pt idx="523">
                  <c:v>2.6</c:v>
                </c:pt>
                <c:pt idx="524">
                  <c:v>2.6680000000000001</c:v>
                </c:pt>
                <c:pt idx="525">
                  <c:v>2.6920000000000002</c:v>
                </c:pt>
                <c:pt idx="526">
                  <c:v>2.6619999999999999</c:v>
                </c:pt>
                <c:pt idx="527">
                  <c:v>2.6640000000000001</c:v>
                </c:pt>
                <c:pt idx="528">
                  <c:v>2.7010000000000001</c:v>
                </c:pt>
                <c:pt idx="529">
                  <c:v>2.746</c:v>
                </c:pt>
                <c:pt idx="530">
                  <c:v>2.8159999999999998</c:v>
                </c:pt>
                <c:pt idx="531">
                  <c:v>2.839</c:v>
                </c:pt>
                <c:pt idx="532">
                  <c:v>2.7770000000000001</c:v>
                </c:pt>
                <c:pt idx="533">
                  <c:v>2.7709999999999999</c:v>
                </c:pt>
                <c:pt idx="534">
                  <c:v>2.7770000000000001</c:v>
                </c:pt>
                <c:pt idx="535">
                  <c:v>2.8540000000000001</c:v>
                </c:pt>
                <c:pt idx="536">
                  <c:v>2.879</c:v>
                </c:pt>
                <c:pt idx="537">
                  <c:v>2.9529999999999998</c:v>
                </c:pt>
                <c:pt idx="538">
                  <c:v>3.069</c:v>
                </c:pt>
                <c:pt idx="539">
                  <c:v>3.0819999999999999</c:v>
                </c:pt>
                <c:pt idx="540">
                  <c:v>3.2189999999999999</c:v>
                </c:pt>
                <c:pt idx="541">
                  <c:v>3.129</c:v>
                </c:pt>
                <c:pt idx="542">
                  <c:v>3.0670000000000002</c:v>
                </c:pt>
                <c:pt idx="543">
                  <c:v>3.0350000000000001</c:v>
                </c:pt>
                <c:pt idx="544">
                  <c:v>2.9119999999999999</c:v>
                </c:pt>
                <c:pt idx="545">
                  <c:v>2.8679999999999999</c:v>
                </c:pt>
                <c:pt idx="546">
                  <c:v>2.911</c:v>
                </c:pt>
                <c:pt idx="547">
                  <c:v>2.835</c:v>
                </c:pt>
                <c:pt idx="548">
                  <c:v>2.8820000000000001</c:v>
                </c:pt>
                <c:pt idx="549">
                  <c:v>2.863</c:v>
                </c:pt>
                <c:pt idx="550">
                  <c:v>2.9350000000000001</c:v>
                </c:pt>
                <c:pt idx="551">
                  <c:v>2.7890000000000001</c:v>
                </c:pt>
                <c:pt idx="552">
                  <c:v>2.8450000000000002</c:v>
                </c:pt>
                <c:pt idx="553">
                  <c:v>2.85</c:v>
                </c:pt>
                <c:pt idx="554">
                  <c:v>2.5640000000000001</c:v>
                </c:pt>
                <c:pt idx="555">
                  <c:v>2.6640000000000001</c:v>
                </c:pt>
                <c:pt idx="556">
                  <c:v>2.76</c:v>
                </c:pt>
                <c:pt idx="557">
                  <c:v>2.6560000000000001</c:v>
                </c:pt>
                <c:pt idx="558">
                  <c:v>2.6019999999999999</c:v>
                </c:pt>
                <c:pt idx="559">
                  <c:v>2.4460000000000002</c:v>
                </c:pt>
                <c:pt idx="560">
                  <c:v>2.4910000000000001</c:v>
                </c:pt>
                <c:pt idx="561">
                  <c:v>2.5390000000000001</c:v>
                </c:pt>
                <c:pt idx="562">
                  <c:v>2.5459999999999998</c:v>
                </c:pt>
                <c:pt idx="563">
                  <c:v>2.637</c:v>
                </c:pt>
                <c:pt idx="564">
                  <c:v>2.64</c:v>
                </c:pt>
                <c:pt idx="565">
                  <c:v>2.7370000000000001</c:v>
                </c:pt>
                <c:pt idx="566">
                  <c:v>2.6659999999999999</c:v>
                </c:pt>
                <c:pt idx="567">
                  <c:v>2.7269999999999999</c:v>
                </c:pt>
                <c:pt idx="568">
                  <c:v>2.7530000000000001</c:v>
                </c:pt>
                <c:pt idx="569">
                  <c:v>2.7469999999999999</c:v>
                </c:pt>
                <c:pt idx="570">
                  <c:v>2.7</c:v>
                </c:pt>
                <c:pt idx="571">
                  <c:v>2.7290000000000001</c:v>
                </c:pt>
                <c:pt idx="572">
                  <c:v>2.7160000000000002</c:v>
                </c:pt>
                <c:pt idx="573">
                  <c:v>2.702</c:v>
                </c:pt>
                <c:pt idx="574">
                  <c:v>2.581</c:v>
                </c:pt>
                <c:pt idx="575">
                  <c:v>2.5390000000000001</c:v>
                </c:pt>
                <c:pt idx="576">
                  <c:v>2.4220000000000002</c:v>
                </c:pt>
                <c:pt idx="577">
                  <c:v>2.4670000000000001</c:v>
                </c:pt>
                <c:pt idx="578">
                  <c:v>2.3050000000000002</c:v>
                </c:pt>
                <c:pt idx="579">
                  <c:v>2.5179999999999998</c:v>
                </c:pt>
                <c:pt idx="580">
                  <c:v>2.6080000000000001</c:v>
                </c:pt>
                <c:pt idx="581">
                  <c:v>2.78</c:v>
                </c:pt>
                <c:pt idx="582">
                  <c:v>2.7050000000000001</c:v>
                </c:pt>
                <c:pt idx="583">
                  <c:v>2.7</c:v>
                </c:pt>
                <c:pt idx="584">
                  <c:v>2.6360000000000001</c:v>
                </c:pt>
                <c:pt idx="585">
                  <c:v>2.677</c:v>
                </c:pt>
                <c:pt idx="586">
                  <c:v>2.6819999999999999</c:v>
                </c:pt>
                <c:pt idx="587">
                  <c:v>2.6819999999999999</c:v>
                </c:pt>
                <c:pt idx="588">
                  <c:v>2.5910000000000002</c:v>
                </c:pt>
                <c:pt idx="589">
                  <c:v>2.5529999999999999</c:v>
                </c:pt>
                <c:pt idx="590">
                  <c:v>2.4420000000000002</c:v>
                </c:pt>
                <c:pt idx="591">
                  <c:v>2.399</c:v>
                </c:pt>
                <c:pt idx="592">
                  <c:v>2.4060000000000001</c:v>
                </c:pt>
                <c:pt idx="593">
                  <c:v>2.5750000000000002</c:v>
                </c:pt>
                <c:pt idx="594">
                  <c:v>2.5070000000000001</c:v>
                </c:pt>
                <c:pt idx="595">
                  <c:v>2.78</c:v>
                </c:pt>
                <c:pt idx="596">
                  <c:v>2.88</c:v>
                </c:pt>
                <c:pt idx="597">
                  <c:v>2.8820000000000001</c:v>
                </c:pt>
                <c:pt idx="598">
                  <c:v>2.843</c:v>
                </c:pt>
                <c:pt idx="599">
                  <c:v>2.93</c:v>
                </c:pt>
                <c:pt idx="600">
                  <c:v>2.8959999999999999</c:v>
                </c:pt>
                <c:pt idx="601">
                  <c:v>2.7749999999999999</c:v>
                </c:pt>
                <c:pt idx="602">
                  <c:v>2.7109999999999999</c:v>
                </c:pt>
                <c:pt idx="603">
                  <c:v>2.65</c:v>
                </c:pt>
                <c:pt idx="604">
                  <c:v>2.5920000000000001</c:v>
                </c:pt>
                <c:pt idx="605">
                  <c:v>2.7120000000000002</c:v>
                </c:pt>
                <c:pt idx="606">
                  <c:v>2.6920000000000002</c:v>
                </c:pt>
                <c:pt idx="607">
                  <c:v>2.6970000000000001</c:v>
                </c:pt>
                <c:pt idx="608">
                  <c:v>2.9950000000000001</c:v>
                </c:pt>
                <c:pt idx="609">
                  <c:v>2.976</c:v>
                </c:pt>
                <c:pt idx="610">
                  <c:v>3.0310000000000001</c:v>
                </c:pt>
                <c:pt idx="611">
                  <c:v>2.9489999999999998</c:v>
                </c:pt>
                <c:pt idx="612">
                  <c:v>2.859</c:v>
                </c:pt>
                <c:pt idx="613">
                  <c:v>2.8879999999999999</c:v>
                </c:pt>
                <c:pt idx="614">
                  <c:v>2.9420000000000002</c:v>
                </c:pt>
                <c:pt idx="615">
                  <c:v>3.0459999999999998</c:v>
                </c:pt>
                <c:pt idx="616">
                  <c:v>3.0590000000000002</c:v>
                </c:pt>
                <c:pt idx="617">
                  <c:v>3.2440000000000002</c:v>
                </c:pt>
                <c:pt idx="618">
                  <c:v>3.3540000000000001</c:v>
                </c:pt>
                <c:pt idx="619">
                  <c:v>3.3010000000000002</c:v>
                </c:pt>
                <c:pt idx="620">
                  <c:v>2.996</c:v>
                </c:pt>
                <c:pt idx="621">
                  <c:v>3.0190000000000001</c:v>
                </c:pt>
                <c:pt idx="622">
                  <c:v>3.024</c:v>
                </c:pt>
                <c:pt idx="623">
                  <c:v>2.9710000000000001</c:v>
                </c:pt>
                <c:pt idx="624">
                  <c:v>3.0070000000000001</c:v>
                </c:pt>
                <c:pt idx="625">
                  <c:v>3.0230000000000001</c:v>
                </c:pt>
                <c:pt idx="626">
                  <c:v>2.9129999999999998</c:v>
                </c:pt>
                <c:pt idx="627">
                  <c:v>2.7949999999999999</c:v>
                </c:pt>
                <c:pt idx="628">
                  <c:v>2.7730000000000001</c:v>
                </c:pt>
                <c:pt idx="629">
                  <c:v>2.7749999999999999</c:v>
                </c:pt>
                <c:pt idx="630">
                  <c:v>2.6360000000000001</c:v>
                </c:pt>
                <c:pt idx="631">
                  <c:v>2.855</c:v>
                </c:pt>
                <c:pt idx="632">
                  <c:v>2.8809999999999998</c:v>
                </c:pt>
                <c:pt idx="633">
                  <c:v>2.7410000000000001</c:v>
                </c:pt>
                <c:pt idx="634">
                  <c:v>2.6269999999999998</c:v>
                </c:pt>
                <c:pt idx="635">
                  <c:v>2.6059999999999999</c:v>
                </c:pt>
                <c:pt idx="636">
                  <c:v>2.52</c:v>
                </c:pt>
                <c:pt idx="637">
                  <c:v>2.6150000000000002</c:v>
                </c:pt>
                <c:pt idx="638">
                  <c:v>2.4380000000000002</c:v>
                </c:pt>
                <c:pt idx="639">
                  <c:v>2.5270000000000001</c:v>
                </c:pt>
                <c:pt idx="640">
                  <c:v>2.5270000000000001</c:v>
                </c:pt>
                <c:pt idx="641">
                  <c:v>2.5609999999999999</c:v>
                </c:pt>
                <c:pt idx="642">
                  <c:v>2.101</c:v>
                </c:pt>
                <c:pt idx="643">
                  <c:v>2.1389999999999998</c:v>
                </c:pt>
                <c:pt idx="644">
                  <c:v>2.2480000000000002</c:v>
                </c:pt>
                <c:pt idx="645">
                  <c:v>2.125</c:v>
                </c:pt>
                <c:pt idx="646">
                  <c:v>1.8340000000000001</c:v>
                </c:pt>
                <c:pt idx="647">
                  <c:v>1.835</c:v>
                </c:pt>
                <c:pt idx="648">
                  <c:v>2.048</c:v>
                </c:pt>
                <c:pt idx="649">
                  <c:v>2.0419999999999998</c:v>
                </c:pt>
                <c:pt idx="650">
                  <c:v>2.2669999999999999</c:v>
                </c:pt>
                <c:pt idx="651">
                  <c:v>2.3620000000000001</c:v>
                </c:pt>
                <c:pt idx="652">
                  <c:v>2.31</c:v>
                </c:pt>
                <c:pt idx="653">
                  <c:v>2.2690000000000001</c:v>
                </c:pt>
                <c:pt idx="654">
                  <c:v>2.323</c:v>
                </c:pt>
                <c:pt idx="655">
                  <c:v>2.4060000000000001</c:v>
                </c:pt>
                <c:pt idx="656">
                  <c:v>2.4</c:v>
                </c:pt>
                <c:pt idx="657">
                  <c:v>2.5409999999999999</c:v>
                </c:pt>
                <c:pt idx="658">
                  <c:v>2.5609999999999999</c:v>
                </c:pt>
                <c:pt idx="659">
                  <c:v>2.5880000000000001</c:v>
                </c:pt>
                <c:pt idx="660">
                  <c:v>2.4870000000000001</c:v>
                </c:pt>
                <c:pt idx="661">
                  <c:v>2.4860000000000002</c:v>
                </c:pt>
                <c:pt idx="662">
                  <c:v>2.5270000000000001</c:v>
                </c:pt>
                <c:pt idx="663">
                  <c:v>2.63</c:v>
                </c:pt>
                <c:pt idx="664">
                  <c:v>2.657</c:v>
                </c:pt>
                <c:pt idx="665">
                  <c:v>2.5790000000000002</c:v>
                </c:pt>
                <c:pt idx="666">
                  <c:v>2.4609999999999999</c:v>
                </c:pt>
                <c:pt idx="667">
                  <c:v>2.4889999999999999</c:v>
                </c:pt>
                <c:pt idx="668">
                  <c:v>2.5129999999999999</c:v>
                </c:pt>
                <c:pt idx="669">
                  <c:v>2.448</c:v>
                </c:pt>
                <c:pt idx="670">
                  <c:v>2.3519999999999999</c:v>
                </c:pt>
                <c:pt idx="671">
                  <c:v>2.4260000000000002</c:v>
                </c:pt>
                <c:pt idx="672">
                  <c:v>2.4169999999999998</c:v>
                </c:pt>
                <c:pt idx="673">
                  <c:v>2.339</c:v>
                </c:pt>
                <c:pt idx="674">
                  <c:v>2.3559999999999999</c:v>
                </c:pt>
                <c:pt idx="675">
                  <c:v>2.1819999999999999</c:v>
                </c:pt>
                <c:pt idx="676">
                  <c:v>2.1520000000000001</c:v>
                </c:pt>
                <c:pt idx="677">
                  <c:v>2.1709999999999998</c:v>
                </c:pt>
                <c:pt idx="678">
                  <c:v>2.153</c:v>
                </c:pt>
                <c:pt idx="679">
                  <c:v>2.238</c:v>
                </c:pt>
                <c:pt idx="680">
                  <c:v>2.165</c:v>
                </c:pt>
                <c:pt idx="681">
                  <c:v>2.1909999999999998</c:v>
                </c:pt>
                <c:pt idx="682">
                  <c:v>2.1930000000000001</c:v>
                </c:pt>
                <c:pt idx="683">
                  <c:v>2.101</c:v>
                </c:pt>
                <c:pt idx="684">
                  <c:v>1.7989999999999999</c:v>
                </c:pt>
                <c:pt idx="685">
                  <c:v>1.829</c:v>
                </c:pt>
                <c:pt idx="686">
                  <c:v>1.8540000000000001</c:v>
                </c:pt>
                <c:pt idx="687">
                  <c:v>1.8</c:v>
                </c:pt>
                <c:pt idx="688">
                  <c:v>1.734</c:v>
                </c:pt>
                <c:pt idx="689">
                  <c:v>1.8080000000000001</c:v>
                </c:pt>
                <c:pt idx="690">
                  <c:v>1.7849999999999999</c:v>
                </c:pt>
                <c:pt idx="691">
                  <c:v>1.681</c:v>
                </c:pt>
                <c:pt idx="692">
                  <c:v>1.675</c:v>
                </c:pt>
                <c:pt idx="693">
                  <c:v>1.641</c:v>
                </c:pt>
                <c:pt idx="694">
                  <c:v>1.718</c:v>
                </c:pt>
                <c:pt idx="695">
                  <c:v>1.7230000000000001</c:v>
                </c:pt>
                <c:pt idx="696">
                  <c:v>1.778</c:v>
                </c:pt>
                <c:pt idx="697">
                  <c:v>1.746</c:v>
                </c:pt>
                <c:pt idx="698">
                  <c:v>1.7390000000000001</c:v>
                </c:pt>
                <c:pt idx="699">
                  <c:v>1.8049999999999999</c:v>
                </c:pt>
                <c:pt idx="700">
                  <c:v>1.7789999999999999</c:v>
                </c:pt>
                <c:pt idx="701">
                  <c:v>1.8240000000000001</c:v>
                </c:pt>
                <c:pt idx="702">
                  <c:v>1.8759999999999999</c:v>
                </c:pt>
                <c:pt idx="703">
                  <c:v>1.83</c:v>
                </c:pt>
                <c:pt idx="704">
                  <c:v>1.746</c:v>
                </c:pt>
                <c:pt idx="705">
                  <c:v>1.734</c:v>
                </c:pt>
                <c:pt idx="706">
                  <c:v>1.671</c:v>
                </c:pt>
                <c:pt idx="707">
                  <c:v>1.7509999999999999</c:v>
                </c:pt>
                <c:pt idx="708">
                  <c:v>1.7090000000000001</c:v>
                </c:pt>
                <c:pt idx="709">
                  <c:v>1.4950000000000001</c:v>
                </c:pt>
                <c:pt idx="710">
                  <c:v>1.482</c:v>
                </c:pt>
                <c:pt idx="711">
                  <c:v>1.597</c:v>
                </c:pt>
                <c:pt idx="712">
                  <c:v>1.637</c:v>
                </c:pt>
                <c:pt idx="713">
                  <c:v>1.6639999999999999</c:v>
                </c:pt>
                <c:pt idx="714">
                  <c:v>1.669</c:v>
                </c:pt>
                <c:pt idx="715">
                  <c:v>1.6379999999999999</c:v>
                </c:pt>
                <c:pt idx="716">
                  <c:v>1.6379999999999999</c:v>
                </c:pt>
                <c:pt idx="717">
                  <c:v>1.6140000000000001</c:v>
                </c:pt>
                <c:pt idx="718">
                  <c:v>1.669</c:v>
                </c:pt>
                <c:pt idx="719">
                  <c:v>1.7310000000000001</c:v>
                </c:pt>
                <c:pt idx="720">
                  <c:v>1.8129999999999999</c:v>
                </c:pt>
                <c:pt idx="721">
                  <c:v>1.78</c:v>
                </c:pt>
                <c:pt idx="722">
                  <c:v>1.7669999999999999</c:v>
                </c:pt>
                <c:pt idx="723">
                  <c:v>1.7889999999999999</c:v>
                </c:pt>
                <c:pt idx="724">
                  <c:v>1.782</c:v>
                </c:pt>
                <c:pt idx="725">
                  <c:v>1.8220000000000001</c:v>
                </c:pt>
                <c:pt idx="726">
                  <c:v>1.821</c:v>
                </c:pt>
                <c:pt idx="727">
                  <c:v>1.7769999999999999</c:v>
                </c:pt>
                <c:pt idx="728">
                  <c:v>1.774</c:v>
                </c:pt>
                <c:pt idx="729">
                  <c:v>1.849</c:v>
                </c:pt>
                <c:pt idx="730">
                  <c:v>1.827</c:v>
                </c:pt>
                <c:pt idx="731">
                  <c:v>1.722</c:v>
                </c:pt>
                <c:pt idx="732">
                  <c:v>1.7929999999999999</c:v>
                </c:pt>
                <c:pt idx="733">
                  <c:v>1.8640000000000001</c:v>
                </c:pt>
                <c:pt idx="734">
                  <c:v>1.863</c:v>
                </c:pt>
                <c:pt idx="735">
                  <c:v>1.7310000000000001</c:v>
                </c:pt>
                <c:pt idx="736">
                  <c:v>1.71</c:v>
                </c:pt>
                <c:pt idx="737">
                  <c:v>1.7709999999999999</c:v>
                </c:pt>
                <c:pt idx="738">
                  <c:v>1.83</c:v>
                </c:pt>
                <c:pt idx="739">
                  <c:v>1.7829999999999999</c:v>
                </c:pt>
                <c:pt idx="740">
                  <c:v>1.6459999999999999</c:v>
                </c:pt>
                <c:pt idx="741">
                  <c:v>1.681</c:v>
                </c:pt>
                <c:pt idx="742">
                  <c:v>1.6160000000000001</c:v>
                </c:pt>
                <c:pt idx="743">
                  <c:v>1.72</c:v>
                </c:pt>
                <c:pt idx="744">
                  <c:v>1.8260000000000001</c:v>
                </c:pt>
                <c:pt idx="745">
                  <c:v>1.823</c:v>
                </c:pt>
                <c:pt idx="746">
                  <c:v>1.8939999999999999</c:v>
                </c:pt>
                <c:pt idx="747">
                  <c:v>1.944</c:v>
                </c:pt>
                <c:pt idx="748">
                  <c:v>2.1339999999999999</c:v>
                </c:pt>
                <c:pt idx="749">
                  <c:v>1.9930000000000001</c:v>
                </c:pt>
                <c:pt idx="750">
                  <c:v>1.89</c:v>
                </c:pt>
                <c:pt idx="751">
                  <c:v>1.9490000000000001</c:v>
                </c:pt>
                <c:pt idx="752">
                  <c:v>1.869</c:v>
                </c:pt>
                <c:pt idx="753">
                  <c:v>1.794</c:v>
                </c:pt>
                <c:pt idx="754">
                  <c:v>1.819</c:v>
                </c:pt>
                <c:pt idx="755">
                  <c:v>1.746</c:v>
                </c:pt>
                <c:pt idx="756">
                  <c:v>1.8149999999999999</c:v>
                </c:pt>
                <c:pt idx="757">
                  <c:v>1.9390000000000001</c:v>
                </c:pt>
                <c:pt idx="758">
                  <c:v>1.821</c:v>
                </c:pt>
                <c:pt idx="759">
                  <c:v>1.9239999999999999</c:v>
                </c:pt>
                <c:pt idx="760">
                  <c:v>1.7529999999999999</c:v>
                </c:pt>
                <c:pt idx="761">
                  <c:v>1.6859999999999999</c:v>
                </c:pt>
                <c:pt idx="762">
                  <c:v>1.5980000000000001</c:v>
                </c:pt>
                <c:pt idx="763">
                  <c:v>1.65</c:v>
                </c:pt>
                <c:pt idx="764">
                  <c:v>1.724</c:v>
                </c:pt>
                <c:pt idx="765">
                  <c:v>1.7330000000000001</c:v>
                </c:pt>
                <c:pt idx="766">
                  <c:v>1.7829999999999999</c:v>
                </c:pt>
                <c:pt idx="767">
                  <c:v>1.8520000000000001</c:v>
                </c:pt>
                <c:pt idx="768">
                  <c:v>1.7310000000000001</c:v>
                </c:pt>
                <c:pt idx="769">
                  <c:v>1.621</c:v>
                </c:pt>
                <c:pt idx="770">
                  <c:v>1.552</c:v>
                </c:pt>
                <c:pt idx="771">
                  <c:v>1.587</c:v>
                </c:pt>
                <c:pt idx="772">
                  <c:v>1.64</c:v>
                </c:pt>
                <c:pt idx="773">
                  <c:v>1.69</c:v>
                </c:pt>
                <c:pt idx="774">
                  <c:v>1.6339999999999999</c:v>
                </c:pt>
                <c:pt idx="775">
                  <c:v>1.637</c:v>
                </c:pt>
                <c:pt idx="776">
                  <c:v>1.659</c:v>
                </c:pt>
                <c:pt idx="777">
                  <c:v>1.653</c:v>
                </c:pt>
                <c:pt idx="778">
                  <c:v>1.6020000000000001</c:v>
                </c:pt>
                <c:pt idx="779">
                  <c:v>1.6040000000000001</c:v>
                </c:pt>
                <c:pt idx="780">
                  <c:v>1.6539999999999999</c:v>
                </c:pt>
                <c:pt idx="781">
                  <c:v>1.6040000000000001</c:v>
                </c:pt>
                <c:pt idx="782">
                  <c:v>1.7290000000000001</c:v>
                </c:pt>
                <c:pt idx="783">
                  <c:v>1.8149999999999999</c:v>
                </c:pt>
                <c:pt idx="784">
                  <c:v>1.869</c:v>
                </c:pt>
                <c:pt idx="785">
                  <c:v>1.841</c:v>
                </c:pt>
                <c:pt idx="786">
                  <c:v>1.8779999999999999</c:v>
                </c:pt>
                <c:pt idx="787">
                  <c:v>1.9359999999999999</c:v>
                </c:pt>
                <c:pt idx="788">
                  <c:v>1.778</c:v>
                </c:pt>
                <c:pt idx="789">
                  <c:v>1.708</c:v>
                </c:pt>
                <c:pt idx="790">
                  <c:v>1.772</c:v>
                </c:pt>
                <c:pt idx="791">
                  <c:v>1.827</c:v>
                </c:pt>
                <c:pt idx="792">
                  <c:v>1.8</c:v>
                </c:pt>
                <c:pt idx="793">
                  <c:v>1.756</c:v>
                </c:pt>
                <c:pt idx="794">
                  <c:v>1.6839999999999999</c:v>
                </c:pt>
                <c:pt idx="795">
                  <c:v>1.752</c:v>
                </c:pt>
                <c:pt idx="796">
                  <c:v>1.821</c:v>
                </c:pt>
                <c:pt idx="797">
                  <c:v>1.847</c:v>
                </c:pt>
                <c:pt idx="798">
                  <c:v>1.827</c:v>
                </c:pt>
                <c:pt idx="799">
                  <c:v>1.905</c:v>
                </c:pt>
                <c:pt idx="800">
                  <c:v>1.92</c:v>
                </c:pt>
                <c:pt idx="801">
                  <c:v>1.9550000000000001</c:v>
                </c:pt>
                <c:pt idx="802">
                  <c:v>1.9810000000000001</c:v>
                </c:pt>
                <c:pt idx="803">
                  <c:v>1.93</c:v>
                </c:pt>
                <c:pt idx="804">
                  <c:v>1.9019999999999999</c:v>
                </c:pt>
                <c:pt idx="805">
                  <c:v>1.837</c:v>
                </c:pt>
                <c:pt idx="806">
                  <c:v>1.8260000000000001</c:v>
                </c:pt>
                <c:pt idx="807">
                  <c:v>1.8440000000000001</c:v>
                </c:pt>
                <c:pt idx="808">
                  <c:v>1.788</c:v>
                </c:pt>
                <c:pt idx="809">
                  <c:v>1.766</c:v>
                </c:pt>
                <c:pt idx="810">
                  <c:v>1.8580000000000001</c:v>
                </c:pt>
                <c:pt idx="811">
                  <c:v>1.8620000000000001</c:v>
                </c:pt>
                <c:pt idx="812">
                  <c:v>1.861</c:v>
                </c:pt>
                <c:pt idx="813">
                  <c:v>1.8720000000000001</c:v>
                </c:pt>
                <c:pt idx="814">
                  <c:v>1.819</c:v>
                </c:pt>
                <c:pt idx="815">
                  <c:v>1.841</c:v>
                </c:pt>
                <c:pt idx="816">
                  <c:v>1.829</c:v>
                </c:pt>
                <c:pt idx="817">
                  <c:v>1.877</c:v>
                </c:pt>
                <c:pt idx="818">
                  <c:v>1.9339999999999999</c:v>
                </c:pt>
                <c:pt idx="819">
                  <c:v>1.9019999999999999</c:v>
                </c:pt>
                <c:pt idx="820">
                  <c:v>1.893</c:v>
                </c:pt>
                <c:pt idx="821">
                  <c:v>1.9259999999999999</c:v>
                </c:pt>
                <c:pt idx="822">
                  <c:v>1.905</c:v>
                </c:pt>
                <c:pt idx="823">
                  <c:v>1.895</c:v>
                </c:pt>
                <c:pt idx="824">
                  <c:v>1.9379999999999999</c:v>
                </c:pt>
                <c:pt idx="825">
                  <c:v>1.905</c:v>
                </c:pt>
                <c:pt idx="826">
                  <c:v>2.0030000000000001</c:v>
                </c:pt>
                <c:pt idx="827">
                  <c:v>2.077</c:v>
                </c:pt>
                <c:pt idx="828">
                  <c:v>2.12</c:v>
                </c:pt>
                <c:pt idx="829">
                  <c:v>2.1869999999999998</c:v>
                </c:pt>
                <c:pt idx="830">
                  <c:v>2.1819999999999999</c:v>
                </c:pt>
                <c:pt idx="831">
                  <c:v>2.202</c:v>
                </c:pt>
                <c:pt idx="832">
                  <c:v>2.1659999999999999</c:v>
                </c:pt>
                <c:pt idx="833">
                  <c:v>2.141</c:v>
                </c:pt>
                <c:pt idx="834">
                  <c:v>2.1619999999999999</c:v>
                </c:pt>
                <c:pt idx="835">
                  <c:v>2.1349999999999998</c:v>
                </c:pt>
                <c:pt idx="836">
                  <c:v>2.13</c:v>
                </c:pt>
                <c:pt idx="837">
                  <c:v>2.1219999999999999</c:v>
                </c:pt>
                <c:pt idx="838">
                  <c:v>2.1789999999999998</c:v>
                </c:pt>
                <c:pt idx="839">
                  <c:v>2.1890000000000001</c:v>
                </c:pt>
                <c:pt idx="840">
                  <c:v>2.1859999999999999</c:v>
                </c:pt>
                <c:pt idx="841">
                  <c:v>2.1579999999999999</c:v>
                </c:pt>
                <c:pt idx="842">
                  <c:v>2.294</c:v>
                </c:pt>
                <c:pt idx="843">
                  <c:v>2.2360000000000002</c:v>
                </c:pt>
                <c:pt idx="844">
                  <c:v>2.1720000000000002</c:v>
                </c:pt>
                <c:pt idx="845">
                  <c:v>2.214</c:v>
                </c:pt>
                <c:pt idx="846">
                  <c:v>2.3279999999999998</c:v>
                </c:pt>
                <c:pt idx="847">
                  <c:v>2.2730000000000001</c:v>
                </c:pt>
                <c:pt idx="848">
                  <c:v>2.286</c:v>
                </c:pt>
                <c:pt idx="849">
                  <c:v>2.319</c:v>
                </c:pt>
                <c:pt idx="850">
                  <c:v>2.3410000000000002</c:v>
                </c:pt>
                <c:pt idx="851">
                  <c:v>2.2959999999999998</c:v>
                </c:pt>
                <c:pt idx="852">
                  <c:v>2.3279999999999998</c:v>
                </c:pt>
                <c:pt idx="853">
                  <c:v>2.2429999999999999</c:v>
                </c:pt>
                <c:pt idx="854">
                  <c:v>2.2639999999999998</c:v>
                </c:pt>
                <c:pt idx="855">
                  <c:v>2.2320000000000002</c:v>
                </c:pt>
                <c:pt idx="856">
                  <c:v>2.3340000000000001</c:v>
                </c:pt>
                <c:pt idx="857">
                  <c:v>2.427</c:v>
                </c:pt>
                <c:pt idx="858">
                  <c:v>2.399</c:v>
                </c:pt>
                <c:pt idx="859">
                  <c:v>2.4409999999999998</c:v>
                </c:pt>
                <c:pt idx="860">
                  <c:v>2.3290000000000002</c:v>
                </c:pt>
                <c:pt idx="861">
                  <c:v>2.2810000000000001</c:v>
                </c:pt>
                <c:pt idx="862">
                  <c:v>2.4630000000000001</c:v>
                </c:pt>
                <c:pt idx="863">
                  <c:v>2.5009999999999999</c:v>
                </c:pt>
                <c:pt idx="864">
                  <c:v>2.4700000000000002</c:v>
                </c:pt>
                <c:pt idx="865">
                  <c:v>2.5310000000000001</c:v>
                </c:pt>
                <c:pt idx="866">
                  <c:v>2.665</c:v>
                </c:pt>
                <c:pt idx="867">
                  <c:v>2.5670000000000002</c:v>
                </c:pt>
                <c:pt idx="868">
                  <c:v>2.5590000000000002</c:v>
                </c:pt>
                <c:pt idx="869">
                  <c:v>2.5099999999999998</c:v>
                </c:pt>
                <c:pt idx="870">
                  <c:v>2.5659999999999998</c:v>
                </c:pt>
                <c:pt idx="871">
                  <c:v>2.6880000000000002</c:v>
                </c:pt>
                <c:pt idx="872">
                  <c:v>2.6469999999999998</c:v>
                </c:pt>
                <c:pt idx="873">
                  <c:v>2.6</c:v>
                </c:pt>
                <c:pt idx="874">
                  <c:v>2.621</c:v>
                </c:pt>
                <c:pt idx="875">
                  <c:v>2.637</c:v>
                </c:pt>
                <c:pt idx="876">
                  <c:v>2.7890000000000001</c:v>
                </c:pt>
                <c:pt idx="877">
                  <c:v>2.7719999999999998</c:v>
                </c:pt>
                <c:pt idx="878">
                  <c:v>2.8279999999999998</c:v>
                </c:pt>
                <c:pt idx="879">
                  <c:v>2.8620000000000001</c:v>
                </c:pt>
                <c:pt idx="880">
                  <c:v>2.8210000000000002</c:v>
                </c:pt>
                <c:pt idx="881">
                  <c:v>2.714</c:v>
                </c:pt>
                <c:pt idx="882">
                  <c:v>2.633</c:v>
                </c:pt>
                <c:pt idx="883">
                  <c:v>2.6909999999999998</c:v>
                </c:pt>
                <c:pt idx="884">
                  <c:v>2.597</c:v>
                </c:pt>
                <c:pt idx="885">
                  <c:v>2.4460000000000002</c:v>
                </c:pt>
                <c:pt idx="886">
                  <c:v>2.2999999999999998</c:v>
                </c:pt>
                <c:pt idx="887">
                  <c:v>2.3159999999999998</c:v>
                </c:pt>
                <c:pt idx="888">
                  <c:v>2.282</c:v>
                </c:pt>
                <c:pt idx="889">
                  <c:v>2.2719999999999998</c:v>
                </c:pt>
                <c:pt idx="890">
                  <c:v>2.238</c:v>
                </c:pt>
                <c:pt idx="891">
                  <c:v>2.3199999999999998</c:v>
                </c:pt>
                <c:pt idx="892">
                  <c:v>2.3180000000000001</c:v>
                </c:pt>
                <c:pt idx="893">
                  <c:v>2.3029999999999999</c:v>
                </c:pt>
                <c:pt idx="894">
                  <c:v>2.339</c:v>
                </c:pt>
                <c:pt idx="895">
                  <c:v>2.2799999999999998</c:v>
                </c:pt>
                <c:pt idx="896">
                  <c:v>2.214</c:v>
                </c:pt>
                <c:pt idx="897">
                  <c:v>2.218</c:v>
                </c:pt>
                <c:pt idx="898">
                  <c:v>2.234</c:v>
                </c:pt>
                <c:pt idx="899">
                  <c:v>2.2879999999999998</c:v>
                </c:pt>
                <c:pt idx="900">
                  <c:v>2.3029999999999999</c:v>
                </c:pt>
                <c:pt idx="901">
                  <c:v>2.3519999999999999</c:v>
                </c:pt>
                <c:pt idx="902">
                  <c:v>2.3290000000000002</c:v>
                </c:pt>
                <c:pt idx="903">
                  <c:v>2.2469999999999999</c:v>
                </c:pt>
                <c:pt idx="904">
                  <c:v>2.2829999999999999</c:v>
                </c:pt>
                <c:pt idx="905">
                  <c:v>2.33</c:v>
                </c:pt>
                <c:pt idx="906">
                  <c:v>2.4039999999999999</c:v>
                </c:pt>
                <c:pt idx="907">
                  <c:v>2.4279999999999999</c:v>
                </c:pt>
                <c:pt idx="908">
                  <c:v>2.5019999999999998</c:v>
                </c:pt>
                <c:pt idx="909">
                  <c:v>2.5030000000000001</c:v>
                </c:pt>
                <c:pt idx="910">
                  <c:v>2.5270000000000001</c:v>
                </c:pt>
                <c:pt idx="911">
                  <c:v>2.5339999999999998</c:v>
                </c:pt>
                <c:pt idx="912">
                  <c:v>2.5379999999999998</c:v>
                </c:pt>
                <c:pt idx="913">
                  <c:v>2.637</c:v>
                </c:pt>
                <c:pt idx="914">
                  <c:v>2.6680000000000001</c:v>
                </c:pt>
                <c:pt idx="915">
                  <c:v>2.681</c:v>
                </c:pt>
                <c:pt idx="916">
                  <c:v>2.6139999999999999</c:v>
                </c:pt>
                <c:pt idx="917">
                  <c:v>2.5739999999999998</c:v>
                </c:pt>
                <c:pt idx="918">
                  <c:v>2.552</c:v>
                </c:pt>
                <c:pt idx="919">
                  <c:v>2.58</c:v>
                </c:pt>
                <c:pt idx="920">
                  <c:v>2.585</c:v>
                </c:pt>
                <c:pt idx="921">
                  <c:v>2.496</c:v>
                </c:pt>
                <c:pt idx="922">
                  <c:v>2.4350000000000001</c:v>
                </c:pt>
                <c:pt idx="923">
                  <c:v>2.4449999999999998</c:v>
                </c:pt>
                <c:pt idx="924">
                  <c:v>2.3580000000000001</c:v>
                </c:pt>
                <c:pt idx="925">
                  <c:v>2.3119999999999998</c:v>
                </c:pt>
                <c:pt idx="926">
                  <c:v>2.2749999999999999</c:v>
                </c:pt>
                <c:pt idx="927">
                  <c:v>2.2850000000000001</c:v>
                </c:pt>
                <c:pt idx="928">
                  <c:v>2.2959999999999998</c:v>
                </c:pt>
                <c:pt idx="929">
                  <c:v>2.2509999999999999</c:v>
                </c:pt>
                <c:pt idx="930">
                  <c:v>2.202</c:v>
                </c:pt>
                <c:pt idx="931">
                  <c:v>2.23</c:v>
                </c:pt>
                <c:pt idx="932">
                  <c:v>2.1520000000000001</c:v>
                </c:pt>
                <c:pt idx="933">
                  <c:v>2.1589999999999998</c:v>
                </c:pt>
                <c:pt idx="934">
                  <c:v>2.17</c:v>
                </c:pt>
                <c:pt idx="935">
                  <c:v>2.218</c:v>
                </c:pt>
                <c:pt idx="936">
                  <c:v>2.21</c:v>
                </c:pt>
                <c:pt idx="937">
                  <c:v>2.2000000000000002</c:v>
                </c:pt>
                <c:pt idx="938">
                  <c:v>2.2320000000000002</c:v>
                </c:pt>
                <c:pt idx="939">
                  <c:v>2.1429999999999998</c:v>
                </c:pt>
                <c:pt idx="940">
                  <c:v>2.1469999999999998</c:v>
                </c:pt>
                <c:pt idx="941">
                  <c:v>2.105</c:v>
                </c:pt>
                <c:pt idx="942">
                  <c:v>2.1190000000000002</c:v>
                </c:pt>
                <c:pt idx="943">
                  <c:v>2.1280000000000001</c:v>
                </c:pt>
                <c:pt idx="944">
                  <c:v>2.0830000000000002</c:v>
                </c:pt>
                <c:pt idx="945">
                  <c:v>2.1110000000000002</c:v>
                </c:pt>
                <c:pt idx="946">
                  <c:v>2.0699999999999998</c:v>
                </c:pt>
                <c:pt idx="947">
                  <c:v>2.121</c:v>
                </c:pt>
                <c:pt idx="948">
                  <c:v>2.202</c:v>
                </c:pt>
                <c:pt idx="949">
                  <c:v>2.2330000000000001</c:v>
                </c:pt>
                <c:pt idx="950">
                  <c:v>2.137</c:v>
                </c:pt>
                <c:pt idx="951">
                  <c:v>2.141</c:v>
                </c:pt>
                <c:pt idx="952">
                  <c:v>2.169</c:v>
                </c:pt>
                <c:pt idx="953">
                  <c:v>2.2440000000000002</c:v>
                </c:pt>
                <c:pt idx="954">
                  <c:v>2.2200000000000002</c:v>
                </c:pt>
                <c:pt idx="955">
                  <c:v>2.2999999999999998</c:v>
                </c:pt>
                <c:pt idx="956">
                  <c:v>2.3119999999999998</c:v>
                </c:pt>
                <c:pt idx="957">
                  <c:v>2.2509999999999999</c:v>
                </c:pt>
                <c:pt idx="958">
                  <c:v>2.2869999999999999</c:v>
                </c:pt>
                <c:pt idx="959">
                  <c:v>2.3039999999999998</c:v>
                </c:pt>
                <c:pt idx="960">
                  <c:v>2.306</c:v>
                </c:pt>
                <c:pt idx="961">
                  <c:v>2.4079999999999999</c:v>
                </c:pt>
                <c:pt idx="962">
                  <c:v>2.4529999999999998</c:v>
                </c:pt>
                <c:pt idx="963">
                  <c:v>2.4159999999999999</c:v>
                </c:pt>
                <c:pt idx="964">
                  <c:v>2.444</c:v>
                </c:pt>
                <c:pt idx="965">
                  <c:v>2.4249999999999998</c:v>
                </c:pt>
                <c:pt idx="966">
                  <c:v>2.403</c:v>
                </c:pt>
                <c:pt idx="967">
                  <c:v>2.4180000000000001</c:v>
                </c:pt>
                <c:pt idx="968">
                  <c:v>2.2850000000000001</c:v>
                </c:pt>
                <c:pt idx="969">
                  <c:v>2.29</c:v>
                </c:pt>
                <c:pt idx="970">
                  <c:v>2.2400000000000002</c:v>
                </c:pt>
                <c:pt idx="971">
                  <c:v>2.2669999999999999</c:v>
                </c:pt>
                <c:pt idx="972">
                  <c:v>2.3079999999999998</c:v>
                </c:pt>
                <c:pt idx="973">
                  <c:v>2.3239999999999998</c:v>
                </c:pt>
                <c:pt idx="974">
                  <c:v>2.2909999999999999</c:v>
                </c:pt>
                <c:pt idx="975">
                  <c:v>2.3079999999999998</c:v>
                </c:pt>
                <c:pt idx="976">
                  <c:v>2.3029999999999999</c:v>
                </c:pt>
                <c:pt idx="977">
                  <c:v>2.1859999999999999</c:v>
                </c:pt>
                <c:pt idx="978">
                  <c:v>2.1850000000000001</c:v>
                </c:pt>
                <c:pt idx="979">
                  <c:v>2.2759999999999998</c:v>
                </c:pt>
                <c:pt idx="980">
                  <c:v>2.3279999999999998</c:v>
                </c:pt>
                <c:pt idx="981">
                  <c:v>2.3860000000000001</c:v>
                </c:pt>
                <c:pt idx="982">
                  <c:v>2.387</c:v>
                </c:pt>
                <c:pt idx="983">
                  <c:v>2.3250000000000002</c:v>
                </c:pt>
                <c:pt idx="984">
                  <c:v>2.3860000000000001</c:v>
                </c:pt>
                <c:pt idx="985">
                  <c:v>2.399</c:v>
                </c:pt>
                <c:pt idx="986">
                  <c:v>2.3570000000000002</c:v>
                </c:pt>
                <c:pt idx="987">
                  <c:v>2.3370000000000002</c:v>
                </c:pt>
                <c:pt idx="988">
                  <c:v>2.3239999999999998</c:v>
                </c:pt>
                <c:pt idx="989">
                  <c:v>2.3780000000000001</c:v>
                </c:pt>
                <c:pt idx="990">
                  <c:v>2.4159999999999999</c:v>
                </c:pt>
                <c:pt idx="991">
                  <c:v>2.403</c:v>
                </c:pt>
                <c:pt idx="992">
                  <c:v>2.4540000000000002</c:v>
                </c:pt>
                <c:pt idx="993">
                  <c:v>2.5470000000000002</c:v>
                </c:pt>
                <c:pt idx="994">
                  <c:v>2.633</c:v>
                </c:pt>
                <c:pt idx="995">
                  <c:v>2.5819999999999999</c:v>
                </c:pt>
                <c:pt idx="996">
                  <c:v>2.5840000000000001</c:v>
                </c:pt>
                <c:pt idx="997">
                  <c:v>2.61</c:v>
                </c:pt>
                <c:pt idx="998">
                  <c:v>2.5979999999999999</c:v>
                </c:pt>
                <c:pt idx="999">
                  <c:v>2.5779999999999998</c:v>
                </c:pt>
                <c:pt idx="1000">
                  <c:v>2.5430000000000001</c:v>
                </c:pt>
                <c:pt idx="1001">
                  <c:v>2.613</c:v>
                </c:pt>
                <c:pt idx="1002">
                  <c:v>2.673</c:v>
                </c:pt>
                <c:pt idx="1003">
                  <c:v>2.6309999999999998</c:v>
                </c:pt>
                <c:pt idx="1004">
                  <c:v>2.6389999999999998</c:v>
                </c:pt>
                <c:pt idx="1005">
                  <c:v>2.601</c:v>
                </c:pt>
                <c:pt idx="1006">
                  <c:v>2.6589999999999998</c:v>
                </c:pt>
                <c:pt idx="1007">
                  <c:v>2.621</c:v>
                </c:pt>
                <c:pt idx="1008">
                  <c:v>2.6190000000000002</c:v>
                </c:pt>
                <c:pt idx="1009">
                  <c:v>2.5950000000000002</c:v>
                </c:pt>
                <c:pt idx="1010">
                  <c:v>2.61</c:v>
                </c:pt>
                <c:pt idx="1011">
                  <c:v>2.5369999999999999</c:v>
                </c:pt>
                <c:pt idx="1012">
                  <c:v>2.524</c:v>
                </c:pt>
                <c:pt idx="1013">
                  <c:v>2.5670000000000002</c:v>
                </c:pt>
                <c:pt idx="1014">
                  <c:v>2.589</c:v>
                </c:pt>
                <c:pt idx="1015">
                  <c:v>2.62</c:v>
                </c:pt>
                <c:pt idx="1016">
                  <c:v>2.5750000000000002</c:v>
                </c:pt>
                <c:pt idx="1017">
                  <c:v>2.593</c:v>
                </c:pt>
                <c:pt idx="1018">
                  <c:v>2.5659999999999998</c:v>
                </c:pt>
                <c:pt idx="1019">
                  <c:v>2.5139999999999998</c:v>
                </c:pt>
                <c:pt idx="1020">
                  <c:v>2.4620000000000002</c:v>
                </c:pt>
                <c:pt idx="1021">
                  <c:v>2.4550000000000001</c:v>
                </c:pt>
                <c:pt idx="1022">
                  <c:v>2.524</c:v>
                </c:pt>
                <c:pt idx="1023">
                  <c:v>2.4900000000000002</c:v>
                </c:pt>
                <c:pt idx="1024">
                  <c:v>2.5169999999999999</c:v>
                </c:pt>
                <c:pt idx="1025">
                  <c:v>2.5720000000000001</c:v>
                </c:pt>
                <c:pt idx="1026">
                  <c:v>2.59</c:v>
                </c:pt>
                <c:pt idx="1027">
                  <c:v>2.66</c:v>
                </c:pt>
                <c:pt idx="1028">
                  <c:v>2.6640000000000001</c:v>
                </c:pt>
                <c:pt idx="1029">
                  <c:v>2.7</c:v>
                </c:pt>
                <c:pt idx="1030">
                  <c:v>2.6989999999999998</c:v>
                </c:pt>
                <c:pt idx="1031">
                  <c:v>2.7080000000000002</c:v>
                </c:pt>
                <c:pt idx="1032">
                  <c:v>2.6640000000000001</c:v>
                </c:pt>
                <c:pt idx="1033">
                  <c:v>2.6429999999999998</c:v>
                </c:pt>
                <c:pt idx="1034">
                  <c:v>2.677</c:v>
                </c:pt>
                <c:pt idx="1035">
                  <c:v>2.6840000000000002</c:v>
                </c:pt>
                <c:pt idx="1036">
                  <c:v>2.7080000000000002</c:v>
                </c:pt>
                <c:pt idx="1037">
                  <c:v>2.6619999999999999</c:v>
                </c:pt>
                <c:pt idx="1038">
                  <c:v>2.7120000000000002</c:v>
                </c:pt>
                <c:pt idx="1039">
                  <c:v>2.7130000000000001</c:v>
                </c:pt>
                <c:pt idx="1040">
                  <c:v>2.74</c:v>
                </c:pt>
                <c:pt idx="1041">
                  <c:v>2.7549999999999999</c:v>
                </c:pt>
                <c:pt idx="1042">
                  <c:v>2.7530000000000001</c:v>
                </c:pt>
                <c:pt idx="1043">
                  <c:v>2.8210000000000002</c:v>
                </c:pt>
                <c:pt idx="1044">
                  <c:v>2.82</c:v>
                </c:pt>
                <c:pt idx="1045">
                  <c:v>2.8740000000000001</c:v>
                </c:pt>
                <c:pt idx="1046">
                  <c:v>2.85</c:v>
                </c:pt>
                <c:pt idx="1047">
                  <c:v>2.7949999999999999</c:v>
                </c:pt>
                <c:pt idx="1048">
                  <c:v>2.855</c:v>
                </c:pt>
                <c:pt idx="1049">
                  <c:v>2.82</c:v>
                </c:pt>
                <c:pt idx="1050">
                  <c:v>2.7839999999999998</c:v>
                </c:pt>
                <c:pt idx="1051">
                  <c:v>2.7719999999999998</c:v>
                </c:pt>
                <c:pt idx="1052">
                  <c:v>2.8650000000000002</c:v>
                </c:pt>
                <c:pt idx="1053">
                  <c:v>2.8660000000000001</c:v>
                </c:pt>
                <c:pt idx="1054">
                  <c:v>2.8410000000000002</c:v>
                </c:pt>
                <c:pt idx="1055">
                  <c:v>2.8839999999999999</c:v>
                </c:pt>
                <c:pt idx="1056">
                  <c:v>2.8570000000000002</c:v>
                </c:pt>
                <c:pt idx="1057">
                  <c:v>2.859</c:v>
                </c:pt>
                <c:pt idx="1058">
                  <c:v>2.8119999999999998</c:v>
                </c:pt>
                <c:pt idx="1059">
                  <c:v>2.7989999999999999</c:v>
                </c:pt>
                <c:pt idx="1060">
                  <c:v>2.855</c:v>
                </c:pt>
                <c:pt idx="1061">
                  <c:v>2.8359999999999999</c:v>
                </c:pt>
                <c:pt idx="1062">
                  <c:v>2.7170000000000001</c:v>
                </c:pt>
                <c:pt idx="1063">
                  <c:v>2.6970000000000001</c:v>
                </c:pt>
                <c:pt idx="1064">
                  <c:v>2.6360000000000001</c:v>
                </c:pt>
                <c:pt idx="1065">
                  <c:v>2.6619999999999999</c:v>
                </c:pt>
                <c:pt idx="1066">
                  <c:v>2.6459999999999999</c:v>
                </c:pt>
                <c:pt idx="1067">
                  <c:v>2.6179999999999999</c:v>
                </c:pt>
                <c:pt idx="1068">
                  <c:v>2.625</c:v>
                </c:pt>
                <c:pt idx="1069">
                  <c:v>2.573</c:v>
                </c:pt>
                <c:pt idx="1070">
                  <c:v>2.5750000000000002</c:v>
                </c:pt>
                <c:pt idx="1071">
                  <c:v>2.6880000000000002</c:v>
                </c:pt>
                <c:pt idx="1072">
                  <c:v>2.6419999999999999</c:v>
                </c:pt>
                <c:pt idx="1073">
                  <c:v>2.5830000000000002</c:v>
                </c:pt>
                <c:pt idx="1074">
                  <c:v>2.5510000000000002</c:v>
                </c:pt>
                <c:pt idx="1075">
                  <c:v>2.6619999999999999</c:v>
                </c:pt>
                <c:pt idx="1076">
                  <c:v>2.6619999999999999</c:v>
                </c:pt>
                <c:pt idx="1077">
                  <c:v>2.66</c:v>
                </c:pt>
                <c:pt idx="1078">
                  <c:v>2.734</c:v>
                </c:pt>
                <c:pt idx="1079">
                  <c:v>2.8140000000000001</c:v>
                </c:pt>
                <c:pt idx="1080">
                  <c:v>2.8540000000000001</c:v>
                </c:pt>
                <c:pt idx="1081">
                  <c:v>2.95</c:v>
                </c:pt>
                <c:pt idx="1082">
                  <c:v>2.911</c:v>
                </c:pt>
                <c:pt idx="1083">
                  <c:v>3.1779999999999999</c:v>
                </c:pt>
                <c:pt idx="1084">
                  <c:v>3.0990000000000002</c:v>
                </c:pt>
                <c:pt idx="1085">
                  <c:v>2.98</c:v>
                </c:pt>
                <c:pt idx="1086">
                  <c:v>3.04</c:v>
                </c:pt>
                <c:pt idx="1087">
                  <c:v>3.32</c:v>
                </c:pt>
                <c:pt idx="1088">
                  <c:v>3.323</c:v>
                </c:pt>
                <c:pt idx="1089">
                  <c:v>3.4820000000000002</c:v>
                </c:pt>
                <c:pt idx="1090">
                  <c:v>3.4129999999999998</c:v>
                </c:pt>
                <c:pt idx="1091">
                  <c:v>3.3839999999999999</c:v>
                </c:pt>
                <c:pt idx="1092">
                  <c:v>3.5009999999999999</c:v>
                </c:pt>
                <c:pt idx="1093">
                  <c:v>3.5910000000000002</c:v>
                </c:pt>
                <c:pt idx="1094">
                  <c:v>3.0990000000000002</c:v>
                </c:pt>
                <c:pt idx="1095">
                  <c:v>2.9689999999999999</c:v>
                </c:pt>
                <c:pt idx="1096">
                  <c:v>2.984</c:v>
                </c:pt>
                <c:pt idx="1097">
                  <c:v>2.9670000000000001</c:v>
                </c:pt>
                <c:pt idx="1098">
                  <c:v>2.944</c:v>
                </c:pt>
                <c:pt idx="1099">
                  <c:v>3.044</c:v>
                </c:pt>
                <c:pt idx="1100">
                  <c:v>2.9449999999999998</c:v>
                </c:pt>
                <c:pt idx="1101">
                  <c:v>2.9580000000000002</c:v>
                </c:pt>
                <c:pt idx="1102">
                  <c:v>2.9820000000000002</c:v>
                </c:pt>
                <c:pt idx="1103">
                  <c:v>2.94</c:v>
                </c:pt>
                <c:pt idx="1104">
                  <c:v>3.3029999999999999</c:v>
                </c:pt>
                <c:pt idx="1105">
                  <c:v>3.6419999999999999</c:v>
                </c:pt>
                <c:pt idx="1106">
                  <c:v>3.5430000000000001</c:v>
                </c:pt>
                <c:pt idx="1107">
                  <c:v>3.49</c:v>
                </c:pt>
                <c:pt idx="1108">
                  <c:v>3.4670000000000001</c:v>
                </c:pt>
                <c:pt idx="1109">
                  <c:v>3.8159999999999998</c:v>
                </c:pt>
                <c:pt idx="1110">
                  <c:v>3.5830000000000002</c:v>
                </c:pt>
                <c:pt idx="1111">
                  <c:v>3.726</c:v>
                </c:pt>
                <c:pt idx="1112">
                  <c:v>3.8380000000000001</c:v>
                </c:pt>
                <c:pt idx="1113">
                  <c:v>3.528</c:v>
                </c:pt>
                <c:pt idx="1114">
                  <c:v>3.827</c:v>
                </c:pt>
                <c:pt idx="1115">
                  <c:v>4.1239999999999997</c:v>
                </c:pt>
                <c:pt idx="1116">
                  <c:v>4.1360000000000001</c:v>
                </c:pt>
                <c:pt idx="1117">
                  <c:v>4.407</c:v>
                </c:pt>
                <c:pt idx="1118">
                  <c:v>4.5449999999999999</c:v>
                </c:pt>
                <c:pt idx="1119">
                  <c:v>4.4880000000000004</c:v>
                </c:pt>
                <c:pt idx="1120">
                  <c:v>4.327</c:v>
                </c:pt>
                <c:pt idx="1121">
                  <c:v>4.4690000000000003</c:v>
                </c:pt>
                <c:pt idx="1122">
                  <c:v>4.4569999999999999</c:v>
                </c:pt>
                <c:pt idx="1123">
                  <c:v>4.3390000000000004</c:v>
                </c:pt>
                <c:pt idx="1124">
                  <c:v>4.6120000000000001</c:v>
                </c:pt>
                <c:pt idx="1125">
                  <c:v>4.6459999999999999</c:v>
                </c:pt>
                <c:pt idx="1126">
                  <c:v>4.7149999999999999</c:v>
                </c:pt>
                <c:pt idx="1127">
                  <c:v>4.2619999999999996</c:v>
                </c:pt>
                <c:pt idx="1128">
                  <c:v>4.2480000000000002</c:v>
                </c:pt>
                <c:pt idx="1129">
                  <c:v>4.3079999999999998</c:v>
                </c:pt>
                <c:pt idx="1130">
                  <c:v>4.2679999999999998</c:v>
                </c:pt>
                <c:pt idx="1131">
                  <c:v>4.4509999999999996</c:v>
                </c:pt>
                <c:pt idx="1132">
                  <c:v>4.5229999999999997</c:v>
                </c:pt>
                <c:pt idx="1133">
                  <c:v>4.7</c:v>
                </c:pt>
                <c:pt idx="1134">
                  <c:v>4.2720000000000002</c:v>
                </c:pt>
                <c:pt idx="1135">
                  <c:v>4.0380000000000003</c:v>
                </c:pt>
                <c:pt idx="1136">
                  <c:v>4.8369999999999997</c:v>
                </c:pt>
                <c:pt idx="1137">
                  <c:v>4.101</c:v>
                </c:pt>
                <c:pt idx="1138">
                  <c:v>3.7879999999999998</c:v>
                </c:pt>
                <c:pt idx="1139">
                  <c:v>3.7189999999999999</c:v>
                </c:pt>
                <c:pt idx="1140">
                  <c:v>3.5430000000000001</c:v>
                </c:pt>
                <c:pt idx="1141">
                  <c:v>3.5550000000000002</c:v>
                </c:pt>
                <c:pt idx="1142">
                  <c:v>3.5550000000000002</c:v>
                </c:pt>
                <c:pt idx="1143">
                  <c:v>3.5670000000000002</c:v>
                </c:pt>
                <c:pt idx="1144">
                  <c:v>3.2839999999999998</c:v>
                </c:pt>
                <c:pt idx="1145">
                  <c:v>3.2370000000000001</c:v>
                </c:pt>
                <c:pt idx="1146">
                  <c:v>3.2610000000000001</c:v>
                </c:pt>
                <c:pt idx="1147">
                  <c:v>3.1869999999999998</c:v>
                </c:pt>
                <c:pt idx="1148">
                  <c:v>3.1850000000000001</c:v>
                </c:pt>
                <c:pt idx="1149">
                  <c:v>3.1850000000000001</c:v>
                </c:pt>
                <c:pt idx="1150">
                  <c:v>3.202</c:v>
                </c:pt>
                <c:pt idx="1151">
                  <c:v>3.1659999999999999</c:v>
                </c:pt>
                <c:pt idx="1152">
                  <c:v>3.2120000000000002</c:v>
                </c:pt>
                <c:pt idx="1153">
                  <c:v>3.1379999999999999</c:v>
                </c:pt>
                <c:pt idx="1154">
                  <c:v>3.25</c:v>
                </c:pt>
                <c:pt idx="1155">
                  <c:v>3.198</c:v>
                </c:pt>
                <c:pt idx="1156">
                  <c:v>3.32</c:v>
                </c:pt>
                <c:pt idx="1157">
                  <c:v>3.2389999999999999</c:v>
                </c:pt>
                <c:pt idx="1158">
                  <c:v>3.242</c:v>
                </c:pt>
                <c:pt idx="1159">
                  <c:v>3.161</c:v>
                </c:pt>
                <c:pt idx="1160">
                  <c:v>3.222</c:v>
                </c:pt>
                <c:pt idx="1161">
                  <c:v>3.2839999999999998</c:v>
                </c:pt>
                <c:pt idx="1162">
                  <c:v>3.266</c:v>
                </c:pt>
                <c:pt idx="1163">
                  <c:v>3.2669999999999999</c:v>
                </c:pt>
                <c:pt idx="1164">
                  <c:v>3.1429999999999998</c:v>
                </c:pt>
                <c:pt idx="1165">
                  <c:v>3.165</c:v>
                </c:pt>
                <c:pt idx="1166">
                  <c:v>3.23</c:v>
                </c:pt>
                <c:pt idx="1167">
                  <c:v>3.1659999999999999</c:v>
                </c:pt>
                <c:pt idx="1168">
                  <c:v>3.0939999999999999</c:v>
                </c:pt>
                <c:pt idx="1169">
                  <c:v>3.008</c:v>
                </c:pt>
                <c:pt idx="1170">
                  <c:v>3.056</c:v>
                </c:pt>
                <c:pt idx="1171">
                  <c:v>3.0209999999999999</c:v>
                </c:pt>
                <c:pt idx="1172">
                  <c:v>3.0819999999999999</c:v>
                </c:pt>
                <c:pt idx="1173">
                  <c:v>3.0379999999999998</c:v>
                </c:pt>
                <c:pt idx="1174">
                  <c:v>2.9769999999999999</c:v>
                </c:pt>
                <c:pt idx="1175">
                  <c:v>2.976</c:v>
                </c:pt>
                <c:pt idx="1176">
                  <c:v>2.9079999999999999</c:v>
                </c:pt>
                <c:pt idx="1177">
                  <c:v>2.9329999999999998</c:v>
                </c:pt>
                <c:pt idx="1178">
                  <c:v>2.8140000000000001</c:v>
                </c:pt>
                <c:pt idx="1179">
                  <c:v>2.7669999999999999</c:v>
                </c:pt>
                <c:pt idx="1180">
                  <c:v>2.8170000000000002</c:v>
                </c:pt>
                <c:pt idx="1181">
                  <c:v>2.8290000000000002</c:v>
                </c:pt>
                <c:pt idx="1182">
                  <c:v>2.8279999999999998</c:v>
                </c:pt>
                <c:pt idx="1183">
                  <c:v>2.8039999999999998</c:v>
                </c:pt>
                <c:pt idx="1184">
                  <c:v>2.7759999999999998</c:v>
                </c:pt>
                <c:pt idx="1185">
                  <c:v>2.7719999999999998</c:v>
                </c:pt>
                <c:pt idx="1186">
                  <c:v>2.7949999999999999</c:v>
                </c:pt>
                <c:pt idx="1187">
                  <c:v>2.823</c:v>
                </c:pt>
                <c:pt idx="1188">
                  <c:v>2.8650000000000002</c:v>
                </c:pt>
                <c:pt idx="1189">
                  <c:v>2.8969999999999998</c:v>
                </c:pt>
                <c:pt idx="1190">
                  <c:v>2.9159999999999999</c:v>
                </c:pt>
                <c:pt idx="1191">
                  <c:v>2.8740000000000001</c:v>
                </c:pt>
                <c:pt idx="1192">
                  <c:v>2.895</c:v>
                </c:pt>
                <c:pt idx="1193">
                  <c:v>2.8519999999999999</c:v>
                </c:pt>
                <c:pt idx="1194">
                  <c:v>2.8759999999999999</c:v>
                </c:pt>
                <c:pt idx="1195">
                  <c:v>2.9169999999999998</c:v>
                </c:pt>
                <c:pt idx="1196">
                  <c:v>2.964</c:v>
                </c:pt>
                <c:pt idx="1197">
                  <c:v>2.956</c:v>
                </c:pt>
                <c:pt idx="1198">
                  <c:v>2.98</c:v>
                </c:pt>
                <c:pt idx="1199">
                  <c:v>2.9409999999999998</c:v>
                </c:pt>
                <c:pt idx="1200">
                  <c:v>2.9460000000000002</c:v>
                </c:pt>
                <c:pt idx="1201">
                  <c:v>2.9079999999999999</c:v>
                </c:pt>
                <c:pt idx="1202">
                  <c:v>2.94</c:v>
                </c:pt>
                <c:pt idx="1203">
                  <c:v>2.9590000000000001</c:v>
                </c:pt>
                <c:pt idx="1204">
                  <c:v>2.93</c:v>
                </c:pt>
                <c:pt idx="1205">
                  <c:v>2.944</c:v>
                </c:pt>
                <c:pt idx="1206">
                  <c:v>2.9550000000000001</c:v>
                </c:pt>
                <c:pt idx="1207">
                  <c:v>2.9489999999999998</c:v>
                </c:pt>
                <c:pt idx="1208">
                  <c:v>2.8969999999999998</c:v>
                </c:pt>
                <c:pt idx="1209">
                  <c:v>2.86</c:v>
                </c:pt>
                <c:pt idx="1210">
                  <c:v>2.8530000000000002</c:v>
                </c:pt>
                <c:pt idx="1211">
                  <c:v>2.8159999999999998</c:v>
                </c:pt>
                <c:pt idx="1212">
                  <c:v>2.758</c:v>
                </c:pt>
                <c:pt idx="1213">
                  <c:v>2.782</c:v>
                </c:pt>
                <c:pt idx="1214">
                  <c:v>2.7970000000000002</c:v>
                </c:pt>
                <c:pt idx="1215">
                  <c:v>2.8220000000000001</c:v>
                </c:pt>
                <c:pt idx="1216">
                  <c:v>2.78</c:v>
                </c:pt>
                <c:pt idx="1217">
                  <c:v>2.7749999999999999</c:v>
                </c:pt>
                <c:pt idx="1218">
                  <c:v>2.7320000000000002</c:v>
                </c:pt>
                <c:pt idx="1219">
                  <c:v>2.7210000000000001</c:v>
                </c:pt>
                <c:pt idx="1220">
                  <c:v>2.7570000000000001</c:v>
                </c:pt>
                <c:pt idx="1221">
                  <c:v>2.7690000000000001</c:v>
                </c:pt>
                <c:pt idx="1222">
                  <c:v>2.7210000000000001</c:v>
                </c:pt>
                <c:pt idx="1223">
                  <c:v>2.74</c:v>
                </c:pt>
                <c:pt idx="1224">
                  <c:v>2.7589999999999999</c:v>
                </c:pt>
                <c:pt idx="1225">
                  <c:v>2.7519999999999998</c:v>
                </c:pt>
                <c:pt idx="1226">
                  <c:v>2.7970000000000002</c:v>
                </c:pt>
                <c:pt idx="1227">
                  <c:v>2.8290000000000002</c:v>
                </c:pt>
                <c:pt idx="1228">
                  <c:v>2.7879999999999998</c:v>
                </c:pt>
                <c:pt idx="1229">
                  <c:v>2.8279999999999998</c:v>
                </c:pt>
                <c:pt idx="1230">
                  <c:v>2.8580000000000001</c:v>
                </c:pt>
                <c:pt idx="1231">
                  <c:v>2.8370000000000002</c:v>
                </c:pt>
                <c:pt idx="1232">
                  <c:v>2.8410000000000002</c:v>
                </c:pt>
                <c:pt idx="1233">
                  <c:v>2.87</c:v>
                </c:pt>
                <c:pt idx="1234">
                  <c:v>2.8620000000000001</c:v>
                </c:pt>
                <c:pt idx="1235">
                  <c:v>2.9239999999999999</c:v>
                </c:pt>
                <c:pt idx="1236">
                  <c:v>2.94</c:v>
                </c:pt>
                <c:pt idx="1237">
                  <c:v>2.996</c:v>
                </c:pt>
                <c:pt idx="1238">
                  <c:v>2.9390000000000001</c:v>
                </c:pt>
                <c:pt idx="1239">
                  <c:v>2.923</c:v>
                </c:pt>
                <c:pt idx="1240">
                  <c:v>2.9449999999999998</c:v>
                </c:pt>
                <c:pt idx="1241">
                  <c:v>2.9750000000000001</c:v>
                </c:pt>
                <c:pt idx="1242">
                  <c:v>2.964</c:v>
                </c:pt>
                <c:pt idx="1243">
                  <c:v>2.9</c:v>
                </c:pt>
                <c:pt idx="1244">
                  <c:v>2.9510000000000001</c:v>
                </c:pt>
                <c:pt idx="1245">
                  <c:v>3.0219999999999998</c:v>
                </c:pt>
                <c:pt idx="1246">
                  <c:v>2.9649999999999999</c:v>
                </c:pt>
                <c:pt idx="1247">
                  <c:v>2.9630000000000001</c:v>
                </c:pt>
                <c:pt idx="1248">
                  <c:v>2.9390000000000001</c:v>
                </c:pt>
                <c:pt idx="1249">
                  <c:v>2.9489999999999998</c:v>
                </c:pt>
                <c:pt idx="1250">
                  <c:v>2.89</c:v>
                </c:pt>
                <c:pt idx="1251">
                  <c:v>2.93</c:v>
                </c:pt>
                <c:pt idx="1252">
                  <c:v>2.8959999999999999</c:v>
                </c:pt>
                <c:pt idx="1253">
                  <c:v>2.89</c:v>
                </c:pt>
                <c:pt idx="1254">
                  <c:v>2.93</c:v>
                </c:pt>
                <c:pt idx="1255">
                  <c:v>2.9620000000000002</c:v>
                </c:pt>
                <c:pt idx="1256">
                  <c:v>2.952</c:v>
                </c:pt>
                <c:pt idx="1257">
                  <c:v>2.8849999999999998</c:v>
                </c:pt>
                <c:pt idx="1258">
                  <c:v>2.875</c:v>
                </c:pt>
                <c:pt idx="1259">
                  <c:v>2.9750000000000001</c:v>
                </c:pt>
                <c:pt idx="1260">
                  <c:v>2.9390000000000001</c:v>
                </c:pt>
                <c:pt idx="1261">
                  <c:v>2.94</c:v>
                </c:pt>
                <c:pt idx="1262">
                  <c:v>2.9140000000000001</c:v>
                </c:pt>
                <c:pt idx="1263">
                  <c:v>2.9079999999999999</c:v>
                </c:pt>
                <c:pt idx="1264">
                  <c:v>2.81</c:v>
                </c:pt>
                <c:pt idx="1265">
                  <c:v>2.847</c:v>
                </c:pt>
                <c:pt idx="1266">
                  <c:v>2.859</c:v>
                </c:pt>
                <c:pt idx="1267">
                  <c:v>2.8149999999999999</c:v>
                </c:pt>
                <c:pt idx="1268">
                  <c:v>2.8359999999999999</c:v>
                </c:pt>
                <c:pt idx="1269">
                  <c:v>2.8420000000000001</c:v>
                </c:pt>
                <c:pt idx="1270">
                  <c:v>2.806</c:v>
                </c:pt>
                <c:pt idx="1271">
                  <c:v>2.8140000000000001</c:v>
                </c:pt>
                <c:pt idx="1272">
                  <c:v>2.7370000000000001</c:v>
                </c:pt>
                <c:pt idx="1273">
                  <c:v>2.7320000000000002</c:v>
                </c:pt>
                <c:pt idx="1274">
                  <c:v>2.7410000000000001</c:v>
                </c:pt>
                <c:pt idx="1275">
                  <c:v>2.7109999999999999</c:v>
                </c:pt>
                <c:pt idx="1276">
                  <c:v>2.726</c:v>
                </c:pt>
                <c:pt idx="1277">
                  <c:v>2.754</c:v>
                </c:pt>
                <c:pt idx="1278">
                  <c:v>2.802</c:v>
                </c:pt>
                <c:pt idx="1279">
                  <c:v>2.7629999999999999</c:v>
                </c:pt>
                <c:pt idx="1280">
                  <c:v>2.7709999999999999</c:v>
                </c:pt>
                <c:pt idx="1281">
                  <c:v>2.8210000000000002</c:v>
                </c:pt>
                <c:pt idx="1282">
                  <c:v>2.786</c:v>
                </c:pt>
                <c:pt idx="1283">
                  <c:v>2.7810000000000001</c:v>
                </c:pt>
                <c:pt idx="1284">
                  <c:v>2.74</c:v>
                </c:pt>
                <c:pt idx="1285">
                  <c:v>2.7389999999999999</c:v>
                </c:pt>
                <c:pt idx="1286">
                  <c:v>2.66</c:v>
                </c:pt>
                <c:pt idx="1287">
                  <c:v>2.7389999999999999</c:v>
                </c:pt>
                <c:pt idx="1288">
                  <c:v>2.738</c:v>
                </c:pt>
                <c:pt idx="1289">
                  <c:v>2.7519999999999998</c:v>
                </c:pt>
                <c:pt idx="1290">
                  <c:v>2.7349999999999999</c:v>
                </c:pt>
                <c:pt idx="1291">
                  <c:v>2.6859999999999999</c:v>
                </c:pt>
                <c:pt idx="1292">
                  <c:v>2.6749999999999998</c:v>
                </c:pt>
                <c:pt idx="1293">
                  <c:v>2.6560000000000001</c:v>
                </c:pt>
                <c:pt idx="1294">
                  <c:v>2.6930000000000001</c:v>
                </c:pt>
                <c:pt idx="1295">
                  <c:v>2.7010000000000001</c:v>
                </c:pt>
                <c:pt idx="1296">
                  <c:v>2.6749999999999998</c:v>
                </c:pt>
                <c:pt idx="1297">
                  <c:v>2.718</c:v>
                </c:pt>
                <c:pt idx="1298">
                  <c:v>2.6970000000000001</c:v>
                </c:pt>
                <c:pt idx="1299">
                  <c:v>2.6829999999999998</c:v>
                </c:pt>
                <c:pt idx="1300">
                  <c:v>2.7330000000000001</c:v>
                </c:pt>
                <c:pt idx="1301">
                  <c:v>2.698</c:v>
                </c:pt>
                <c:pt idx="1302">
                  <c:v>2.6909999999999998</c:v>
                </c:pt>
                <c:pt idx="1303">
                  <c:v>2.6179999999999999</c:v>
                </c:pt>
                <c:pt idx="1304">
                  <c:v>2.5910000000000002</c:v>
                </c:pt>
                <c:pt idx="1305">
                  <c:v>2.617</c:v>
                </c:pt>
                <c:pt idx="1306">
                  <c:v>2.6379999999999999</c:v>
                </c:pt>
                <c:pt idx="1307">
                  <c:v>2.6749999999999998</c:v>
                </c:pt>
                <c:pt idx="1308">
                  <c:v>2.6509999999999998</c:v>
                </c:pt>
                <c:pt idx="1309">
                  <c:v>2.6880000000000002</c:v>
                </c:pt>
                <c:pt idx="1310">
                  <c:v>2.681</c:v>
                </c:pt>
                <c:pt idx="1311">
                  <c:v>2.7309999999999999</c:v>
                </c:pt>
                <c:pt idx="1312">
                  <c:v>2.786</c:v>
                </c:pt>
                <c:pt idx="1313">
                  <c:v>2.778</c:v>
                </c:pt>
                <c:pt idx="1314">
                  <c:v>2.7320000000000002</c:v>
                </c:pt>
                <c:pt idx="1315">
                  <c:v>2.7559999999999998</c:v>
                </c:pt>
                <c:pt idx="1316">
                  <c:v>2.7770000000000001</c:v>
                </c:pt>
                <c:pt idx="1317">
                  <c:v>2.7490000000000001</c:v>
                </c:pt>
                <c:pt idx="1318">
                  <c:v>2.7040000000000002</c:v>
                </c:pt>
                <c:pt idx="1319">
                  <c:v>2.6949999999999998</c:v>
                </c:pt>
                <c:pt idx="1320">
                  <c:v>2.698</c:v>
                </c:pt>
                <c:pt idx="1321">
                  <c:v>2.6669999999999998</c:v>
                </c:pt>
                <c:pt idx="1322">
                  <c:v>2.6829999999999998</c:v>
                </c:pt>
                <c:pt idx="1323">
                  <c:v>2.6389999999999998</c:v>
                </c:pt>
                <c:pt idx="1324">
                  <c:v>2.625</c:v>
                </c:pt>
                <c:pt idx="1325">
                  <c:v>2.6339999999999999</c:v>
                </c:pt>
                <c:pt idx="1326">
                  <c:v>2.6589999999999998</c:v>
                </c:pt>
                <c:pt idx="1327">
                  <c:v>2.6160000000000001</c:v>
                </c:pt>
                <c:pt idx="1328">
                  <c:v>2.6059999999999999</c:v>
                </c:pt>
                <c:pt idx="1329">
                  <c:v>2.5819999999999999</c:v>
                </c:pt>
                <c:pt idx="1330">
                  <c:v>2.5579999999999998</c:v>
                </c:pt>
                <c:pt idx="1331">
                  <c:v>2.58</c:v>
                </c:pt>
                <c:pt idx="1332">
                  <c:v>2.5870000000000002</c:v>
                </c:pt>
                <c:pt idx="1333">
                  <c:v>2.5939999999999999</c:v>
                </c:pt>
                <c:pt idx="1334">
                  <c:v>2.552</c:v>
                </c:pt>
                <c:pt idx="1335">
                  <c:v>2.5840000000000001</c:v>
                </c:pt>
                <c:pt idx="1336">
                  <c:v>2.6970000000000001</c:v>
                </c:pt>
                <c:pt idx="1337">
                  <c:v>2.702</c:v>
                </c:pt>
                <c:pt idx="1338">
                  <c:v>2.7589999999999999</c:v>
                </c:pt>
                <c:pt idx="1339">
                  <c:v>2.7469999999999999</c:v>
                </c:pt>
                <c:pt idx="1340">
                  <c:v>2.8460000000000001</c:v>
                </c:pt>
                <c:pt idx="1341">
                  <c:v>2.8559999999999999</c:v>
                </c:pt>
                <c:pt idx="1342">
                  <c:v>2.9950000000000001</c:v>
                </c:pt>
                <c:pt idx="1343">
                  <c:v>3.1949999999999998</c:v>
                </c:pt>
                <c:pt idx="1344">
                  <c:v>3.6309999999999998</c:v>
                </c:pt>
                <c:pt idx="1345">
                  <c:v>3.5049999999999999</c:v>
                </c:pt>
                <c:pt idx="1346">
                  <c:v>3.4470000000000001</c:v>
                </c:pt>
                <c:pt idx="1347">
                  <c:v>3.5089999999999999</c:v>
                </c:pt>
                <c:pt idx="1348">
                  <c:v>3.444</c:v>
                </c:pt>
                <c:pt idx="1349">
                  <c:v>3.2240000000000002</c:v>
                </c:pt>
                <c:pt idx="1350">
                  <c:v>3.1850000000000001</c:v>
                </c:pt>
                <c:pt idx="1351">
                  <c:v>3.1890000000000001</c:v>
                </c:pt>
                <c:pt idx="1352">
                  <c:v>3.2320000000000002</c:v>
                </c:pt>
                <c:pt idx="1353">
                  <c:v>3.129</c:v>
                </c:pt>
                <c:pt idx="1354">
                  <c:v>3.133</c:v>
                </c:pt>
                <c:pt idx="1355">
                  <c:v>3.1160000000000001</c:v>
                </c:pt>
                <c:pt idx="1356">
                  <c:v>3.2</c:v>
                </c:pt>
                <c:pt idx="1357">
                  <c:v>3.0840000000000001</c:v>
                </c:pt>
                <c:pt idx="1358">
                  <c:v>2.9060000000000001</c:v>
                </c:pt>
                <c:pt idx="1359">
                  <c:v>2.923</c:v>
                </c:pt>
                <c:pt idx="1360">
                  <c:v>2.835</c:v>
                </c:pt>
                <c:pt idx="1361">
                  <c:v>2.7949999999999999</c:v>
                </c:pt>
                <c:pt idx="1362">
                  <c:v>2.88</c:v>
                </c:pt>
                <c:pt idx="1363">
                  <c:v>3.008</c:v>
                </c:pt>
                <c:pt idx="1364">
                  <c:v>3.056</c:v>
                </c:pt>
                <c:pt idx="1365">
                  <c:v>3.0819999999999999</c:v>
                </c:pt>
                <c:pt idx="1366">
                  <c:v>2.9529999999999998</c:v>
                </c:pt>
                <c:pt idx="1367">
                  <c:v>2.9140000000000001</c:v>
                </c:pt>
                <c:pt idx="1368">
                  <c:v>2.738</c:v>
                </c:pt>
                <c:pt idx="1369">
                  <c:v>2.6429999999999998</c:v>
                </c:pt>
                <c:pt idx="1370">
                  <c:v>2.7330000000000001</c:v>
                </c:pt>
                <c:pt idx="1371">
                  <c:v>2.6669999999999998</c:v>
                </c:pt>
                <c:pt idx="1372">
                  <c:v>2.5979999999999999</c:v>
                </c:pt>
                <c:pt idx="1373">
                  <c:v>2.637</c:v>
                </c:pt>
                <c:pt idx="1374">
                  <c:v>2.6920000000000002</c:v>
                </c:pt>
                <c:pt idx="1375">
                  <c:v>2.7450000000000001</c:v>
                </c:pt>
                <c:pt idx="1376">
                  <c:v>2.6120000000000001</c:v>
                </c:pt>
                <c:pt idx="1377">
                  <c:v>2.6840000000000002</c:v>
                </c:pt>
                <c:pt idx="1378">
                  <c:v>2.7149999999999999</c:v>
                </c:pt>
                <c:pt idx="1379">
                  <c:v>2.6779999999999999</c:v>
                </c:pt>
                <c:pt idx="1380">
                  <c:v>2.8279999999999998</c:v>
                </c:pt>
                <c:pt idx="1381">
                  <c:v>2.7719999999999998</c:v>
                </c:pt>
                <c:pt idx="1382">
                  <c:v>2.7629999999999999</c:v>
                </c:pt>
                <c:pt idx="1383">
                  <c:v>2.9220000000000002</c:v>
                </c:pt>
                <c:pt idx="1384">
                  <c:v>2.9140000000000001</c:v>
                </c:pt>
                <c:pt idx="1385">
                  <c:v>2.9849999999999999</c:v>
                </c:pt>
                <c:pt idx="1386">
                  <c:v>3.0609999999999999</c:v>
                </c:pt>
                <c:pt idx="1387">
                  <c:v>3.0249999999999999</c:v>
                </c:pt>
                <c:pt idx="1388">
                  <c:v>3.1789999999999998</c:v>
                </c:pt>
                <c:pt idx="1389">
                  <c:v>3.0739999999999998</c:v>
                </c:pt>
                <c:pt idx="1390">
                  <c:v>2.9279999999999999</c:v>
                </c:pt>
                <c:pt idx="1391">
                  <c:v>2.8130000000000002</c:v>
                </c:pt>
                <c:pt idx="1392">
                  <c:v>2.9039999999999999</c:v>
                </c:pt>
                <c:pt idx="1393">
                  <c:v>2.968</c:v>
                </c:pt>
                <c:pt idx="1394">
                  <c:v>3.0169999999999999</c:v>
                </c:pt>
                <c:pt idx="1395">
                  <c:v>3.0470000000000002</c:v>
                </c:pt>
                <c:pt idx="1396">
                  <c:v>3.097</c:v>
                </c:pt>
                <c:pt idx="1397">
                  <c:v>3.0529999999999999</c:v>
                </c:pt>
                <c:pt idx="1398">
                  <c:v>3.08</c:v>
                </c:pt>
                <c:pt idx="1399">
                  <c:v>3.1019999999999999</c:v>
                </c:pt>
                <c:pt idx="1400">
                  <c:v>3.1669999999999998</c:v>
                </c:pt>
                <c:pt idx="1401">
                  <c:v>3.2130000000000001</c:v>
                </c:pt>
                <c:pt idx="1402">
                  <c:v>3.2</c:v>
                </c:pt>
                <c:pt idx="1403">
                  <c:v>3.1749999999999998</c:v>
                </c:pt>
                <c:pt idx="1404">
                  <c:v>3.1520000000000001</c:v>
                </c:pt>
                <c:pt idx="1405">
                  <c:v>3.1339999999999999</c:v>
                </c:pt>
                <c:pt idx="1406">
                  <c:v>2.984</c:v>
                </c:pt>
                <c:pt idx="1407">
                  <c:v>2.9350000000000001</c:v>
                </c:pt>
                <c:pt idx="1408">
                  <c:v>2.8929999999999998</c:v>
                </c:pt>
                <c:pt idx="1409">
                  <c:v>2.8959999999999999</c:v>
                </c:pt>
                <c:pt idx="1410">
                  <c:v>2.9660000000000002</c:v>
                </c:pt>
                <c:pt idx="1411">
                  <c:v>2.7519999999999998</c:v>
                </c:pt>
                <c:pt idx="1412">
                  <c:v>2.89</c:v>
                </c:pt>
                <c:pt idx="1413">
                  <c:v>2.919</c:v>
                </c:pt>
                <c:pt idx="1414">
                  <c:v>2.9740000000000002</c:v>
                </c:pt>
                <c:pt idx="1415">
                  <c:v>2.9910000000000001</c:v>
                </c:pt>
                <c:pt idx="1416">
                  <c:v>2.915</c:v>
                </c:pt>
                <c:pt idx="1417">
                  <c:v>2.8730000000000002</c:v>
                </c:pt>
                <c:pt idx="1418">
                  <c:v>2.8540000000000001</c:v>
                </c:pt>
                <c:pt idx="1419">
                  <c:v>2.9620000000000002</c:v>
                </c:pt>
                <c:pt idx="1420">
                  <c:v>2.9460000000000002</c:v>
                </c:pt>
                <c:pt idx="1421">
                  <c:v>3</c:v>
                </c:pt>
                <c:pt idx="1422">
                  <c:v>2.9889999999999999</c:v>
                </c:pt>
                <c:pt idx="1423">
                  <c:v>2.8889999999999998</c:v>
                </c:pt>
                <c:pt idx="1424">
                  <c:v>2.891</c:v>
                </c:pt>
                <c:pt idx="1425">
                  <c:v>2.8330000000000002</c:v>
                </c:pt>
                <c:pt idx="1426">
                  <c:v>2.863</c:v>
                </c:pt>
                <c:pt idx="1427">
                  <c:v>2.923</c:v>
                </c:pt>
                <c:pt idx="1428">
                  <c:v>2.94</c:v>
                </c:pt>
                <c:pt idx="1429">
                  <c:v>2.895</c:v>
                </c:pt>
                <c:pt idx="1430">
                  <c:v>2.9159999999999999</c:v>
                </c:pt>
                <c:pt idx="1431">
                  <c:v>3.0070000000000001</c:v>
                </c:pt>
                <c:pt idx="1432">
                  <c:v>3.0169999999999999</c:v>
                </c:pt>
                <c:pt idx="1433">
                  <c:v>2.9740000000000002</c:v>
                </c:pt>
                <c:pt idx="1434">
                  <c:v>2.9180000000000001</c:v>
                </c:pt>
                <c:pt idx="1435">
                  <c:v>2.919</c:v>
                </c:pt>
                <c:pt idx="1436">
                  <c:v>2.9590000000000001</c:v>
                </c:pt>
                <c:pt idx="1437">
                  <c:v>2.9460000000000002</c:v>
                </c:pt>
                <c:pt idx="1438">
                  <c:v>3.0939999999999999</c:v>
                </c:pt>
                <c:pt idx="1439">
                  <c:v>3.1219999999999999</c:v>
                </c:pt>
                <c:pt idx="1440">
                  <c:v>3.1459999999999999</c:v>
                </c:pt>
                <c:pt idx="1441">
                  <c:v>3.024</c:v>
                </c:pt>
                <c:pt idx="1442">
                  <c:v>3.07</c:v>
                </c:pt>
                <c:pt idx="1443">
                  <c:v>3.0579999999999998</c:v>
                </c:pt>
                <c:pt idx="1444">
                  <c:v>3.0009999999999999</c:v>
                </c:pt>
                <c:pt idx="1445">
                  <c:v>2.95</c:v>
                </c:pt>
                <c:pt idx="1446">
                  <c:v>2.89</c:v>
                </c:pt>
                <c:pt idx="1447">
                  <c:v>2.9809999999999999</c:v>
                </c:pt>
                <c:pt idx="1448">
                  <c:v>3</c:v>
                </c:pt>
                <c:pt idx="1449">
                  <c:v>2.972</c:v>
                </c:pt>
                <c:pt idx="1450">
                  <c:v>3.0209999999999999</c:v>
                </c:pt>
                <c:pt idx="1451">
                  <c:v>3.0430000000000001</c:v>
                </c:pt>
                <c:pt idx="1452">
                  <c:v>3.07</c:v>
                </c:pt>
                <c:pt idx="1453">
                  <c:v>3.04</c:v>
                </c:pt>
                <c:pt idx="1454">
                  <c:v>2.9390000000000001</c:v>
                </c:pt>
                <c:pt idx="1455">
                  <c:v>2.9609999999999999</c:v>
                </c:pt>
                <c:pt idx="1456">
                  <c:v>2.9249999999999998</c:v>
                </c:pt>
                <c:pt idx="1457">
                  <c:v>2.8919999999999999</c:v>
                </c:pt>
                <c:pt idx="1458">
                  <c:v>2.9489999999999998</c:v>
                </c:pt>
                <c:pt idx="1459">
                  <c:v>2.9279999999999999</c:v>
                </c:pt>
                <c:pt idx="1460">
                  <c:v>2.9390000000000001</c:v>
                </c:pt>
                <c:pt idx="1461">
                  <c:v>2.9620000000000002</c:v>
                </c:pt>
                <c:pt idx="1462">
                  <c:v>2.8929999999999998</c:v>
                </c:pt>
                <c:pt idx="1463">
                  <c:v>2.9289999999999998</c:v>
                </c:pt>
                <c:pt idx="1464">
                  <c:v>2.89</c:v>
                </c:pt>
                <c:pt idx="1465">
                  <c:v>2.9350000000000001</c:v>
                </c:pt>
                <c:pt idx="1466">
                  <c:v>2.9590000000000001</c:v>
                </c:pt>
                <c:pt idx="1467">
                  <c:v>2.9830000000000001</c:v>
                </c:pt>
                <c:pt idx="1468">
                  <c:v>2.9849999999999999</c:v>
                </c:pt>
                <c:pt idx="1469">
                  <c:v>2.883</c:v>
                </c:pt>
                <c:pt idx="1470">
                  <c:v>2.8220000000000001</c:v>
                </c:pt>
                <c:pt idx="1471">
                  <c:v>2.8010000000000002</c:v>
                </c:pt>
                <c:pt idx="1472">
                  <c:v>2.774</c:v>
                </c:pt>
                <c:pt idx="1473">
                  <c:v>2.8</c:v>
                </c:pt>
                <c:pt idx="1474">
                  <c:v>2.8109999999999999</c:v>
                </c:pt>
                <c:pt idx="1475">
                  <c:v>2.819</c:v>
                </c:pt>
                <c:pt idx="1476">
                  <c:v>2.794</c:v>
                </c:pt>
                <c:pt idx="1477">
                  <c:v>2.9409999999999998</c:v>
                </c:pt>
                <c:pt idx="1478">
                  <c:v>2.9689999999999999</c:v>
                </c:pt>
                <c:pt idx="1479">
                  <c:v>2.9239999999999999</c:v>
                </c:pt>
                <c:pt idx="1480">
                  <c:v>2.944</c:v>
                </c:pt>
                <c:pt idx="1481">
                  <c:v>2.899</c:v>
                </c:pt>
                <c:pt idx="1482">
                  <c:v>2.97</c:v>
                </c:pt>
                <c:pt idx="1483">
                  <c:v>3.0430000000000001</c:v>
                </c:pt>
                <c:pt idx="1484">
                  <c:v>3.0659999999999998</c:v>
                </c:pt>
                <c:pt idx="1485">
                  <c:v>3.0880000000000001</c:v>
                </c:pt>
                <c:pt idx="1486">
                  <c:v>3.02</c:v>
                </c:pt>
                <c:pt idx="1487">
                  <c:v>2.98</c:v>
                </c:pt>
                <c:pt idx="1488">
                  <c:v>2.9609999999999999</c:v>
                </c:pt>
                <c:pt idx="1489">
                  <c:v>2.9849999999999999</c:v>
                </c:pt>
                <c:pt idx="1490">
                  <c:v>3.0470000000000002</c:v>
                </c:pt>
                <c:pt idx="1491">
                  <c:v>2.9289999999999998</c:v>
                </c:pt>
                <c:pt idx="1492">
                  <c:v>2.8639999999999999</c:v>
                </c:pt>
                <c:pt idx="1493">
                  <c:v>2.8879999999999999</c:v>
                </c:pt>
                <c:pt idx="1494">
                  <c:v>2.84</c:v>
                </c:pt>
                <c:pt idx="1495">
                  <c:v>2.984</c:v>
                </c:pt>
                <c:pt idx="1496">
                  <c:v>2.9510000000000001</c:v>
                </c:pt>
                <c:pt idx="1497">
                  <c:v>3.0350000000000001</c:v>
                </c:pt>
                <c:pt idx="1498">
                  <c:v>3.0419999999999998</c:v>
                </c:pt>
                <c:pt idx="1499">
                  <c:v>3.0670000000000002</c:v>
                </c:pt>
                <c:pt idx="1500">
                  <c:v>3.0369999999999999</c:v>
                </c:pt>
                <c:pt idx="1501">
                  <c:v>3.0270000000000001</c:v>
                </c:pt>
                <c:pt idx="1502">
                  <c:v>2.9289999999999998</c:v>
                </c:pt>
                <c:pt idx="1503">
                  <c:v>2.8940000000000001</c:v>
                </c:pt>
                <c:pt idx="1504">
                  <c:v>2.8929999999999998</c:v>
                </c:pt>
                <c:pt idx="1505">
                  <c:v>2.907</c:v>
                </c:pt>
                <c:pt idx="1506">
                  <c:v>2.8940000000000001</c:v>
                </c:pt>
                <c:pt idx="1507">
                  <c:v>3.0369999999999999</c:v>
                </c:pt>
                <c:pt idx="1508">
                  <c:v>3.056</c:v>
                </c:pt>
                <c:pt idx="1509">
                  <c:v>2.9329999999999998</c:v>
                </c:pt>
                <c:pt idx="1510">
                  <c:v>2.9660000000000002</c:v>
                </c:pt>
                <c:pt idx="1511">
                  <c:v>3.024</c:v>
                </c:pt>
                <c:pt idx="1512">
                  <c:v>3.0390000000000001</c:v>
                </c:pt>
                <c:pt idx="1513">
                  <c:v>3.028</c:v>
                </c:pt>
                <c:pt idx="1514">
                  <c:v>3.02</c:v>
                </c:pt>
                <c:pt idx="1515">
                  <c:v>3.0419999999999998</c:v>
                </c:pt>
                <c:pt idx="1516">
                  <c:v>2.9820000000000002</c:v>
                </c:pt>
                <c:pt idx="1517">
                  <c:v>2.9990000000000001</c:v>
                </c:pt>
                <c:pt idx="1518">
                  <c:v>3.008</c:v>
                </c:pt>
                <c:pt idx="1519">
                  <c:v>3.0710000000000002</c:v>
                </c:pt>
                <c:pt idx="1520">
                  <c:v>3.145</c:v>
                </c:pt>
                <c:pt idx="1521">
                  <c:v>3.2010000000000001</c:v>
                </c:pt>
                <c:pt idx="1522">
                  <c:v>3.2360000000000002</c:v>
                </c:pt>
                <c:pt idx="1523">
                  <c:v>3.2360000000000002</c:v>
                </c:pt>
                <c:pt idx="1524">
                  <c:v>3.1840000000000002</c:v>
                </c:pt>
                <c:pt idx="1525">
                  <c:v>3.2090000000000001</c:v>
                </c:pt>
                <c:pt idx="1526">
                  <c:v>3.2189999999999999</c:v>
                </c:pt>
                <c:pt idx="1527">
                  <c:v>3.33</c:v>
                </c:pt>
                <c:pt idx="1528">
                  <c:v>3.2559999999999998</c:v>
                </c:pt>
                <c:pt idx="1529">
                  <c:v>3.1819999999999999</c:v>
                </c:pt>
                <c:pt idx="1530">
                  <c:v>3.1920000000000002</c:v>
                </c:pt>
                <c:pt idx="1531">
                  <c:v>3.23</c:v>
                </c:pt>
                <c:pt idx="1532">
                  <c:v>3.3490000000000002</c:v>
                </c:pt>
                <c:pt idx="1533">
                  <c:v>3.4239999999999999</c:v>
                </c:pt>
                <c:pt idx="1534">
                  <c:v>3.3759999999999999</c:v>
                </c:pt>
                <c:pt idx="1535">
                  <c:v>3.2919999999999998</c:v>
                </c:pt>
                <c:pt idx="1536">
                  <c:v>3.2269999999999999</c:v>
                </c:pt>
                <c:pt idx="1537">
                  <c:v>3.1720000000000002</c:v>
                </c:pt>
                <c:pt idx="1538">
                  <c:v>3.266</c:v>
                </c:pt>
                <c:pt idx="1539">
                  <c:v>3.1859999999999999</c:v>
                </c:pt>
                <c:pt idx="1540">
                  <c:v>3.2280000000000002</c:v>
                </c:pt>
                <c:pt idx="1541">
                  <c:v>3.1949999999999998</c:v>
                </c:pt>
                <c:pt idx="1542">
                  <c:v>3.2149999999999999</c:v>
                </c:pt>
                <c:pt idx="1543">
                  <c:v>3.2759999999999998</c:v>
                </c:pt>
                <c:pt idx="1544">
                  <c:v>3.2389999999999999</c:v>
                </c:pt>
                <c:pt idx="1545">
                  <c:v>3.1419999999999999</c:v>
                </c:pt>
                <c:pt idx="1546">
                  <c:v>3.0430000000000001</c:v>
                </c:pt>
                <c:pt idx="1547">
                  <c:v>3.0659999999999998</c:v>
                </c:pt>
                <c:pt idx="1548">
                  <c:v>3.101</c:v>
                </c:pt>
                <c:pt idx="1549">
                  <c:v>3.1589999999999998</c:v>
                </c:pt>
                <c:pt idx="1550">
                  <c:v>3.1850000000000001</c:v>
                </c:pt>
                <c:pt idx="1551">
                  <c:v>3.145</c:v>
                </c:pt>
                <c:pt idx="1552">
                  <c:v>3.1629999999999998</c:v>
                </c:pt>
                <c:pt idx="1553">
                  <c:v>3.2269999999999999</c:v>
                </c:pt>
                <c:pt idx="1554">
                  <c:v>3.1869999999999998</c:v>
                </c:pt>
                <c:pt idx="1555">
                  <c:v>3.15</c:v>
                </c:pt>
                <c:pt idx="1556">
                  <c:v>3.238</c:v>
                </c:pt>
                <c:pt idx="1557">
                  <c:v>3.2610000000000001</c:v>
                </c:pt>
                <c:pt idx="1558">
                  <c:v>3.331</c:v>
                </c:pt>
                <c:pt idx="1559">
                  <c:v>3.266</c:v>
                </c:pt>
                <c:pt idx="1560">
                  <c:v>3.2930000000000001</c:v>
                </c:pt>
                <c:pt idx="1561">
                  <c:v>3.1280000000000001</c:v>
                </c:pt>
                <c:pt idx="1562">
                  <c:v>3.19</c:v>
                </c:pt>
                <c:pt idx="1563">
                  <c:v>3.1909999999999998</c:v>
                </c:pt>
                <c:pt idx="1564">
                  <c:v>3.1749999999999998</c:v>
                </c:pt>
                <c:pt idx="1565">
                  <c:v>3.0960000000000001</c:v>
                </c:pt>
                <c:pt idx="1566">
                  <c:v>3.052</c:v>
                </c:pt>
                <c:pt idx="1567">
                  <c:v>3.0760000000000001</c:v>
                </c:pt>
                <c:pt idx="1568">
                  <c:v>3.0510000000000002</c:v>
                </c:pt>
                <c:pt idx="1569">
                  <c:v>3.0110000000000001</c:v>
                </c:pt>
                <c:pt idx="1570">
                  <c:v>3.093</c:v>
                </c:pt>
                <c:pt idx="1571">
                  <c:v>3.0409999999999999</c:v>
                </c:pt>
                <c:pt idx="1572">
                  <c:v>2.948</c:v>
                </c:pt>
                <c:pt idx="1573">
                  <c:v>2.9020000000000001</c:v>
                </c:pt>
                <c:pt idx="1574">
                  <c:v>2.9809999999999999</c:v>
                </c:pt>
                <c:pt idx="1575">
                  <c:v>2.9380000000000002</c:v>
                </c:pt>
                <c:pt idx="1576">
                  <c:v>3.0430000000000001</c:v>
                </c:pt>
                <c:pt idx="1577">
                  <c:v>3.008</c:v>
                </c:pt>
                <c:pt idx="1578">
                  <c:v>2.9740000000000002</c:v>
                </c:pt>
                <c:pt idx="1579">
                  <c:v>2.9009999999999998</c:v>
                </c:pt>
                <c:pt idx="1580">
                  <c:v>2.8239999999999998</c:v>
                </c:pt>
                <c:pt idx="1581">
                  <c:v>2.9009999999999998</c:v>
                </c:pt>
                <c:pt idx="1582">
                  <c:v>2.827</c:v>
                </c:pt>
                <c:pt idx="1583">
                  <c:v>2.8039999999999998</c:v>
                </c:pt>
                <c:pt idx="1584">
                  <c:v>2.7989999999999999</c:v>
                </c:pt>
                <c:pt idx="1585">
                  <c:v>2.774</c:v>
                </c:pt>
                <c:pt idx="1586">
                  <c:v>2.6930000000000001</c:v>
                </c:pt>
                <c:pt idx="1587">
                  <c:v>2.6269999999999998</c:v>
                </c:pt>
                <c:pt idx="1588">
                  <c:v>2.617</c:v>
                </c:pt>
                <c:pt idx="1589">
                  <c:v>2.5920000000000001</c:v>
                </c:pt>
                <c:pt idx="1590">
                  <c:v>2.5640000000000001</c:v>
                </c:pt>
                <c:pt idx="1591">
                  <c:v>2.8780000000000001</c:v>
                </c:pt>
                <c:pt idx="1592">
                  <c:v>2.8940000000000001</c:v>
                </c:pt>
                <c:pt idx="1593">
                  <c:v>2.8340000000000001</c:v>
                </c:pt>
                <c:pt idx="1594">
                  <c:v>2.8540000000000001</c:v>
                </c:pt>
                <c:pt idx="1595">
                  <c:v>2.9249999999999998</c:v>
                </c:pt>
                <c:pt idx="1596">
                  <c:v>2.9049999999999998</c:v>
                </c:pt>
                <c:pt idx="1597">
                  <c:v>2.944</c:v>
                </c:pt>
                <c:pt idx="1598">
                  <c:v>3.0339999999999998</c:v>
                </c:pt>
                <c:pt idx="1599">
                  <c:v>3.141</c:v>
                </c:pt>
                <c:pt idx="1600">
                  <c:v>3.1259999999999999</c:v>
                </c:pt>
                <c:pt idx="1601">
                  <c:v>3.13</c:v>
                </c:pt>
                <c:pt idx="1602">
                  <c:v>3.05</c:v>
                </c:pt>
                <c:pt idx="1603">
                  <c:v>3.0630000000000002</c:v>
                </c:pt>
                <c:pt idx="1604">
                  <c:v>3.1869999999999998</c:v>
                </c:pt>
                <c:pt idx="1605">
                  <c:v>3.1680000000000001</c:v>
                </c:pt>
                <c:pt idx="1606">
                  <c:v>3.117</c:v>
                </c:pt>
                <c:pt idx="1607">
                  <c:v>3.2320000000000002</c:v>
                </c:pt>
                <c:pt idx="1608">
                  <c:v>3.391</c:v>
                </c:pt>
                <c:pt idx="1609">
                  <c:v>3.3820000000000001</c:v>
                </c:pt>
                <c:pt idx="1610">
                  <c:v>3.3319999999999999</c:v>
                </c:pt>
                <c:pt idx="1611">
                  <c:v>3.2789999999999999</c:v>
                </c:pt>
                <c:pt idx="1612">
                  <c:v>3.2429999999999999</c:v>
                </c:pt>
                <c:pt idx="1613">
                  <c:v>3.2040000000000002</c:v>
                </c:pt>
                <c:pt idx="1614">
                  <c:v>3.3679999999999999</c:v>
                </c:pt>
                <c:pt idx="1615">
                  <c:v>3.302</c:v>
                </c:pt>
                <c:pt idx="1616">
                  <c:v>3.4119999999999999</c:v>
                </c:pt>
                <c:pt idx="1617">
                  <c:v>3.4830000000000001</c:v>
                </c:pt>
                <c:pt idx="1618">
                  <c:v>3.4660000000000002</c:v>
                </c:pt>
                <c:pt idx="1619">
                  <c:v>3.419</c:v>
                </c:pt>
                <c:pt idx="1620">
                  <c:v>3.3860000000000001</c:v>
                </c:pt>
                <c:pt idx="1621">
                  <c:v>3.2240000000000002</c:v>
                </c:pt>
                <c:pt idx="1622">
                  <c:v>3.278</c:v>
                </c:pt>
                <c:pt idx="1623">
                  <c:v>3.1030000000000002</c:v>
                </c:pt>
                <c:pt idx="1624">
                  <c:v>3.2850000000000001</c:v>
                </c:pt>
                <c:pt idx="1625">
                  <c:v>3.2730000000000001</c:v>
                </c:pt>
                <c:pt idx="1626">
                  <c:v>3.2669999999999999</c:v>
                </c:pt>
                <c:pt idx="1627">
                  <c:v>3.327</c:v>
                </c:pt>
                <c:pt idx="1628">
                  <c:v>3.5</c:v>
                </c:pt>
                <c:pt idx="1629">
                  <c:v>3.7240000000000002</c:v>
                </c:pt>
                <c:pt idx="1630">
                  <c:v>3.802</c:v>
                </c:pt>
                <c:pt idx="1631">
                  <c:v>3.93</c:v>
                </c:pt>
                <c:pt idx="1632">
                  <c:v>3.7610000000000001</c:v>
                </c:pt>
                <c:pt idx="1633">
                  <c:v>3.766</c:v>
                </c:pt>
                <c:pt idx="1634">
                  <c:v>3.6619999999999999</c:v>
                </c:pt>
                <c:pt idx="1635">
                  <c:v>3.5379999999999998</c:v>
                </c:pt>
                <c:pt idx="1636">
                  <c:v>3.5419999999999998</c:v>
                </c:pt>
                <c:pt idx="1637">
                  <c:v>3.2629999999999999</c:v>
                </c:pt>
                <c:pt idx="1638">
                  <c:v>3.3919999999999999</c:v>
                </c:pt>
                <c:pt idx="1639">
                  <c:v>3.415</c:v>
                </c:pt>
                <c:pt idx="1640">
                  <c:v>3.4340000000000002</c:v>
                </c:pt>
                <c:pt idx="1641">
                  <c:v>3.54</c:v>
                </c:pt>
                <c:pt idx="1642">
                  <c:v>3.4740000000000002</c:v>
                </c:pt>
                <c:pt idx="1643">
                  <c:v>3.5070000000000001</c:v>
                </c:pt>
                <c:pt idx="1644">
                  <c:v>3.746</c:v>
                </c:pt>
                <c:pt idx="1645">
                  <c:v>3.6949999999999998</c:v>
                </c:pt>
                <c:pt idx="1646">
                  <c:v>3.6030000000000002</c:v>
                </c:pt>
                <c:pt idx="1647">
                  <c:v>3.6349999999999998</c:v>
                </c:pt>
                <c:pt idx="1648">
                  <c:v>3.6539999999999999</c:v>
                </c:pt>
                <c:pt idx="1649">
                  <c:v>3.4359999999999999</c:v>
                </c:pt>
                <c:pt idx="1650">
                  <c:v>3.5049999999999999</c:v>
                </c:pt>
                <c:pt idx="1651">
                  <c:v>3.3519999999999999</c:v>
                </c:pt>
                <c:pt idx="1652">
                  <c:v>3.3149999999999999</c:v>
                </c:pt>
                <c:pt idx="1653">
                  <c:v>3.2320000000000002</c:v>
                </c:pt>
                <c:pt idx="1654">
                  <c:v>3.085</c:v>
                </c:pt>
                <c:pt idx="1655">
                  <c:v>3.036</c:v>
                </c:pt>
                <c:pt idx="1656">
                  <c:v>3.0259999999999998</c:v>
                </c:pt>
                <c:pt idx="1657">
                  <c:v>2.9820000000000002</c:v>
                </c:pt>
                <c:pt idx="1658">
                  <c:v>2.95</c:v>
                </c:pt>
                <c:pt idx="1659">
                  <c:v>2.843</c:v>
                </c:pt>
                <c:pt idx="1660">
                  <c:v>2.7029999999999998</c:v>
                </c:pt>
                <c:pt idx="1661">
                  <c:v>2.7639999999999998</c:v>
                </c:pt>
                <c:pt idx="1662">
                  <c:v>2.7090000000000001</c:v>
                </c:pt>
                <c:pt idx="1663">
                  <c:v>2.7490000000000001</c:v>
                </c:pt>
                <c:pt idx="1664">
                  <c:v>2.6190000000000002</c:v>
                </c:pt>
                <c:pt idx="1665">
                  <c:v>2.6320000000000001</c:v>
                </c:pt>
                <c:pt idx="1666">
                  <c:v>2.69</c:v>
                </c:pt>
                <c:pt idx="1667">
                  <c:v>2.633</c:v>
                </c:pt>
                <c:pt idx="1668">
                  <c:v>2.8159999999999998</c:v>
                </c:pt>
                <c:pt idx="1669">
                  <c:v>2.7669999999999999</c:v>
                </c:pt>
                <c:pt idx="1670">
                  <c:v>2.7690000000000001</c:v>
                </c:pt>
                <c:pt idx="1671">
                  <c:v>2.7919999999999998</c:v>
                </c:pt>
                <c:pt idx="1672">
                  <c:v>2.9020000000000001</c:v>
                </c:pt>
                <c:pt idx="1673">
                  <c:v>3.0259999999999998</c:v>
                </c:pt>
                <c:pt idx="1674">
                  <c:v>3.105</c:v>
                </c:pt>
                <c:pt idx="1675">
                  <c:v>2.7639999999999998</c:v>
                </c:pt>
                <c:pt idx="1676">
                  <c:v>2.7309999999999999</c:v>
                </c:pt>
                <c:pt idx="1677">
                  <c:v>2.774</c:v>
                </c:pt>
                <c:pt idx="1678">
                  <c:v>2.831</c:v>
                </c:pt>
                <c:pt idx="1679">
                  <c:v>2.9929999999999999</c:v>
                </c:pt>
                <c:pt idx="1680">
                  <c:v>3.141</c:v>
                </c:pt>
                <c:pt idx="1681">
                  <c:v>3.17</c:v>
                </c:pt>
                <c:pt idx="1682">
                  <c:v>3.2629999999999999</c:v>
                </c:pt>
                <c:pt idx="1683">
                  <c:v>3.2440000000000002</c:v>
                </c:pt>
                <c:pt idx="1684">
                  <c:v>3.2850000000000001</c:v>
                </c:pt>
                <c:pt idx="1685">
                  <c:v>3.3410000000000002</c:v>
                </c:pt>
                <c:pt idx="1686">
                  <c:v>3.21</c:v>
                </c:pt>
                <c:pt idx="1687">
                  <c:v>3.2370000000000001</c:v>
                </c:pt>
                <c:pt idx="1688">
                  <c:v>3.2749999999999999</c:v>
                </c:pt>
                <c:pt idx="1689">
                  <c:v>3.1930000000000001</c:v>
                </c:pt>
                <c:pt idx="1690">
                  <c:v>3.0489999999999999</c:v>
                </c:pt>
                <c:pt idx="1691">
                  <c:v>3.0409999999999999</c:v>
                </c:pt>
                <c:pt idx="1692">
                  <c:v>2.964</c:v>
                </c:pt>
                <c:pt idx="1693">
                  <c:v>2.923</c:v>
                </c:pt>
                <c:pt idx="1694">
                  <c:v>2.9060000000000001</c:v>
                </c:pt>
                <c:pt idx="1695">
                  <c:v>2.9590000000000001</c:v>
                </c:pt>
                <c:pt idx="1696">
                  <c:v>2.952</c:v>
                </c:pt>
                <c:pt idx="1697">
                  <c:v>2.996</c:v>
                </c:pt>
                <c:pt idx="1698">
                  <c:v>2.9969999999999999</c:v>
                </c:pt>
                <c:pt idx="1699">
                  <c:v>2.9550000000000001</c:v>
                </c:pt>
                <c:pt idx="1700">
                  <c:v>2.99</c:v>
                </c:pt>
                <c:pt idx="1701">
                  <c:v>3.0569999999999999</c:v>
                </c:pt>
                <c:pt idx="1702">
                  <c:v>3.0470000000000002</c:v>
                </c:pt>
                <c:pt idx="1703">
                  <c:v>2.9340000000000002</c:v>
                </c:pt>
                <c:pt idx="1704">
                  <c:v>2.948</c:v>
                </c:pt>
                <c:pt idx="1705">
                  <c:v>2.927</c:v>
                </c:pt>
                <c:pt idx="1706">
                  <c:v>2.8889999999999998</c:v>
                </c:pt>
                <c:pt idx="1707">
                  <c:v>2.9089999999999998</c:v>
                </c:pt>
                <c:pt idx="1708">
                  <c:v>2.915</c:v>
                </c:pt>
                <c:pt idx="1709">
                  <c:v>2.7970000000000002</c:v>
                </c:pt>
                <c:pt idx="1710">
                  <c:v>2.806</c:v>
                </c:pt>
                <c:pt idx="1711">
                  <c:v>2.6760000000000002</c:v>
                </c:pt>
                <c:pt idx="1712">
                  <c:v>2.7170000000000001</c:v>
                </c:pt>
                <c:pt idx="1713">
                  <c:v>2.7519999999999998</c:v>
                </c:pt>
                <c:pt idx="1714">
                  <c:v>2.758</c:v>
                </c:pt>
                <c:pt idx="1715">
                  <c:v>2.7919999999999998</c:v>
                </c:pt>
                <c:pt idx="1716">
                  <c:v>2.7919999999999998</c:v>
                </c:pt>
                <c:pt idx="1717">
                  <c:v>2.887</c:v>
                </c:pt>
                <c:pt idx="1718">
                  <c:v>2.827</c:v>
                </c:pt>
                <c:pt idx="1719">
                  <c:v>2.8530000000000002</c:v>
                </c:pt>
                <c:pt idx="1720">
                  <c:v>2.871</c:v>
                </c:pt>
                <c:pt idx="1721">
                  <c:v>2.8460000000000001</c:v>
                </c:pt>
                <c:pt idx="1722">
                  <c:v>2.7959999999999998</c:v>
                </c:pt>
                <c:pt idx="1723">
                  <c:v>2.7610000000000001</c:v>
                </c:pt>
                <c:pt idx="1724">
                  <c:v>2.6789999999999998</c:v>
                </c:pt>
                <c:pt idx="1725">
                  <c:v>2.5840000000000001</c:v>
                </c:pt>
                <c:pt idx="1726">
                  <c:v>2.6739999999999999</c:v>
                </c:pt>
                <c:pt idx="1727">
                  <c:v>2.6190000000000002</c:v>
                </c:pt>
                <c:pt idx="1728">
                  <c:v>2.617</c:v>
                </c:pt>
                <c:pt idx="1729">
                  <c:v>2.59</c:v>
                </c:pt>
                <c:pt idx="1730">
                  <c:v>2.5859999999999999</c:v>
                </c:pt>
                <c:pt idx="1731">
                  <c:v>2.5510000000000002</c:v>
                </c:pt>
                <c:pt idx="1732">
                  <c:v>2.5609999999999999</c:v>
                </c:pt>
                <c:pt idx="1733">
                  <c:v>2.6150000000000002</c:v>
                </c:pt>
                <c:pt idx="1734">
                  <c:v>2.7480000000000002</c:v>
                </c:pt>
                <c:pt idx="1735">
                  <c:v>2.7719999999999998</c:v>
                </c:pt>
                <c:pt idx="1736">
                  <c:v>2.8340000000000001</c:v>
                </c:pt>
                <c:pt idx="1737">
                  <c:v>2.839</c:v>
                </c:pt>
                <c:pt idx="1738">
                  <c:v>2.7330000000000001</c:v>
                </c:pt>
                <c:pt idx="1739">
                  <c:v>2.7709999999999999</c:v>
                </c:pt>
                <c:pt idx="1740">
                  <c:v>2.8759999999999999</c:v>
                </c:pt>
                <c:pt idx="1741">
                  <c:v>2.8730000000000002</c:v>
                </c:pt>
                <c:pt idx="1742">
                  <c:v>2.6720000000000002</c:v>
                </c:pt>
                <c:pt idx="1743">
                  <c:v>2.7120000000000002</c:v>
                </c:pt>
                <c:pt idx="1744">
                  <c:v>2.7469999999999999</c:v>
                </c:pt>
                <c:pt idx="1745">
                  <c:v>2.7770000000000001</c:v>
                </c:pt>
                <c:pt idx="1746">
                  <c:v>2.6920000000000002</c:v>
                </c:pt>
                <c:pt idx="1747">
                  <c:v>2.6579999999999999</c:v>
                </c:pt>
                <c:pt idx="1748">
                  <c:v>2.7280000000000002</c:v>
                </c:pt>
                <c:pt idx="1749">
                  <c:v>2.722</c:v>
                </c:pt>
                <c:pt idx="1750">
                  <c:v>2.7559999999999998</c:v>
                </c:pt>
                <c:pt idx="1751">
                  <c:v>2.7269999999999999</c:v>
                </c:pt>
                <c:pt idx="1752">
                  <c:v>2.7370000000000001</c:v>
                </c:pt>
                <c:pt idx="1753">
                  <c:v>2.734</c:v>
                </c:pt>
                <c:pt idx="1754">
                  <c:v>2.702</c:v>
                </c:pt>
                <c:pt idx="1755">
                  <c:v>2.8010000000000002</c:v>
                </c:pt>
                <c:pt idx="1756">
                  <c:v>2.7770000000000001</c:v>
                </c:pt>
                <c:pt idx="1757">
                  <c:v>2.786</c:v>
                </c:pt>
                <c:pt idx="1758">
                  <c:v>2.7639999999999998</c:v>
                </c:pt>
                <c:pt idx="1759">
                  <c:v>2.9159999999999999</c:v>
                </c:pt>
                <c:pt idx="1760">
                  <c:v>2.903</c:v>
                </c:pt>
                <c:pt idx="1761">
                  <c:v>2.9870000000000001</c:v>
                </c:pt>
                <c:pt idx="1762">
                  <c:v>2.9239999999999999</c:v>
                </c:pt>
                <c:pt idx="1763">
                  <c:v>2.863</c:v>
                </c:pt>
                <c:pt idx="1764">
                  <c:v>2.9169999999999998</c:v>
                </c:pt>
                <c:pt idx="1765">
                  <c:v>2.7160000000000002</c:v>
                </c:pt>
                <c:pt idx="1766">
                  <c:v>2.6619999999999999</c:v>
                </c:pt>
                <c:pt idx="1767">
                  <c:v>2.698</c:v>
                </c:pt>
                <c:pt idx="1768">
                  <c:v>2.677</c:v>
                </c:pt>
                <c:pt idx="1769">
                  <c:v>2.7679999999999998</c:v>
                </c:pt>
                <c:pt idx="1770">
                  <c:v>2.7469999999999999</c:v>
                </c:pt>
                <c:pt idx="1771">
                  <c:v>2.6230000000000002</c:v>
                </c:pt>
                <c:pt idx="1772">
                  <c:v>2.58</c:v>
                </c:pt>
                <c:pt idx="1773">
                  <c:v>2.5950000000000002</c:v>
                </c:pt>
                <c:pt idx="1774">
                  <c:v>2.6040000000000001</c:v>
                </c:pt>
                <c:pt idx="1775">
                  <c:v>2.585</c:v>
                </c:pt>
                <c:pt idx="1776">
                  <c:v>2.556</c:v>
                </c:pt>
                <c:pt idx="1777">
                  <c:v>2.617</c:v>
                </c:pt>
                <c:pt idx="1778">
                  <c:v>2.468</c:v>
                </c:pt>
                <c:pt idx="1779">
                  <c:v>2.4740000000000002</c:v>
                </c:pt>
                <c:pt idx="1780">
                  <c:v>2.4660000000000002</c:v>
                </c:pt>
                <c:pt idx="1781">
                  <c:v>2.3980000000000001</c:v>
                </c:pt>
                <c:pt idx="1782">
                  <c:v>2.4049999999999998</c:v>
                </c:pt>
                <c:pt idx="1783">
                  <c:v>2.3809999999999998</c:v>
                </c:pt>
                <c:pt idx="1784">
                  <c:v>2.2879999999999998</c:v>
                </c:pt>
                <c:pt idx="1785">
                  <c:v>2.1659999999999999</c:v>
                </c:pt>
                <c:pt idx="1786">
                  <c:v>2.1709999999999998</c:v>
                </c:pt>
                <c:pt idx="1787">
                  <c:v>2.169</c:v>
                </c:pt>
                <c:pt idx="1788">
                  <c:v>1.9630000000000001</c:v>
                </c:pt>
                <c:pt idx="1789">
                  <c:v>1.992</c:v>
                </c:pt>
                <c:pt idx="1790">
                  <c:v>1.98</c:v>
                </c:pt>
                <c:pt idx="1791">
                  <c:v>2.0550000000000002</c:v>
                </c:pt>
                <c:pt idx="1792">
                  <c:v>2.0619999999999998</c:v>
                </c:pt>
                <c:pt idx="1793">
                  <c:v>2.0390000000000001</c:v>
                </c:pt>
                <c:pt idx="1794">
                  <c:v>2.0009999999999999</c:v>
                </c:pt>
                <c:pt idx="1795">
                  <c:v>2.048</c:v>
                </c:pt>
                <c:pt idx="1796">
                  <c:v>2.0289999999999999</c:v>
                </c:pt>
                <c:pt idx="1797">
                  <c:v>2.0960000000000001</c:v>
                </c:pt>
                <c:pt idx="1798">
                  <c:v>2.1549999999999998</c:v>
                </c:pt>
                <c:pt idx="1799">
                  <c:v>2.173</c:v>
                </c:pt>
                <c:pt idx="1800">
                  <c:v>2.1579999999999999</c:v>
                </c:pt>
                <c:pt idx="1801">
                  <c:v>2.0979999999999999</c:v>
                </c:pt>
                <c:pt idx="1802">
                  <c:v>2.101</c:v>
                </c:pt>
                <c:pt idx="1803">
                  <c:v>2.0760000000000001</c:v>
                </c:pt>
                <c:pt idx="1804">
                  <c:v>2.141</c:v>
                </c:pt>
                <c:pt idx="1805">
                  <c:v>2.0859999999999999</c:v>
                </c:pt>
                <c:pt idx="1806">
                  <c:v>2.0419999999999998</c:v>
                </c:pt>
                <c:pt idx="1807">
                  <c:v>2.1779999999999999</c:v>
                </c:pt>
                <c:pt idx="1808">
                  <c:v>2.0779999999999998</c:v>
                </c:pt>
                <c:pt idx="1809">
                  <c:v>1.9950000000000001</c:v>
                </c:pt>
                <c:pt idx="1810">
                  <c:v>2.032</c:v>
                </c:pt>
                <c:pt idx="1811">
                  <c:v>2.0630000000000002</c:v>
                </c:pt>
                <c:pt idx="1812">
                  <c:v>2.14</c:v>
                </c:pt>
                <c:pt idx="1813">
                  <c:v>2.0680000000000001</c:v>
                </c:pt>
                <c:pt idx="1814">
                  <c:v>2.069</c:v>
                </c:pt>
                <c:pt idx="1815">
                  <c:v>2.0880000000000001</c:v>
                </c:pt>
                <c:pt idx="1816">
                  <c:v>1.94</c:v>
                </c:pt>
                <c:pt idx="1817">
                  <c:v>1.9019999999999999</c:v>
                </c:pt>
                <c:pt idx="1818">
                  <c:v>1.97</c:v>
                </c:pt>
                <c:pt idx="1819">
                  <c:v>2.036</c:v>
                </c:pt>
                <c:pt idx="1820">
                  <c:v>2.004</c:v>
                </c:pt>
                <c:pt idx="1821">
                  <c:v>1.9119999999999999</c:v>
                </c:pt>
                <c:pt idx="1822">
                  <c:v>1.99</c:v>
                </c:pt>
                <c:pt idx="1823">
                  <c:v>2.0179999999999998</c:v>
                </c:pt>
                <c:pt idx="1824">
                  <c:v>1.911</c:v>
                </c:pt>
                <c:pt idx="1825">
                  <c:v>1.954</c:v>
                </c:pt>
                <c:pt idx="1826">
                  <c:v>1.998</c:v>
                </c:pt>
                <c:pt idx="1827">
                  <c:v>1.956</c:v>
                </c:pt>
                <c:pt idx="1828">
                  <c:v>1.9590000000000001</c:v>
                </c:pt>
                <c:pt idx="1829">
                  <c:v>1.996</c:v>
                </c:pt>
                <c:pt idx="1830">
                  <c:v>1.903</c:v>
                </c:pt>
                <c:pt idx="1831">
                  <c:v>1.8480000000000001</c:v>
                </c:pt>
                <c:pt idx="1832">
                  <c:v>1.806</c:v>
                </c:pt>
                <c:pt idx="1833">
                  <c:v>1.794</c:v>
                </c:pt>
                <c:pt idx="1834">
                  <c:v>1.863</c:v>
                </c:pt>
                <c:pt idx="1835">
                  <c:v>1.8280000000000001</c:v>
                </c:pt>
                <c:pt idx="1836">
                  <c:v>1.907</c:v>
                </c:pt>
                <c:pt idx="1837">
                  <c:v>1.9359999999999999</c:v>
                </c:pt>
                <c:pt idx="1838">
                  <c:v>1.8680000000000001</c:v>
                </c:pt>
                <c:pt idx="1839">
                  <c:v>1.851</c:v>
                </c:pt>
                <c:pt idx="1840">
                  <c:v>1.819</c:v>
                </c:pt>
                <c:pt idx="1841">
                  <c:v>1.8220000000000001</c:v>
                </c:pt>
                <c:pt idx="1842">
                  <c:v>1.788</c:v>
                </c:pt>
                <c:pt idx="1843">
                  <c:v>1.752</c:v>
                </c:pt>
                <c:pt idx="1844">
                  <c:v>1.712</c:v>
                </c:pt>
                <c:pt idx="1845">
                  <c:v>1.69</c:v>
                </c:pt>
                <c:pt idx="1846">
                  <c:v>1.6659999999999999</c:v>
                </c:pt>
                <c:pt idx="1847">
                  <c:v>1.639</c:v>
                </c:pt>
                <c:pt idx="1848">
                  <c:v>1.6779999999999999</c:v>
                </c:pt>
                <c:pt idx="1849">
                  <c:v>1.742</c:v>
                </c:pt>
                <c:pt idx="1850">
                  <c:v>1.7110000000000001</c:v>
                </c:pt>
                <c:pt idx="1851">
                  <c:v>1.7909999999999999</c:v>
                </c:pt>
                <c:pt idx="1852">
                  <c:v>1.7110000000000001</c:v>
                </c:pt>
                <c:pt idx="1853">
                  <c:v>1.778</c:v>
                </c:pt>
                <c:pt idx="1854">
                  <c:v>1.782</c:v>
                </c:pt>
                <c:pt idx="1855">
                  <c:v>1.821</c:v>
                </c:pt>
                <c:pt idx="1856">
                  <c:v>1.804</c:v>
                </c:pt>
                <c:pt idx="1857">
                  <c:v>1.8520000000000001</c:v>
                </c:pt>
                <c:pt idx="1858">
                  <c:v>1.9419999999999999</c:v>
                </c:pt>
                <c:pt idx="1859">
                  <c:v>1.903</c:v>
                </c:pt>
                <c:pt idx="1860">
                  <c:v>1.9179999999999999</c:v>
                </c:pt>
                <c:pt idx="1861">
                  <c:v>1.9370000000000001</c:v>
                </c:pt>
                <c:pt idx="1862">
                  <c:v>1.966</c:v>
                </c:pt>
                <c:pt idx="1863">
                  <c:v>1.994</c:v>
                </c:pt>
                <c:pt idx="1864">
                  <c:v>2.0459999999999998</c:v>
                </c:pt>
                <c:pt idx="1865">
                  <c:v>2.0979999999999999</c:v>
                </c:pt>
                <c:pt idx="1866">
                  <c:v>2.14</c:v>
                </c:pt>
                <c:pt idx="1867">
                  <c:v>2.0630000000000002</c:v>
                </c:pt>
                <c:pt idx="1868">
                  <c:v>1.972</c:v>
                </c:pt>
                <c:pt idx="1869">
                  <c:v>2.0379999999999998</c:v>
                </c:pt>
                <c:pt idx="1870">
                  <c:v>2.0249999999999999</c:v>
                </c:pt>
                <c:pt idx="1871">
                  <c:v>2.1520000000000001</c:v>
                </c:pt>
                <c:pt idx="1872">
                  <c:v>2.298</c:v>
                </c:pt>
                <c:pt idx="1873">
                  <c:v>2.1819999999999999</c:v>
                </c:pt>
                <c:pt idx="1874">
                  <c:v>2.1890000000000001</c:v>
                </c:pt>
                <c:pt idx="1875">
                  <c:v>2.1800000000000002</c:v>
                </c:pt>
                <c:pt idx="1876">
                  <c:v>2.1579999999999999</c:v>
                </c:pt>
                <c:pt idx="1877">
                  <c:v>2.1389999999999998</c:v>
                </c:pt>
                <c:pt idx="1878">
                  <c:v>2.1379999999999999</c:v>
                </c:pt>
                <c:pt idx="1879">
                  <c:v>2.1179999999999999</c:v>
                </c:pt>
                <c:pt idx="1880">
                  <c:v>2.0910000000000002</c:v>
                </c:pt>
                <c:pt idx="1881">
                  <c:v>2.105</c:v>
                </c:pt>
                <c:pt idx="1882">
                  <c:v>2.052</c:v>
                </c:pt>
                <c:pt idx="1883">
                  <c:v>2.1</c:v>
                </c:pt>
                <c:pt idx="1884">
                  <c:v>2.1389999999999998</c:v>
                </c:pt>
                <c:pt idx="1885">
                  <c:v>2.2690000000000001</c:v>
                </c:pt>
                <c:pt idx="1886">
                  <c:v>2.2570000000000001</c:v>
                </c:pt>
                <c:pt idx="1887">
                  <c:v>2.3959999999999999</c:v>
                </c:pt>
                <c:pt idx="1888">
                  <c:v>2.472</c:v>
                </c:pt>
                <c:pt idx="1889">
                  <c:v>2.3820000000000001</c:v>
                </c:pt>
                <c:pt idx="1890">
                  <c:v>2.2669999999999999</c:v>
                </c:pt>
                <c:pt idx="1891">
                  <c:v>2.3250000000000002</c:v>
                </c:pt>
                <c:pt idx="1892">
                  <c:v>2.3340000000000001</c:v>
                </c:pt>
                <c:pt idx="1893">
                  <c:v>2.3370000000000002</c:v>
                </c:pt>
                <c:pt idx="1894">
                  <c:v>2.214</c:v>
                </c:pt>
                <c:pt idx="1895">
                  <c:v>2.3719999999999999</c:v>
                </c:pt>
                <c:pt idx="1896">
                  <c:v>2.2280000000000002</c:v>
                </c:pt>
                <c:pt idx="1897">
                  <c:v>2.0289999999999999</c:v>
                </c:pt>
                <c:pt idx="1898">
                  <c:v>1.9830000000000001</c:v>
                </c:pt>
                <c:pt idx="1899">
                  <c:v>1.8879999999999999</c:v>
                </c:pt>
                <c:pt idx="1900">
                  <c:v>1.911</c:v>
                </c:pt>
                <c:pt idx="1901">
                  <c:v>1.7669999999999999</c:v>
                </c:pt>
                <c:pt idx="1902">
                  <c:v>1.7549999999999999</c:v>
                </c:pt>
                <c:pt idx="1903">
                  <c:v>1.79</c:v>
                </c:pt>
                <c:pt idx="1904">
                  <c:v>1.8220000000000001</c:v>
                </c:pt>
                <c:pt idx="1905">
                  <c:v>1.8939999999999999</c:v>
                </c:pt>
                <c:pt idx="1906">
                  <c:v>1.99</c:v>
                </c:pt>
                <c:pt idx="1907">
                  <c:v>2.0150000000000001</c:v>
                </c:pt>
                <c:pt idx="1908">
                  <c:v>2.0619999999999998</c:v>
                </c:pt>
                <c:pt idx="1909">
                  <c:v>2.0699999999999998</c:v>
                </c:pt>
                <c:pt idx="1910">
                  <c:v>2.0670000000000002</c:v>
                </c:pt>
                <c:pt idx="1911">
                  <c:v>2.1859999999999999</c:v>
                </c:pt>
                <c:pt idx="1912">
                  <c:v>2.181</c:v>
                </c:pt>
                <c:pt idx="1913">
                  <c:v>2.165</c:v>
                </c:pt>
                <c:pt idx="1914">
                  <c:v>2.2309999999999999</c:v>
                </c:pt>
                <c:pt idx="1915">
                  <c:v>2.2349999999999999</c:v>
                </c:pt>
                <c:pt idx="1916">
                  <c:v>2.2120000000000002</c:v>
                </c:pt>
                <c:pt idx="1917">
                  <c:v>2.2429999999999999</c:v>
                </c:pt>
                <c:pt idx="1918">
                  <c:v>2.206</c:v>
                </c:pt>
                <c:pt idx="1919">
                  <c:v>2.2000000000000002</c:v>
                </c:pt>
                <c:pt idx="1920">
                  <c:v>2.21</c:v>
                </c:pt>
                <c:pt idx="1921">
                  <c:v>2.145</c:v>
                </c:pt>
                <c:pt idx="1922">
                  <c:v>2.2759999999999998</c:v>
                </c:pt>
                <c:pt idx="1923">
                  <c:v>2.347</c:v>
                </c:pt>
                <c:pt idx="1924">
                  <c:v>2.371</c:v>
                </c:pt>
                <c:pt idx="1925">
                  <c:v>2.3849999999999998</c:v>
                </c:pt>
                <c:pt idx="1926">
                  <c:v>2.3610000000000002</c:v>
                </c:pt>
                <c:pt idx="1927">
                  <c:v>2.2599999999999998</c:v>
                </c:pt>
                <c:pt idx="1928">
                  <c:v>2.2629999999999999</c:v>
                </c:pt>
                <c:pt idx="1929">
                  <c:v>2.3199999999999998</c:v>
                </c:pt>
                <c:pt idx="1930">
                  <c:v>2.2999999999999998</c:v>
                </c:pt>
                <c:pt idx="1931">
                  <c:v>2.371</c:v>
                </c:pt>
                <c:pt idx="1932">
                  <c:v>2.3639999999999999</c:v>
                </c:pt>
                <c:pt idx="1933">
                  <c:v>2.262</c:v>
                </c:pt>
                <c:pt idx="1934">
                  <c:v>2.2530000000000001</c:v>
                </c:pt>
                <c:pt idx="1935">
                  <c:v>2.2559999999999998</c:v>
                </c:pt>
                <c:pt idx="1936">
                  <c:v>2.3210000000000002</c:v>
                </c:pt>
                <c:pt idx="1937">
                  <c:v>2.2570000000000001</c:v>
                </c:pt>
                <c:pt idx="1938">
                  <c:v>2.0329999999999999</c:v>
                </c:pt>
                <c:pt idx="1939">
                  <c:v>2.0920000000000001</c:v>
                </c:pt>
                <c:pt idx="1940">
                  <c:v>2.0619999999999998</c:v>
                </c:pt>
                <c:pt idx="1941">
                  <c:v>2.286</c:v>
                </c:pt>
                <c:pt idx="1942">
                  <c:v>2.3860000000000001</c:v>
                </c:pt>
                <c:pt idx="1943">
                  <c:v>2.4039999999999999</c:v>
                </c:pt>
                <c:pt idx="1944">
                  <c:v>2.476</c:v>
                </c:pt>
                <c:pt idx="1945">
                  <c:v>2.4420000000000002</c:v>
                </c:pt>
                <c:pt idx="1946">
                  <c:v>2.4300000000000002</c:v>
                </c:pt>
                <c:pt idx="1947">
                  <c:v>2.4529999999999998</c:v>
                </c:pt>
                <c:pt idx="1948">
                  <c:v>2.5179999999999998</c:v>
                </c:pt>
                <c:pt idx="1949">
                  <c:v>2.4980000000000002</c:v>
                </c:pt>
                <c:pt idx="1950">
                  <c:v>2.5350000000000001</c:v>
                </c:pt>
                <c:pt idx="1951">
                  <c:v>2.5019999999999998</c:v>
                </c:pt>
                <c:pt idx="1952">
                  <c:v>2.4980000000000002</c:v>
                </c:pt>
                <c:pt idx="1953">
                  <c:v>2.4740000000000002</c:v>
                </c:pt>
                <c:pt idx="1954">
                  <c:v>2.4700000000000002</c:v>
                </c:pt>
                <c:pt idx="1955">
                  <c:v>2.4500000000000002</c:v>
                </c:pt>
                <c:pt idx="1956">
                  <c:v>2.4510000000000001</c:v>
                </c:pt>
                <c:pt idx="1957">
                  <c:v>2.4329999999999998</c:v>
                </c:pt>
                <c:pt idx="1958">
                  <c:v>2.524</c:v>
                </c:pt>
                <c:pt idx="1959">
                  <c:v>2.5859999999999999</c:v>
                </c:pt>
                <c:pt idx="1960">
                  <c:v>2.5630000000000002</c:v>
                </c:pt>
                <c:pt idx="1961">
                  <c:v>2.5640000000000001</c:v>
                </c:pt>
                <c:pt idx="1962">
                  <c:v>2.5910000000000002</c:v>
                </c:pt>
                <c:pt idx="1963">
                  <c:v>2.569</c:v>
                </c:pt>
                <c:pt idx="1964">
                  <c:v>2.577</c:v>
                </c:pt>
                <c:pt idx="1965">
                  <c:v>2.573</c:v>
                </c:pt>
                <c:pt idx="1966">
                  <c:v>2.605</c:v>
                </c:pt>
                <c:pt idx="1967">
                  <c:v>2.6520000000000001</c:v>
                </c:pt>
                <c:pt idx="1968">
                  <c:v>2.66</c:v>
                </c:pt>
                <c:pt idx="1969">
                  <c:v>2.7280000000000002</c:v>
                </c:pt>
                <c:pt idx="1970">
                  <c:v>2.758</c:v>
                </c:pt>
                <c:pt idx="1971">
                  <c:v>2.6930000000000001</c:v>
                </c:pt>
                <c:pt idx="1972">
                  <c:v>2.6829999999999998</c:v>
                </c:pt>
                <c:pt idx="1973">
                  <c:v>2.6509999999999998</c:v>
                </c:pt>
                <c:pt idx="1974">
                  <c:v>2.71</c:v>
                </c:pt>
                <c:pt idx="1975">
                  <c:v>2.6589999999999998</c:v>
                </c:pt>
                <c:pt idx="1976">
                  <c:v>2.6560000000000001</c:v>
                </c:pt>
                <c:pt idx="1977">
                  <c:v>2.6549999999999998</c:v>
                </c:pt>
                <c:pt idx="1978">
                  <c:v>2.7250000000000001</c:v>
                </c:pt>
                <c:pt idx="1979">
                  <c:v>2.6480000000000001</c:v>
                </c:pt>
                <c:pt idx="1980">
                  <c:v>2.702</c:v>
                </c:pt>
                <c:pt idx="1981">
                  <c:v>2.6890000000000001</c:v>
                </c:pt>
                <c:pt idx="1982">
                  <c:v>2.7149999999999999</c:v>
                </c:pt>
                <c:pt idx="1983">
                  <c:v>2.6379999999999999</c:v>
                </c:pt>
                <c:pt idx="1984">
                  <c:v>2.6930000000000001</c:v>
                </c:pt>
                <c:pt idx="1985">
                  <c:v>2.6850000000000001</c:v>
                </c:pt>
                <c:pt idx="1986">
                  <c:v>2.65</c:v>
                </c:pt>
                <c:pt idx="1987">
                  <c:v>2.6760000000000002</c:v>
                </c:pt>
                <c:pt idx="1988">
                  <c:v>2.7549999999999999</c:v>
                </c:pt>
                <c:pt idx="1989">
                  <c:v>2.7160000000000002</c:v>
                </c:pt>
                <c:pt idx="1990">
                  <c:v>2.7040000000000002</c:v>
                </c:pt>
                <c:pt idx="1991">
                  <c:v>2.7280000000000002</c:v>
                </c:pt>
                <c:pt idx="1992">
                  <c:v>2.8010000000000002</c:v>
                </c:pt>
                <c:pt idx="1993">
                  <c:v>2.7869999999999999</c:v>
                </c:pt>
                <c:pt idx="1994">
                  <c:v>2.931</c:v>
                </c:pt>
                <c:pt idx="1995">
                  <c:v>2.8439999999999999</c:v>
                </c:pt>
                <c:pt idx="1996">
                  <c:v>2.8420000000000001</c:v>
                </c:pt>
                <c:pt idx="1997">
                  <c:v>2.798</c:v>
                </c:pt>
                <c:pt idx="1998">
                  <c:v>2.8130000000000002</c:v>
                </c:pt>
                <c:pt idx="1999">
                  <c:v>2.798</c:v>
                </c:pt>
                <c:pt idx="2000">
                  <c:v>2.8119999999999998</c:v>
                </c:pt>
                <c:pt idx="2001">
                  <c:v>2.7480000000000002</c:v>
                </c:pt>
                <c:pt idx="2002">
                  <c:v>2.7160000000000002</c:v>
                </c:pt>
                <c:pt idx="2003">
                  <c:v>2.7679999999999998</c:v>
                </c:pt>
                <c:pt idx="2004">
                  <c:v>2.8860000000000001</c:v>
                </c:pt>
                <c:pt idx="2005">
                  <c:v>2.8210000000000002</c:v>
                </c:pt>
                <c:pt idx="2006">
                  <c:v>2.7890000000000001</c:v>
                </c:pt>
                <c:pt idx="2007">
                  <c:v>2.7759999999999998</c:v>
                </c:pt>
                <c:pt idx="2008">
                  <c:v>2.8159999999999998</c:v>
                </c:pt>
                <c:pt idx="2009">
                  <c:v>2.8969999999999998</c:v>
                </c:pt>
                <c:pt idx="2010">
                  <c:v>2.8820000000000001</c:v>
                </c:pt>
                <c:pt idx="2011">
                  <c:v>2.823</c:v>
                </c:pt>
                <c:pt idx="2012">
                  <c:v>2.87</c:v>
                </c:pt>
                <c:pt idx="2013">
                  <c:v>2.8540000000000001</c:v>
                </c:pt>
                <c:pt idx="2014">
                  <c:v>2.9180000000000001</c:v>
                </c:pt>
                <c:pt idx="2015">
                  <c:v>2.84</c:v>
                </c:pt>
                <c:pt idx="2016">
                  <c:v>2.8639999999999999</c:v>
                </c:pt>
                <c:pt idx="2017">
                  <c:v>2.77</c:v>
                </c:pt>
                <c:pt idx="2018">
                  <c:v>2.726</c:v>
                </c:pt>
                <c:pt idx="2019">
                  <c:v>2.6850000000000001</c:v>
                </c:pt>
                <c:pt idx="2020">
                  <c:v>2.7160000000000002</c:v>
                </c:pt>
                <c:pt idx="2021">
                  <c:v>2.7559999999999998</c:v>
                </c:pt>
                <c:pt idx="2022">
                  <c:v>2.7759999999999998</c:v>
                </c:pt>
                <c:pt idx="2023">
                  <c:v>2.8220000000000001</c:v>
                </c:pt>
                <c:pt idx="2024">
                  <c:v>2.7829999999999999</c:v>
                </c:pt>
                <c:pt idx="2025">
                  <c:v>2.8319999999999999</c:v>
                </c:pt>
                <c:pt idx="2026">
                  <c:v>2.8050000000000002</c:v>
                </c:pt>
                <c:pt idx="2027">
                  <c:v>2.7730000000000001</c:v>
                </c:pt>
                <c:pt idx="2028">
                  <c:v>2.85</c:v>
                </c:pt>
                <c:pt idx="2029">
                  <c:v>2.7589999999999999</c:v>
                </c:pt>
                <c:pt idx="2030">
                  <c:v>2.726</c:v>
                </c:pt>
                <c:pt idx="2031">
                  <c:v>2.7330000000000001</c:v>
                </c:pt>
                <c:pt idx="2032">
                  <c:v>2.8159999999999998</c:v>
                </c:pt>
                <c:pt idx="2033">
                  <c:v>2.7770000000000001</c:v>
                </c:pt>
                <c:pt idx="2034">
                  <c:v>2.855</c:v>
                </c:pt>
                <c:pt idx="2035">
                  <c:v>2.8940000000000001</c:v>
                </c:pt>
                <c:pt idx="2036">
                  <c:v>2.8889999999999998</c:v>
                </c:pt>
                <c:pt idx="2037">
                  <c:v>2.75</c:v>
                </c:pt>
                <c:pt idx="2038">
                  <c:v>2.8250000000000002</c:v>
                </c:pt>
                <c:pt idx="2039">
                  <c:v>2.891</c:v>
                </c:pt>
                <c:pt idx="2040">
                  <c:v>2.8460000000000001</c:v>
                </c:pt>
                <c:pt idx="2041">
                  <c:v>2.7050000000000001</c:v>
                </c:pt>
                <c:pt idx="2042">
                  <c:v>2.59</c:v>
                </c:pt>
                <c:pt idx="2043">
                  <c:v>2.6259999999999999</c:v>
                </c:pt>
                <c:pt idx="2044">
                  <c:v>2.6339999999999999</c:v>
                </c:pt>
                <c:pt idx="2045">
                  <c:v>2.698</c:v>
                </c:pt>
                <c:pt idx="2046">
                  <c:v>2.649</c:v>
                </c:pt>
                <c:pt idx="2047">
                  <c:v>2.6419999999999999</c:v>
                </c:pt>
                <c:pt idx="2048">
                  <c:v>2.706</c:v>
                </c:pt>
                <c:pt idx="2049">
                  <c:v>2.8149999999999999</c:v>
                </c:pt>
                <c:pt idx="2050">
                  <c:v>2.8220000000000001</c:v>
                </c:pt>
                <c:pt idx="2051">
                  <c:v>2.8730000000000002</c:v>
                </c:pt>
                <c:pt idx="2052">
                  <c:v>2.8719999999999999</c:v>
                </c:pt>
                <c:pt idx="2053">
                  <c:v>2.887</c:v>
                </c:pt>
                <c:pt idx="2054">
                  <c:v>2.9489999999999998</c:v>
                </c:pt>
                <c:pt idx="2055">
                  <c:v>2.915</c:v>
                </c:pt>
                <c:pt idx="2056">
                  <c:v>2.948</c:v>
                </c:pt>
                <c:pt idx="2057">
                  <c:v>3.01</c:v>
                </c:pt>
                <c:pt idx="2058">
                  <c:v>3.016</c:v>
                </c:pt>
                <c:pt idx="2059">
                  <c:v>3.008</c:v>
                </c:pt>
                <c:pt idx="2060">
                  <c:v>2.9350000000000001</c:v>
                </c:pt>
                <c:pt idx="2061">
                  <c:v>2.8969999999999998</c:v>
                </c:pt>
                <c:pt idx="2062">
                  <c:v>2.802</c:v>
                </c:pt>
                <c:pt idx="2063">
                  <c:v>2.88</c:v>
                </c:pt>
                <c:pt idx="2064">
                  <c:v>2.734</c:v>
                </c:pt>
                <c:pt idx="2065">
                  <c:v>2.7759999999999998</c:v>
                </c:pt>
                <c:pt idx="2066">
                  <c:v>2.78</c:v>
                </c:pt>
                <c:pt idx="2067">
                  <c:v>2.8210000000000002</c:v>
                </c:pt>
                <c:pt idx="2068">
                  <c:v>2.7759999999999998</c:v>
                </c:pt>
                <c:pt idx="2069">
                  <c:v>2.7509999999999999</c:v>
                </c:pt>
                <c:pt idx="2070">
                  <c:v>2.6059999999999999</c:v>
                </c:pt>
                <c:pt idx="2071">
                  <c:v>2.5169999999999999</c:v>
                </c:pt>
                <c:pt idx="2072">
                  <c:v>2.4900000000000002</c:v>
                </c:pt>
                <c:pt idx="2073">
                  <c:v>2.5310000000000001</c:v>
                </c:pt>
                <c:pt idx="2074">
                  <c:v>2.5310000000000001</c:v>
                </c:pt>
                <c:pt idx="2075">
                  <c:v>2.6059999999999999</c:v>
                </c:pt>
                <c:pt idx="2076">
                  <c:v>2.5750000000000002</c:v>
                </c:pt>
                <c:pt idx="2077">
                  <c:v>2.536</c:v>
                </c:pt>
                <c:pt idx="2078">
                  <c:v>2.6339999999999999</c:v>
                </c:pt>
                <c:pt idx="2079">
                  <c:v>2.6840000000000002</c:v>
                </c:pt>
                <c:pt idx="2080">
                  <c:v>2.61</c:v>
                </c:pt>
                <c:pt idx="2081">
                  <c:v>2.5299999999999998</c:v>
                </c:pt>
                <c:pt idx="2082">
                  <c:v>2.5110000000000001</c:v>
                </c:pt>
                <c:pt idx="2083">
                  <c:v>2.5110000000000001</c:v>
                </c:pt>
                <c:pt idx="2084">
                  <c:v>2.528</c:v>
                </c:pt>
                <c:pt idx="2085">
                  <c:v>2.6190000000000002</c:v>
                </c:pt>
                <c:pt idx="2086">
                  <c:v>2.68</c:v>
                </c:pt>
                <c:pt idx="2087">
                  <c:v>2.65</c:v>
                </c:pt>
                <c:pt idx="2088">
                  <c:v>2.7130000000000001</c:v>
                </c:pt>
                <c:pt idx="2089">
                  <c:v>2.7130000000000001</c:v>
                </c:pt>
                <c:pt idx="2090">
                  <c:v>2.605</c:v>
                </c:pt>
                <c:pt idx="2091">
                  <c:v>2.64</c:v>
                </c:pt>
                <c:pt idx="2092">
                  <c:v>2.6440000000000001</c:v>
                </c:pt>
                <c:pt idx="2093">
                  <c:v>2.59</c:v>
                </c:pt>
                <c:pt idx="2094">
                  <c:v>2.6720000000000002</c:v>
                </c:pt>
                <c:pt idx="2095">
                  <c:v>2.7229999999999999</c:v>
                </c:pt>
                <c:pt idx="2096">
                  <c:v>2.786</c:v>
                </c:pt>
                <c:pt idx="2097">
                  <c:v>2.7330000000000001</c:v>
                </c:pt>
                <c:pt idx="2098">
                  <c:v>2.786</c:v>
                </c:pt>
                <c:pt idx="2099">
                  <c:v>2.8130000000000002</c:v>
                </c:pt>
                <c:pt idx="2100">
                  <c:v>2.92</c:v>
                </c:pt>
                <c:pt idx="2101">
                  <c:v>2.855</c:v>
                </c:pt>
                <c:pt idx="2102">
                  <c:v>2.7160000000000002</c:v>
                </c:pt>
                <c:pt idx="2103">
                  <c:v>2.7269999999999999</c:v>
                </c:pt>
                <c:pt idx="2104">
                  <c:v>2.734</c:v>
                </c:pt>
                <c:pt idx="2105">
                  <c:v>2.8239999999999998</c:v>
                </c:pt>
                <c:pt idx="2106">
                  <c:v>2.7320000000000002</c:v>
                </c:pt>
                <c:pt idx="2107">
                  <c:v>2.6779999999999999</c:v>
                </c:pt>
                <c:pt idx="2108">
                  <c:v>2.839</c:v>
                </c:pt>
                <c:pt idx="2109">
                  <c:v>2.8410000000000002</c:v>
                </c:pt>
                <c:pt idx="2110">
                  <c:v>2.7690000000000001</c:v>
                </c:pt>
                <c:pt idx="2111">
                  <c:v>2.7120000000000002</c:v>
                </c:pt>
                <c:pt idx="2112">
                  <c:v>2.698</c:v>
                </c:pt>
                <c:pt idx="2113">
                  <c:v>2.734</c:v>
                </c:pt>
                <c:pt idx="2114">
                  <c:v>2.6970000000000001</c:v>
                </c:pt>
                <c:pt idx="2115">
                  <c:v>2.8940000000000001</c:v>
                </c:pt>
                <c:pt idx="2116">
                  <c:v>2.9020000000000001</c:v>
                </c:pt>
                <c:pt idx="2117">
                  <c:v>2.879</c:v>
                </c:pt>
                <c:pt idx="2118">
                  <c:v>2.9510000000000001</c:v>
                </c:pt>
                <c:pt idx="2119">
                  <c:v>2.8340000000000001</c:v>
                </c:pt>
                <c:pt idx="2120">
                  <c:v>2.831</c:v>
                </c:pt>
                <c:pt idx="2121">
                  <c:v>2.7589999999999999</c:v>
                </c:pt>
                <c:pt idx="2122">
                  <c:v>2.8479999999999999</c:v>
                </c:pt>
                <c:pt idx="2123">
                  <c:v>2.8279999999999998</c:v>
                </c:pt>
                <c:pt idx="2124">
                  <c:v>2.8039999999999998</c:v>
                </c:pt>
                <c:pt idx="2125">
                  <c:v>2.7130000000000001</c:v>
                </c:pt>
                <c:pt idx="2126">
                  <c:v>2.7970000000000002</c:v>
                </c:pt>
                <c:pt idx="2127">
                  <c:v>2.677</c:v>
                </c:pt>
                <c:pt idx="2128">
                  <c:v>2.597</c:v>
                </c:pt>
                <c:pt idx="2129">
                  <c:v>2.5790000000000002</c:v>
                </c:pt>
                <c:pt idx="2130">
                  <c:v>2.6</c:v>
                </c:pt>
                <c:pt idx="2131">
                  <c:v>2.6619999999999999</c:v>
                </c:pt>
                <c:pt idx="2132">
                  <c:v>2.754</c:v>
                </c:pt>
                <c:pt idx="2133">
                  <c:v>2.68</c:v>
                </c:pt>
                <c:pt idx="2134">
                  <c:v>2.6909999999999998</c:v>
                </c:pt>
                <c:pt idx="2135">
                  <c:v>2.7189999999999999</c:v>
                </c:pt>
                <c:pt idx="2136">
                  <c:v>2.8660000000000001</c:v>
                </c:pt>
                <c:pt idx="2137">
                  <c:v>2.9809999999999999</c:v>
                </c:pt>
                <c:pt idx="2138">
                  <c:v>2.8809999999999998</c:v>
                </c:pt>
                <c:pt idx="2139">
                  <c:v>2.9860000000000002</c:v>
                </c:pt>
                <c:pt idx="2140">
                  <c:v>2.835</c:v>
                </c:pt>
                <c:pt idx="2141">
                  <c:v>2.9740000000000002</c:v>
                </c:pt>
                <c:pt idx="2142">
                  <c:v>2.831</c:v>
                </c:pt>
                <c:pt idx="2143">
                  <c:v>2.97</c:v>
                </c:pt>
                <c:pt idx="2144">
                  <c:v>2.99</c:v>
                </c:pt>
                <c:pt idx="2145">
                  <c:v>3.1269999999999998</c:v>
                </c:pt>
                <c:pt idx="2146">
                  <c:v>3.1579999999999999</c:v>
                </c:pt>
                <c:pt idx="2147">
                  <c:v>3.2330000000000001</c:v>
                </c:pt>
                <c:pt idx="2148">
                  <c:v>2.9430000000000001</c:v>
                </c:pt>
                <c:pt idx="2149">
                  <c:v>2.7949999999999999</c:v>
                </c:pt>
                <c:pt idx="2150">
                  <c:v>2.9460000000000002</c:v>
                </c:pt>
                <c:pt idx="2151">
                  <c:v>2.927</c:v>
                </c:pt>
                <c:pt idx="2152">
                  <c:v>2.871</c:v>
                </c:pt>
                <c:pt idx="2153">
                  <c:v>2.9380000000000002</c:v>
                </c:pt>
                <c:pt idx="2154">
                  <c:v>2.8820000000000001</c:v>
                </c:pt>
                <c:pt idx="2155">
                  <c:v>3.0030000000000001</c:v>
                </c:pt>
                <c:pt idx="2156">
                  <c:v>2.8410000000000002</c:v>
                </c:pt>
                <c:pt idx="2157">
                  <c:v>2.8889999999999998</c:v>
                </c:pt>
                <c:pt idx="2158">
                  <c:v>3.0939999999999999</c:v>
                </c:pt>
                <c:pt idx="2159">
                  <c:v>3.1890000000000001</c:v>
                </c:pt>
                <c:pt idx="2160">
                  <c:v>3.0070000000000001</c:v>
                </c:pt>
                <c:pt idx="2161">
                  <c:v>3.0920000000000001</c:v>
                </c:pt>
                <c:pt idx="2162">
                  <c:v>3.03</c:v>
                </c:pt>
                <c:pt idx="2163">
                  <c:v>3.1709999999999998</c:v>
                </c:pt>
                <c:pt idx="2164">
                  <c:v>3.1440000000000001</c:v>
                </c:pt>
                <c:pt idx="2165">
                  <c:v>3.464</c:v>
                </c:pt>
                <c:pt idx="2166">
                  <c:v>3.6419999999999999</c:v>
                </c:pt>
                <c:pt idx="2167">
                  <c:v>3.702</c:v>
                </c:pt>
                <c:pt idx="2168">
                  <c:v>3.6190000000000002</c:v>
                </c:pt>
                <c:pt idx="2169">
                  <c:v>3.7189999999999999</c:v>
                </c:pt>
                <c:pt idx="2170">
                  <c:v>3.7949999999999999</c:v>
                </c:pt>
                <c:pt idx="2171">
                  <c:v>3.6339999999999999</c:v>
                </c:pt>
                <c:pt idx="2172">
                  <c:v>3.706</c:v>
                </c:pt>
                <c:pt idx="2173">
                  <c:v>3.6520000000000001</c:v>
                </c:pt>
                <c:pt idx="2174">
                  <c:v>3.5950000000000002</c:v>
                </c:pt>
                <c:pt idx="2175">
                  <c:v>3.802</c:v>
                </c:pt>
                <c:pt idx="2176">
                  <c:v>3.649</c:v>
                </c:pt>
                <c:pt idx="2177">
                  <c:v>3.8050000000000002</c:v>
                </c:pt>
                <c:pt idx="2178">
                  <c:v>3.8740000000000001</c:v>
                </c:pt>
                <c:pt idx="2179">
                  <c:v>4.0069999999999997</c:v>
                </c:pt>
                <c:pt idx="2180">
                  <c:v>4.0880000000000001</c:v>
                </c:pt>
                <c:pt idx="2181">
                  <c:v>4.1920000000000002</c:v>
                </c:pt>
                <c:pt idx="2182">
                  <c:v>4.3550000000000004</c:v>
                </c:pt>
                <c:pt idx="2183">
                  <c:v>4.282</c:v>
                </c:pt>
                <c:pt idx="2184">
                  <c:v>4.1509999999999998</c:v>
                </c:pt>
                <c:pt idx="2185">
                  <c:v>4.266</c:v>
                </c:pt>
                <c:pt idx="2186">
                  <c:v>4.4889999999999999</c:v>
                </c:pt>
                <c:pt idx="2187">
                  <c:v>4.3710000000000004</c:v>
                </c:pt>
                <c:pt idx="2188">
                  <c:v>4.2439999999999998</c:v>
                </c:pt>
                <c:pt idx="2189">
                  <c:v>4.3410000000000002</c:v>
                </c:pt>
                <c:pt idx="2190">
                  <c:v>4.0199999999999996</c:v>
                </c:pt>
                <c:pt idx="2191">
                  <c:v>3.9769999999999999</c:v>
                </c:pt>
                <c:pt idx="2192">
                  <c:v>4.1849999999999996</c:v>
                </c:pt>
                <c:pt idx="2193">
                  <c:v>4.2469999999999999</c:v>
                </c:pt>
                <c:pt idx="2194">
                  <c:v>4.2549999999999999</c:v>
                </c:pt>
                <c:pt idx="2195">
                  <c:v>4.4119999999999999</c:v>
                </c:pt>
                <c:pt idx="2196">
                  <c:v>4.4039999999999999</c:v>
                </c:pt>
                <c:pt idx="2197">
                  <c:v>4.194</c:v>
                </c:pt>
                <c:pt idx="2198">
                  <c:v>4.1289999999999996</c:v>
                </c:pt>
                <c:pt idx="2199">
                  <c:v>4.0460000000000003</c:v>
                </c:pt>
                <c:pt idx="2200">
                  <c:v>3.8730000000000002</c:v>
                </c:pt>
                <c:pt idx="2201">
                  <c:v>3.827</c:v>
                </c:pt>
                <c:pt idx="2202">
                  <c:v>3.7280000000000002</c:v>
                </c:pt>
                <c:pt idx="2203">
                  <c:v>3.649</c:v>
                </c:pt>
                <c:pt idx="2204">
                  <c:v>3.5609999999999999</c:v>
                </c:pt>
                <c:pt idx="2205">
                  <c:v>3.6230000000000002</c:v>
                </c:pt>
                <c:pt idx="2206">
                  <c:v>3.6219999999999999</c:v>
                </c:pt>
                <c:pt idx="2207">
                  <c:v>3.6589999999999998</c:v>
                </c:pt>
                <c:pt idx="2208">
                  <c:v>3.7109999999999999</c:v>
                </c:pt>
                <c:pt idx="2209">
                  <c:v>3.67</c:v>
                </c:pt>
                <c:pt idx="2210">
                  <c:v>3.766</c:v>
                </c:pt>
                <c:pt idx="2211">
                  <c:v>3.7959999999999998</c:v>
                </c:pt>
                <c:pt idx="2212">
                  <c:v>3.8</c:v>
                </c:pt>
                <c:pt idx="2213">
                  <c:v>3.8159999999999998</c:v>
                </c:pt>
                <c:pt idx="2214">
                  <c:v>3.9159999999999999</c:v>
                </c:pt>
                <c:pt idx="2215">
                  <c:v>3.859</c:v>
                </c:pt>
                <c:pt idx="2216">
                  <c:v>3.8450000000000002</c:v>
                </c:pt>
                <c:pt idx="2217">
                  <c:v>3.855</c:v>
                </c:pt>
                <c:pt idx="2218">
                  <c:v>3.9569999999999999</c:v>
                </c:pt>
                <c:pt idx="2219">
                  <c:v>3.8980000000000001</c:v>
                </c:pt>
                <c:pt idx="2220">
                  <c:v>4.0389999999999997</c:v>
                </c:pt>
                <c:pt idx="2221">
                  <c:v>3.9319999999999999</c:v>
                </c:pt>
                <c:pt idx="2222">
                  <c:v>4.0229999999999997</c:v>
                </c:pt>
                <c:pt idx="2223">
                  <c:v>4.1210000000000004</c:v>
                </c:pt>
                <c:pt idx="2224">
                  <c:v>4.1539999999999999</c:v>
                </c:pt>
                <c:pt idx="2225">
                  <c:v>3.984</c:v>
                </c:pt>
                <c:pt idx="2226">
                  <c:v>3.9710000000000001</c:v>
                </c:pt>
                <c:pt idx="2227">
                  <c:v>3.911</c:v>
                </c:pt>
                <c:pt idx="2228">
                  <c:v>3.8159999999999998</c:v>
                </c:pt>
                <c:pt idx="2229">
                  <c:v>3.85</c:v>
                </c:pt>
                <c:pt idx="2230">
                  <c:v>3.8370000000000002</c:v>
                </c:pt>
                <c:pt idx="2231">
                  <c:v>3.91</c:v>
                </c:pt>
                <c:pt idx="2232">
                  <c:v>4.0129999999999999</c:v>
                </c:pt>
                <c:pt idx="2233">
                  <c:v>3.9950000000000001</c:v>
                </c:pt>
                <c:pt idx="2234">
                  <c:v>3.931</c:v>
                </c:pt>
                <c:pt idx="2235">
                  <c:v>3.8570000000000002</c:v>
                </c:pt>
                <c:pt idx="2236">
                  <c:v>3.823</c:v>
                </c:pt>
                <c:pt idx="2237">
                  <c:v>3.9540000000000002</c:v>
                </c:pt>
                <c:pt idx="2238">
                  <c:v>3.984</c:v>
                </c:pt>
                <c:pt idx="2239">
                  <c:v>3.8759999999999999</c:v>
                </c:pt>
                <c:pt idx="2240">
                  <c:v>3.7930000000000001</c:v>
                </c:pt>
                <c:pt idx="2241">
                  <c:v>3.819</c:v>
                </c:pt>
                <c:pt idx="2242">
                  <c:v>3.847</c:v>
                </c:pt>
                <c:pt idx="2243">
                  <c:v>3.89</c:v>
                </c:pt>
                <c:pt idx="2244">
                  <c:v>4.0540000000000003</c:v>
                </c:pt>
                <c:pt idx="2245">
                  <c:v>4.0650000000000004</c:v>
                </c:pt>
                <c:pt idx="2246">
                  <c:v>4.0439999999999996</c:v>
                </c:pt>
                <c:pt idx="2247">
                  <c:v>3.9569999999999999</c:v>
                </c:pt>
                <c:pt idx="2248">
                  <c:v>3.911</c:v>
                </c:pt>
                <c:pt idx="2249">
                  <c:v>3.9369999999999998</c:v>
                </c:pt>
                <c:pt idx="2250">
                  <c:v>3.84</c:v>
                </c:pt>
                <c:pt idx="2251">
                  <c:v>3.8889999999999998</c:v>
                </c:pt>
                <c:pt idx="2252">
                  <c:v>3.823</c:v>
                </c:pt>
                <c:pt idx="2253">
                  <c:v>3.8769999999999998</c:v>
                </c:pt>
                <c:pt idx="2254">
                  <c:v>3.7919999999999998</c:v>
                </c:pt>
                <c:pt idx="2255">
                  <c:v>3.7759999999999998</c:v>
                </c:pt>
                <c:pt idx="2256">
                  <c:v>3.9060000000000001</c:v>
                </c:pt>
                <c:pt idx="2257">
                  <c:v>3.831</c:v>
                </c:pt>
                <c:pt idx="2258">
                  <c:v>3.9740000000000002</c:v>
                </c:pt>
                <c:pt idx="2259">
                  <c:v>3.9649999999999999</c:v>
                </c:pt>
                <c:pt idx="2260">
                  <c:v>3.9620000000000002</c:v>
                </c:pt>
                <c:pt idx="2261">
                  <c:v>3.8759999999999999</c:v>
                </c:pt>
                <c:pt idx="2262">
                  <c:v>3.9329999999999998</c:v>
                </c:pt>
                <c:pt idx="2263">
                  <c:v>3.8969999999999998</c:v>
                </c:pt>
                <c:pt idx="2264">
                  <c:v>3.8340000000000001</c:v>
                </c:pt>
                <c:pt idx="2265">
                  <c:v>3.798</c:v>
                </c:pt>
                <c:pt idx="2266">
                  <c:v>3.8410000000000002</c:v>
                </c:pt>
                <c:pt idx="2267">
                  <c:v>3.786</c:v>
                </c:pt>
                <c:pt idx="2268">
                  <c:v>3.8079999999999998</c:v>
                </c:pt>
                <c:pt idx="2269">
                  <c:v>3.7469999999999999</c:v>
                </c:pt>
                <c:pt idx="2270">
                  <c:v>3.7810000000000001</c:v>
                </c:pt>
                <c:pt idx="2271">
                  <c:v>3.847</c:v>
                </c:pt>
                <c:pt idx="2272">
                  <c:v>3.762</c:v>
                </c:pt>
                <c:pt idx="2273">
                  <c:v>3.7719999999999998</c:v>
                </c:pt>
                <c:pt idx="2274">
                  <c:v>3.8490000000000002</c:v>
                </c:pt>
                <c:pt idx="2275">
                  <c:v>3.9510000000000001</c:v>
                </c:pt>
                <c:pt idx="2276">
                  <c:v>3.9540000000000002</c:v>
                </c:pt>
                <c:pt idx="2277">
                  <c:v>4.1189999999999998</c:v>
                </c:pt>
                <c:pt idx="2278">
                  <c:v>4.0970000000000004</c:v>
                </c:pt>
                <c:pt idx="2279">
                  <c:v>4.1470000000000002</c:v>
                </c:pt>
                <c:pt idx="2280">
                  <c:v>4.1459999999999999</c:v>
                </c:pt>
                <c:pt idx="2281">
                  <c:v>4.12</c:v>
                </c:pt>
                <c:pt idx="2282">
                  <c:v>4.17</c:v>
                </c:pt>
                <c:pt idx="2283">
                  <c:v>4.2039999999999997</c:v>
                </c:pt>
                <c:pt idx="2284">
                  <c:v>4.2249999999999996</c:v>
                </c:pt>
                <c:pt idx="2285">
                  <c:v>4.3689999999999998</c:v>
                </c:pt>
                <c:pt idx="2286">
                  <c:v>4.4059999999999997</c:v>
                </c:pt>
                <c:pt idx="2287">
                  <c:v>4.3570000000000002</c:v>
                </c:pt>
                <c:pt idx="2288">
                  <c:v>4.4550000000000001</c:v>
                </c:pt>
                <c:pt idx="2289">
                  <c:v>4.4610000000000003</c:v>
                </c:pt>
                <c:pt idx="2290">
                  <c:v>4.4089999999999998</c:v>
                </c:pt>
                <c:pt idx="2291">
                  <c:v>4.4000000000000004</c:v>
                </c:pt>
                <c:pt idx="2292">
                  <c:v>4.5529999999999999</c:v>
                </c:pt>
                <c:pt idx="2293">
                  <c:v>4.5350000000000001</c:v>
                </c:pt>
                <c:pt idx="2294">
                  <c:v>4.4459999999999997</c:v>
                </c:pt>
                <c:pt idx="2295">
                  <c:v>4.5309999999999997</c:v>
                </c:pt>
                <c:pt idx="2296">
                  <c:v>4.5839999999999996</c:v>
                </c:pt>
                <c:pt idx="2297">
                  <c:v>4.6589999999999998</c:v>
                </c:pt>
                <c:pt idx="2298">
                  <c:v>4.7089999999999996</c:v>
                </c:pt>
                <c:pt idx="2299">
                  <c:v>4.7069999999999999</c:v>
                </c:pt>
                <c:pt idx="2300">
                  <c:v>4.7389999999999999</c:v>
                </c:pt>
                <c:pt idx="2301">
                  <c:v>4.7619999999999996</c:v>
                </c:pt>
                <c:pt idx="2302">
                  <c:v>4.508</c:v>
                </c:pt>
                <c:pt idx="2303">
                  <c:v>4.53</c:v>
                </c:pt>
                <c:pt idx="2304">
                  <c:v>4.6449999999999996</c:v>
                </c:pt>
                <c:pt idx="2305">
                  <c:v>4.71</c:v>
                </c:pt>
                <c:pt idx="2306">
                  <c:v>4.7009999999999996</c:v>
                </c:pt>
                <c:pt idx="2307">
                  <c:v>4.6399999999999997</c:v>
                </c:pt>
                <c:pt idx="2308">
                  <c:v>4.6289999999999996</c:v>
                </c:pt>
                <c:pt idx="2309">
                  <c:v>4.6120000000000001</c:v>
                </c:pt>
                <c:pt idx="2310">
                  <c:v>4.5419999999999998</c:v>
                </c:pt>
                <c:pt idx="2311">
                  <c:v>4.5590000000000002</c:v>
                </c:pt>
                <c:pt idx="2312">
                  <c:v>4.6189999999999998</c:v>
                </c:pt>
                <c:pt idx="2313">
                  <c:v>4.5049999999999999</c:v>
                </c:pt>
                <c:pt idx="2314">
                  <c:v>4.3940000000000001</c:v>
                </c:pt>
                <c:pt idx="2315">
                  <c:v>4.4050000000000002</c:v>
                </c:pt>
                <c:pt idx="2316">
                  <c:v>4.359</c:v>
                </c:pt>
                <c:pt idx="2317">
                  <c:v>4.4729999999999999</c:v>
                </c:pt>
                <c:pt idx="2318">
                  <c:v>4.5519999999999996</c:v>
                </c:pt>
                <c:pt idx="2319">
                  <c:v>4.47</c:v>
                </c:pt>
                <c:pt idx="2320">
                  <c:v>4.4130000000000003</c:v>
                </c:pt>
                <c:pt idx="2321">
                  <c:v>4.4690000000000003</c:v>
                </c:pt>
                <c:pt idx="2322">
                  <c:v>4.367</c:v>
                </c:pt>
                <c:pt idx="2323">
                  <c:v>4.3579999999999997</c:v>
                </c:pt>
                <c:pt idx="2324">
                  <c:v>4.4340000000000002</c:v>
                </c:pt>
                <c:pt idx="2325">
                  <c:v>4.5309999999999997</c:v>
                </c:pt>
                <c:pt idx="2326">
                  <c:v>4.5720000000000001</c:v>
                </c:pt>
                <c:pt idx="2327">
                  <c:v>4.74</c:v>
                </c:pt>
                <c:pt idx="2328">
                  <c:v>4.7990000000000004</c:v>
                </c:pt>
                <c:pt idx="2329">
                  <c:v>4.6879999999999997</c:v>
                </c:pt>
                <c:pt idx="2330">
                  <c:v>4.6740000000000004</c:v>
                </c:pt>
                <c:pt idx="2331">
                  <c:v>4.7190000000000003</c:v>
                </c:pt>
                <c:pt idx="2332">
                  <c:v>4.8150000000000004</c:v>
                </c:pt>
                <c:pt idx="2333">
                  <c:v>4.8310000000000004</c:v>
                </c:pt>
                <c:pt idx="2334">
                  <c:v>4.7949999999999999</c:v>
                </c:pt>
                <c:pt idx="2335">
                  <c:v>4.6470000000000002</c:v>
                </c:pt>
                <c:pt idx="2336">
                  <c:v>4.7050000000000001</c:v>
                </c:pt>
                <c:pt idx="2337">
                  <c:v>4.7300000000000004</c:v>
                </c:pt>
                <c:pt idx="2338">
                  <c:v>4.7389999999999999</c:v>
                </c:pt>
                <c:pt idx="2339">
                  <c:v>4.6970000000000001</c:v>
                </c:pt>
                <c:pt idx="2340">
                  <c:v>4.7409999999999997</c:v>
                </c:pt>
                <c:pt idx="2341">
                  <c:v>4.53</c:v>
                </c:pt>
                <c:pt idx="2342">
                  <c:v>4.5670000000000002</c:v>
                </c:pt>
                <c:pt idx="2343">
                  <c:v>4.5599999999999996</c:v>
                </c:pt>
                <c:pt idx="2344">
                  <c:v>4.62</c:v>
                </c:pt>
                <c:pt idx="2345">
                  <c:v>4.6550000000000002</c:v>
                </c:pt>
                <c:pt idx="2346">
                  <c:v>4.5860000000000003</c:v>
                </c:pt>
                <c:pt idx="2347">
                  <c:v>4.5339999999999998</c:v>
                </c:pt>
                <c:pt idx="2348">
                  <c:v>4.476</c:v>
                </c:pt>
                <c:pt idx="2349">
                  <c:v>4.4390000000000001</c:v>
                </c:pt>
                <c:pt idx="2350">
                  <c:v>4.47</c:v>
                </c:pt>
                <c:pt idx="2351">
                  <c:v>4.3639999999999999</c:v>
                </c:pt>
                <c:pt idx="2352">
                  <c:v>4.2759999999999998</c:v>
                </c:pt>
                <c:pt idx="2353">
                  <c:v>4.3710000000000004</c:v>
                </c:pt>
                <c:pt idx="2354">
                  <c:v>4.4850000000000003</c:v>
                </c:pt>
                <c:pt idx="2355">
                  <c:v>4.5839999999999996</c:v>
                </c:pt>
                <c:pt idx="2356">
                  <c:v>4.4020000000000001</c:v>
                </c:pt>
                <c:pt idx="2357">
                  <c:v>4.4109999999999996</c:v>
                </c:pt>
                <c:pt idx="2358">
                  <c:v>4.2759999999999998</c:v>
                </c:pt>
                <c:pt idx="2359">
                  <c:v>4.3129999999999997</c:v>
                </c:pt>
                <c:pt idx="2360">
                  <c:v>4.3689999999999998</c:v>
                </c:pt>
                <c:pt idx="2361">
                  <c:v>4.484</c:v>
                </c:pt>
                <c:pt idx="2362">
                  <c:v>4.4560000000000004</c:v>
                </c:pt>
                <c:pt idx="2363">
                  <c:v>4.5359999999999996</c:v>
                </c:pt>
                <c:pt idx="2364">
                  <c:v>4.4249999999999998</c:v>
                </c:pt>
                <c:pt idx="2365">
                  <c:v>4.383</c:v>
                </c:pt>
                <c:pt idx="2366">
                  <c:v>4.49</c:v>
                </c:pt>
                <c:pt idx="2367">
                  <c:v>4.6050000000000004</c:v>
                </c:pt>
                <c:pt idx="2368">
                  <c:v>4.6509999999999998</c:v>
                </c:pt>
                <c:pt idx="2369">
                  <c:v>4.6180000000000003</c:v>
                </c:pt>
                <c:pt idx="2370">
                  <c:v>4.6619999999999999</c:v>
                </c:pt>
                <c:pt idx="2371">
                  <c:v>4.5229999999999997</c:v>
                </c:pt>
                <c:pt idx="2372">
                  <c:v>4.6669999999999998</c:v>
                </c:pt>
                <c:pt idx="2373">
                  <c:v>4.492</c:v>
                </c:pt>
                <c:pt idx="2374">
                  <c:v>4.609</c:v>
                </c:pt>
                <c:pt idx="2375">
                  <c:v>4.5110000000000001</c:v>
                </c:pt>
                <c:pt idx="2376">
                  <c:v>4.8550000000000004</c:v>
                </c:pt>
                <c:pt idx="2377">
                  <c:v>5.0960000000000001</c:v>
                </c:pt>
                <c:pt idx="2378">
                  <c:v>5.4450000000000003</c:v>
                </c:pt>
                <c:pt idx="2379">
                  <c:v>6.1349999999999998</c:v>
                </c:pt>
                <c:pt idx="2380">
                  <c:v>6.0640000000000001</c:v>
                </c:pt>
                <c:pt idx="2381">
                  <c:v>6.149</c:v>
                </c:pt>
                <c:pt idx="2382">
                  <c:v>5.5510000000000002</c:v>
                </c:pt>
                <c:pt idx="2383">
                  <c:v>5.5279999999999996</c:v>
                </c:pt>
                <c:pt idx="2384">
                  <c:v>5.2140000000000004</c:v>
                </c:pt>
                <c:pt idx="2385">
                  <c:v>5.2229999999999999</c:v>
                </c:pt>
                <c:pt idx="2386">
                  <c:v>4.8220000000000001</c:v>
                </c:pt>
                <c:pt idx="2387">
                  <c:v>4.8239999999999998</c:v>
                </c:pt>
                <c:pt idx="2388">
                  <c:v>4.5789999999999997</c:v>
                </c:pt>
                <c:pt idx="2389">
                  <c:v>4.7750000000000004</c:v>
                </c:pt>
                <c:pt idx="2390">
                  <c:v>4.931</c:v>
                </c:pt>
                <c:pt idx="2391">
                  <c:v>5.03</c:v>
                </c:pt>
                <c:pt idx="2392">
                  <c:v>5.375</c:v>
                </c:pt>
                <c:pt idx="2393">
                  <c:v>4.9050000000000002</c:v>
                </c:pt>
                <c:pt idx="2394">
                  <c:v>4.9429999999999996</c:v>
                </c:pt>
                <c:pt idx="2395">
                  <c:v>5.0110000000000001</c:v>
                </c:pt>
                <c:pt idx="2396">
                  <c:v>5.5570000000000004</c:v>
                </c:pt>
                <c:pt idx="2397">
                  <c:v>5.0330000000000004</c:v>
                </c:pt>
                <c:pt idx="2398">
                  <c:v>4.8470000000000004</c:v>
                </c:pt>
                <c:pt idx="2399">
                  <c:v>5.1820000000000004</c:v>
                </c:pt>
                <c:pt idx="2400">
                  <c:v>4.7300000000000004</c:v>
                </c:pt>
                <c:pt idx="2401">
                  <c:v>4.6890000000000001</c:v>
                </c:pt>
                <c:pt idx="2402">
                  <c:v>4.431</c:v>
                </c:pt>
                <c:pt idx="2403">
                  <c:v>4.2930000000000001</c:v>
                </c:pt>
                <c:pt idx="2404">
                  <c:v>4.3259999999999996</c:v>
                </c:pt>
                <c:pt idx="2405">
                  <c:v>4.3819999999999997</c:v>
                </c:pt>
                <c:pt idx="2406">
                  <c:v>4.3250000000000002</c:v>
                </c:pt>
                <c:pt idx="2407">
                  <c:v>4.3689999999999998</c:v>
                </c:pt>
                <c:pt idx="2408">
                  <c:v>4.274</c:v>
                </c:pt>
                <c:pt idx="2409">
                  <c:v>4.0529999999999999</c:v>
                </c:pt>
                <c:pt idx="2410">
                  <c:v>4.0049999999999999</c:v>
                </c:pt>
                <c:pt idx="2411">
                  <c:v>4.2160000000000002</c:v>
                </c:pt>
                <c:pt idx="2412">
                  <c:v>4.2990000000000004</c:v>
                </c:pt>
                <c:pt idx="2413">
                  <c:v>4.306</c:v>
                </c:pt>
                <c:pt idx="2414">
                  <c:v>4.3040000000000003</c:v>
                </c:pt>
                <c:pt idx="2415">
                  <c:v>4.3209999999999997</c:v>
                </c:pt>
                <c:pt idx="2416">
                  <c:v>4.2320000000000002</c:v>
                </c:pt>
                <c:pt idx="2417">
                  <c:v>4.2300000000000004</c:v>
                </c:pt>
                <c:pt idx="2418">
                  <c:v>4.4269999999999996</c:v>
                </c:pt>
                <c:pt idx="2419">
                  <c:v>4.407</c:v>
                </c:pt>
                <c:pt idx="2420">
                  <c:v>4.4329999999999998</c:v>
                </c:pt>
                <c:pt idx="2421">
                  <c:v>4.4160000000000004</c:v>
                </c:pt>
                <c:pt idx="2422">
                  <c:v>4.4630000000000001</c:v>
                </c:pt>
                <c:pt idx="2423">
                  <c:v>4.4180000000000001</c:v>
                </c:pt>
                <c:pt idx="2424">
                  <c:v>4.46</c:v>
                </c:pt>
                <c:pt idx="2425">
                  <c:v>4.2510000000000003</c:v>
                </c:pt>
                <c:pt idx="2426">
                  <c:v>4.2869999999999999</c:v>
                </c:pt>
                <c:pt idx="2427">
                  <c:v>4.2789999999999999</c:v>
                </c:pt>
                <c:pt idx="2428">
                  <c:v>4.351</c:v>
                </c:pt>
                <c:pt idx="2429">
                  <c:v>4.4089999999999998</c:v>
                </c:pt>
                <c:pt idx="2430">
                  <c:v>4.3369999999999997</c:v>
                </c:pt>
                <c:pt idx="2431">
                  <c:v>4.2370000000000001</c:v>
                </c:pt>
                <c:pt idx="2432">
                  <c:v>4.2320000000000002</c:v>
                </c:pt>
                <c:pt idx="2433">
                  <c:v>4.1139999999999999</c:v>
                </c:pt>
                <c:pt idx="2434">
                  <c:v>4.1319999999999997</c:v>
                </c:pt>
                <c:pt idx="2435">
                  <c:v>3.96</c:v>
                </c:pt>
                <c:pt idx="2436">
                  <c:v>3.976</c:v>
                </c:pt>
                <c:pt idx="2437">
                  <c:v>3.988</c:v>
                </c:pt>
                <c:pt idx="2438">
                  <c:v>3.9540000000000002</c:v>
                </c:pt>
                <c:pt idx="2439">
                  <c:v>3.9279999999999999</c:v>
                </c:pt>
                <c:pt idx="2440">
                  <c:v>3.895</c:v>
                </c:pt>
                <c:pt idx="2441">
                  <c:v>3.8180000000000001</c:v>
                </c:pt>
                <c:pt idx="2442">
                  <c:v>3.7890000000000001</c:v>
                </c:pt>
                <c:pt idx="2443">
                  <c:v>3.7679999999999998</c:v>
                </c:pt>
                <c:pt idx="2444">
                  <c:v>3.702</c:v>
                </c:pt>
                <c:pt idx="2445">
                  <c:v>3.6739999999999999</c:v>
                </c:pt>
                <c:pt idx="2446">
                  <c:v>3.556</c:v>
                </c:pt>
                <c:pt idx="2447">
                  <c:v>3.617</c:v>
                </c:pt>
                <c:pt idx="2448">
                  <c:v>3.66</c:v>
                </c:pt>
                <c:pt idx="2449">
                  <c:v>3.605</c:v>
                </c:pt>
                <c:pt idx="2450">
                  <c:v>3.5659999999999998</c:v>
                </c:pt>
                <c:pt idx="2451">
                  <c:v>3.617</c:v>
                </c:pt>
                <c:pt idx="2452">
                  <c:v>3.5739999999999998</c:v>
                </c:pt>
                <c:pt idx="2453">
                  <c:v>3.5590000000000002</c:v>
                </c:pt>
                <c:pt idx="2454">
                  <c:v>3.5190000000000001</c:v>
                </c:pt>
                <c:pt idx="2455">
                  <c:v>3.4980000000000002</c:v>
                </c:pt>
                <c:pt idx="2456">
                  <c:v>3.4660000000000002</c:v>
                </c:pt>
                <c:pt idx="2457">
                  <c:v>3.4449999999999998</c:v>
                </c:pt>
                <c:pt idx="2458">
                  <c:v>3.5129999999999999</c:v>
                </c:pt>
                <c:pt idx="2459">
                  <c:v>3.581</c:v>
                </c:pt>
                <c:pt idx="2460">
                  <c:v>3.62</c:v>
                </c:pt>
                <c:pt idx="2461">
                  <c:v>3.496</c:v>
                </c:pt>
                <c:pt idx="2462">
                  <c:v>3.569</c:v>
                </c:pt>
                <c:pt idx="2463">
                  <c:v>3.7069999999999999</c:v>
                </c:pt>
                <c:pt idx="2464">
                  <c:v>3.629</c:v>
                </c:pt>
                <c:pt idx="2465">
                  <c:v>3.6190000000000002</c:v>
                </c:pt>
                <c:pt idx="2466">
                  <c:v>3.581</c:v>
                </c:pt>
                <c:pt idx="2467">
                  <c:v>3.6680000000000001</c:v>
                </c:pt>
                <c:pt idx="2468">
                  <c:v>3.7639999999999998</c:v>
                </c:pt>
                <c:pt idx="2469">
                  <c:v>3.7570000000000001</c:v>
                </c:pt>
                <c:pt idx="2470">
                  <c:v>3.7690000000000001</c:v>
                </c:pt>
                <c:pt idx="2471">
                  <c:v>3.79</c:v>
                </c:pt>
                <c:pt idx="2472">
                  <c:v>3.82</c:v>
                </c:pt>
                <c:pt idx="2473">
                  <c:v>3.7759999999999998</c:v>
                </c:pt>
                <c:pt idx="2474">
                  <c:v>3.7229999999999999</c:v>
                </c:pt>
                <c:pt idx="2475">
                  <c:v>3.6789999999999998</c:v>
                </c:pt>
                <c:pt idx="2476">
                  <c:v>3.7160000000000002</c:v>
                </c:pt>
                <c:pt idx="2477">
                  <c:v>3.629</c:v>
                </c:pt>
                <c:pt idx="2478">
                  <c:v>3.5059999999999998</c:v>
                </c:pt>
                <c:pt idx="2479">
                  <c:v>3.4990000000000001</c:v>
                </c:pt>
                <c:pt idx="2480">
                  <c:v>3.5419999999999998</c:v>
                </c:pt>
                <c:pt idx="2481">
                  <c:v>3.609</c:v>
                </c:pt>
                <c:pt idx="2482">
                  <c:v>3.56</c:v>
                </c:pt>
                <c:pt idx="2483">
                  <c:v>3.589</c:v>
                </c:pt>
                <c:pt idx="2484">
                  <c:v>3.4980000000000002</c:v>
                </c:pt>
                <c:pt idx="2485">
                  <c:v>3.4929999999999999</c:v>
                </c:pt>
                <c:pt idx="2486">
                  <c:v>3.492</c:v>
                </c:pt>
                <c:pt idx="2487">
                  <c:v>3.6019999999999999</c:v>
                </c:pt>
                <c:pt idx="2488">
                  <c:v>3.6869999999999998</c:v>
                </c:pt>
                <c:pt idx="2489">
                  <c:v>3.72</c:v>
                </c:pt>
                <c:pt idx="2490">
                  <c:v>3.7130000000000001</c:v>
                </c:pt>
                <c:pt idx="2491">
                  <c:v>3.7450000000000001</c:v>
                </c:pt>
                <c:pt idx="2492">
                  <c:v>3.738</c:v>
                </c:pt>
                <c:pt idx="2493">
                  <c:v>3.677</c:v>
                </c:pt>
                <c:pt idx="2494">
                  <c:v>3.6379999999999999</c:v>
                </c:pt>
                <c:pt idx="2495">
                  <c:v>3.5670000000000002</c:v>
                </c:pt>
                <c:pt idx="2496">
                  <c:v>3.5840000000000001</c:v>
                </c:pt>
                <c:pt idx="2497">
                  <c:v>3.605</c:v>
                </c:pt>
                <c:pt idx="2498">
                  <c:v>3.53</c:v>
                </c:pt>
                <c:pt idx="2499">
                  <c:v>3.5750000000000002</c:v>
                </c:pt>
                <c:pt idx="2500">
                  <c:v>3.6829999999999998</c:v>
                </c:pt>
                <c:pt idx="2501">
                  <c:v>3.6659999999999999</c:v>
                </c:pt>
                <c:pt idx="2502">
                  <c:v>3.6669999999999998</c:v>
                </c:pt>
                <c:pt idx="2503">
                  <c:v>3.581</c:v>
                </c:pt>
                <c:pt idx="2504">
                  <c:v>3.6179999999999999</c:v>
                </c:pt>
                <c:pt idx="2505">
                  <c:v>3.5670000000000002</c:v>
                </c:pt>
                <c:pt idx="2506">
                  <c:v>3.5339999999999998</c:v>
                </c:pt>
                <c:pt idx="2507">
                  <c:v>3.5129999999999999</c:v>
                </c:pt>
                <c:pt idx="2508">
                  <c:v>3.4849999999999999</c:v>
                </c:pt>
                <c:pt idx="2509">
                  <c:v>3.5449999999999999</c:v>
                </c:pt>
                <c:pt idx="2510">
                  <c:v>3.46</c:v>
                </c:pt>
                <c:pt idx="2511">
                  <c:v>3.444</c:v>
                </c:pt>
                <c:pt idx="2512">
                  <c:v>3.4630000000000001</c:v>
                </c:pt>
                <c:pt idx="2513">
                  <c:v>3.3679999999999999</c:v>
                </c:pt>
                <c:pt idx="2514">
                  <c:v>3.419</c:v>
                </c:pt>
                <c:pt idx="2515">
                  <c:v>3.3420000000000001</c:v>
                </c:pt>
                <c:pt idx="2516">
                  <c:v>3.2850000000000001</c:v>
                </c:pt>
                <c:pt idx="2517">
                  <c:v>3.31</c:v>
                </c:pt>
                <c:pt idx="2518">
                  <c:v>3.23</c:v>
                </c:pt>
                <c:pt idx="2519">
                  <c:v>3.2970000000000002</c:v>
                </c:pt>
                <c:pt idx="2520">
                  <c:v>3.2469999999999999</c:v>
                </c:pt>
                <c:pt idx="2521">
                  <c:v>3.3180000000000001</c:v>
                </c:pt>
                <c:pt idx="2522">
                  <c:v>3.319</c:v>
                </c:pt>
                <c:pt idx="2523">
                  <c:v>3.347</c:v>
                </c:pt>
                <c:pt idx="2524">
                  <c:v>3.387</c:v>
                </c:pt>
                <c:pt idx="2525">
                  <c:v>3.4460000000000002</c:v>
                </c:pt>
                <c:pt idx="2526">
                  <c:v>3.4319999999999999</c:v>
                </c:pt>
                <c:pt idx="2527">
                  <c:v>3.4590000000000001</c:v>
                </c:pt>
                <c:pt idx="2528">
                  <c:v>3.5550000000000002</c:v>
                </c:pt>
                <c:pt idx="2529">
                  <c:v>3.6440000000000001</c:v>
                </c:pt>
                <c:pt idx="2530">
                  <c:v>3.698</c:v>
                </c:pt>
                <c:pt idx="2531">
                  <c:v>3.7429999999999999</c:v>
                </c:pt>
                <c:pt idx="2532">
                  <c:v>3.677</c:v>
                </c:pt>
                <c:pt idx="2533">
                  <c:v>3.7890000000000001</c:v>
                </c:pt>
                <c:pt idx="2534">
                  <c:v>3.8119999999999998</c:v>
                </c:pt>
                <c:pt idx="2535">
                  <c:v>3.629</c:v>
                </c:pt>
                <c:pt idx="2536">
                  <c:v>3.677</c:v>
                </c:pt>
                <c:pt idx="2537">
                  <c:v>3.6739999999999999</c:v>
                </c:pt>
                <c:pt idx="2538">
                  <c:v>3.6440000000000001</c:v>
                </c:pt>
                <c:pt idx="2539">
                  <c:v>3.613</c:v>
                </c:pt>
                <c:pt idx="2540">
                  <c:v>3.68</c:v>
                </c:pt>
                <c:pt idx="2541">
                  <c:v>3.657</c:v>
                </c:pt>
                <c:pt idx="2542">
                  <c:v>3.7410000000000001</c:v>
                </c:pt>
                <c:pt idx="2543">
                  <c:v>3.617</c:v>
                </c:pt>
                <c:pt idx="2544">
                  <c:v>3.6669999999999998</c:v>
                </c:pt>
                <c:pt idx="2545">
                  <c:v>3.69</c:v>
                </c:pt>
                <c:pt idx="2546">
                  <c:v>3.6539999999999999</c:v>
                </c:pt>
                <c:pt idx="2547">
                  <c:v>3.577</c:v>
                </c:pt>
                <c:pt idx="2548">
                  <c:v>3.5649999999999999</c:v>
                </c:pt>
                <c:pt idx="2549">
                  <c:v>3.5819999999999999</c:v>
                </c:pt>
                <c:pt idx="2550">
                  <c:v>3.7069999999999999</c:v>
                </c:pt>
                <c:pt idx="2551">
                  <c:v>3.6469999999999998</c:v>
                </c:pt>
                <c:pt idx="2552">
                  <c:v>3.7389999999999999</c:v>
                </c:pt>
                <c:pt idx="2553">
                  <c:v>3.7709999999999999</c:v>
                </c:pt>
                <c:pt idx="2554">
                  <c:v>3.8769999999999998</c:v>
                </c:pt>
                <c:pt idx="2555">
                  <c:v>3.9630000000000001</c:v>
                </c:pt>
                <c:pt idx="2556">
                  <c:v>3.9049999999999998</c:v>
                </c:pt>
                <c:pt idx="2557">
                  <c:v>3.875</c:v>
                </c:pt>
                <c:pt idx="2558">
                  <c:v>3.7330000000000001</c:v>
                </c:pt>
                <c:pt idx="2559">
                  <c:v>3.8140000000000001</c:v>
                </c:pt>
                <c:pt idx="2560">
                  <c:v>3.7770000000000001</c:v>
                </c:pt>
                <c:pt idx="2561">
                  <c:v>3.7240000000000002</c:v>
                </c:pt>
                <c:pt idx="2562">
                  <c:v>3.8</c:v>
                </c:pt>
                <c:pt idx="2563">
                  <c:v>3.8279999999999998</c:v>
                </c:pt>
                <c:pt idx="2564">
                  <c:v>3.827</c:v>
                </c:pt>
                <c:pt idx="2565">
                  <c:v>4.0010000000000003</c:v>
                </c:pt>
                <c:pt idx="2566">
                  <c:v>3.9980000000000002</c:v>
                </c:pt>
                <c:pt idx="2567">
                  <c:v>3.9910000000000001</c:v>
                </c:pt>
                <c:pt idx="2568">
                  <c:v>3.984</c:v>
                </c:pt>
                <c:pt idx="2569">
                  <c:v>4.0229999999999997</c:v>
                </c:pt>
                <c:pt idx="2570">
                  <c:v>4.1479999999999997</c:v>
                </c:pt>
                <c:pt idx="2571">
                  <c:v>4.1740000000000004</c:v>
                </c:pt>
                <c:pt idx="2572">
                  <c:v>4.3129999999999997</c:v>
                </c:pt>
                <c:pt idx="2573">
                  <c:v>4.2370000000000001</c:v>
                </c:pt>
                <c:pt idx="2574">
                  <c:v>4.2610000000000001</c:v>
                </c:pt>
                <c:pt idx="2575">
                  <c:v>4.1859999999999999</c:v>
                </c:pt>
                <c:pt idx="2576">
                  <c:v>4.1920000000000002</c:v>
                </c:pt>
                <c:pt idx="2577">
                  <c:v>4.09</c:v>
                </c:pt>
                <c:pt idx="2578">
                  <c:v>4.0549999999999997</c:v>
                </c:pt>
                <c:pt idx="2579">
                  <c:v>3.9319999999999999</c:v>
                </c:pt>
                <c:pt idx="2580">
                  <c:v>4.07</c:v>
                </c:pt>
                <c:pt idx="2581">
                  <c:v>4.024</c:v>
                </c:pt>
                <c:pt idx="2582">
                  <c:v>3.9249999999999998</c:v>
                </c:pt>
                <c:pt idx="2583">
                  <c:v>3.91</c:v>
                </c:pt>
                <c:pt idx="2584">
                  <c:v>3.9830000000000001</c:v>
                </c:pt>
                <c:pt idx="2585">
                  <c:v>3.9780000000000002</c:v>
                </c:pt>
                <c:pt idx="2586">
                  <c:v>3.92</c:v>
                </c:pt>
                <c:pt idx="2587">
                  <c:v>4.0110000000000001</c:v>
                </c:pt>
                <c:pt idx="2588">
                  <c:v>4.0410000000000004</c:v>
                </c:pt>
                <c:pt idx="2589">
                  <c:v>4.0250000000000004</c:v>
                </c:pt>
                <c:pt idx="2590">
                  <c:v>4.3259999999999996</c:v>
                </c:pt>
                <c:pt idx="2591">
                  <c:v>4.343</c:v>
                </c:pt>
                <c:pt idx="2592">
                  <c:v>4.3920000000000003</c:v>
                </c:pt>
                <c:pt idx="2593">
                  <c:v>4.1520000000000001</c:v>
                </c:pt>
                <c:pt idx="2594">
                  <c:v>4.1669999999999998</c:v>
                </c:pt>
                <c:pt idx="2595">
                  <c:v>4.1660000000000004</c:v>
                </c:pt>
                <c:pt idx="2596">
                  <c:v>4.2380000000000004</c:v>
                </c:pt>
                <c:pt idx="2597">
                  <c:v>4.2670000000000003</c:v>
                </c:pt>
                <c:pt idx="2598">
                  <c:v>4.4080000000000004</c:v>
                </c:pt>
                <c:pt idx="2599">
                  <c:v>4.4009999999999998</c:v>
                </c:pt>
                <c:pt idx="2600">
                  <c:v>4.2140000000000004</c:v>
                </c:pt>
                <c:pt idx="2601">
                  <c:v>4.16</c:v>
                </c:pt>
                <c:pt idx="2602">
                  <c:v>4.1369999999999996</c:v>
                </c:pt>
                <c:pt idx="2603">
                  <c:v>4.2220000000000004</c:v>
                </c:pt>
                <c:pt idx="2604">
                  <c:v>4.1390000000000002</c:v>
                </c:pt>
                <c:pt idx="2605">
                  <c:v>4.085</c:v>
                </c:pt>
                <c:pt idx="2606">
                  <c:v>4.0170000000000003</c:v>
                </c:pt>
                <c:pt idx="2607">
                  <c:v>4.0819999999999999</c:v>
                </c:pt>
                <c:pt idx="2608">
                  <c:v>4.125</c:v>
                </c:pt>
                <c:pt idx="2609">
                  <c:v>3.9470000000000001</c:v>
                </c:pt>
                <c:pt idx="2610">
                  <c:v>3.9</c:v>
                </c:pt>
                <c:pt idx="2611">
                  <c:v>3.9689999999999999</c:v>
                </c:pt>
                <c:pt idx="2612">
                  <c:v>4.0149999999999997</c:v>
                </c:pt>
                <c:pt idx="2613">
                  <c:v>4.024</c:v>
                </c:pt>
                <c:pt idx="2614">
                  <c:v>4.0679999999999996</c:v>
                </c:pt>
                <c:pt idx="2615">
                  <c:v>3.976</c:v>
                </c:pt>
                <c:pt idx="2616">
                  <c:v>3.8650000000000002</c:v>
                </c:pt>
                <c:pt idx="2617">
                  <c:v>3.927</c:v>
                </c:pt>
                <c:pt idx="2618">
                  <c:v>3.9350000000000001</c:v>
                </c:pt>
                <c:pt idx="2619">
                  <c:v>3.96</c:v>
                </c:pt>
                <c:pt idx="2620">
                  <c:v>3.9689999999999999</c:v>
                </c:pt>
                <c:pt idx="2621">
                  <c:v>3.8820000000000001</c:v>
                </c:pt>
                <c:pt idx="2622">
                  <c:v>3.8719999999999999</c:v>
                </c:pt>
                <c:pt idx="2623">
                  <c:v>3.8119999999999998</c:v>
                </c:pt>
                <c:pt idx="2624">
                  <c:v>3.68</c:v>
                </c:pt>
                <c:pt idx="2625">
                  <c:v>3.645</c:v>
                </c:pt>
                <c:pt idx="2626">
                  <c:v>3.649</c:v>
                </c:pt>
                <c:pt idx="2627">
                  <c:v>3.629</c:v>
                </c:pt>
                <c:pt idx="2628">
                  <c:v>3.5819999999999999</c:v>
                </c:pt>
                <c:pt idx="2629">
                  <c:v>3.47</c:v>
                </c:pt>
                <c:pt idx="2630">
                  <c:v>3.5289999999999999</c:v>
                </c:pt>
                <c:pt idx="2631">
                  <c:v>3.5289999999999999</c:v>
                </c:pt>
                <c:pt idx="2632">
                  <c:v>3.456</c:v>
                </c:pt>
                <c:pt idx="2633">
                  <c:v>3.4860000000000002</c:v>
                </c:pt>
                <c:pt idx="2634">
                  <c:v>3.4340000000000002</c:v>
                </c:pt>
                <c:pt idx="2635">
                  <c:v>3.427</c:v>
                </c:pt>
                <c:pt idx="2636">
                  <c:v>3.4140000000000001</c:v>
                </c:pt>
                <c:pt idx="2637">
                  <c:v>3.2909999999999999</c:v>
                </c:pt>
                <c:pt idx="2638">
                  <c:v>3.246</c:v>
                </c:pt>
                <c:pt idx="2639">
                  <c:v>3.2789999999999999</c:v>
                </c:pt>
                <c:pt idx="2640">
                  <c:v>3.2719999999999998</c:v>
                </c:pt>
                <c:pt idx="2641">
                  <c:v>3.153</c:v>
                </c:pt>
                <c:pt idx="2642">
                  <c:v>3.1629999999999998</c:v>
                </c:pt>
                <c:pt idx="2643">
                  <c:v>3.306</c:v>
                </c:pt>
                <c:pt idx="2644">
                  <c:v>3.23</c:v>
                </c:pt>
                <c:pt idx="2645">
                  <c:v>3.2789999999999999</c:v>
                </c:pt>
                <c:pt idx="2646">
                  <c:v>3.2719999999999998</c:v>
                </c:pt>
                <c:pt idx="2647">
                  <c:v>3.2850000000000001</c:v>
                </c:pt>
                <c:pt idx="2648">
                  <c:v>3.4180000000000001</c:v>
                </c:pt>
                <c:pt idx="2649">
                  <c:v>3.399</c:v>
                </c:pt>
                <c:pt idx="2650">
                  <c:v>3.3149999999999999</c:v>
                </c:pt>
                <c:pt idx="2651">
                  <c:v>3.3010000000000002</c:v>
                </c:pt>
                <c:pt idx="2652">
                  <c:v>3.339</c:v>
                </c:pt>
                <c:pt idx="2653">
                  <c:v>3.335</c:v>
                </c:pt>
                <c:pt idx="2654">
                  <c:v>3.226</c:v>
                </c:pt>
                <c:pt idx="2655">
                  <c:v>3.2890000000000001</c:v>
                </c:pt>
                <c:pt idx="2656">
                  <c:v>3.444</c:v>
                </c:pt>
                <c:pt idx="2657">
                  <c:v>3.4460000000000002</c:v>
                </c:pt>
                <c:pt idx="2658">
                  <c:v>3.5539999999999998</c:v>
                </c:pt>
                <c:pt idx="2659">
                  <c:v>3.5579999999999998</c:v>
                </c:pt>
                <c:pt idx="2660">
                  <c:v>3.5659999999999998</c:v>
                </c:pt>
                <c:pt idx="2661">
                  <c:v>3.4940000000000002</c:v>
                </c:pt>
                <c:pt idx="2662">
                  <c:v>3.4350000000000001</c:v>
                </c:pt>
                <c:pt idx="2663">
                  <c:v>3.4550000000000001</c:v>
                </c:pt>
                <c:pt idx="2664">
                  <c:v>3.3730000000000002</c:v>
                </c:pt>
                <c:pt idx="2665">
                  <c:v>3.327</c:v>
                </c:pt>
                <c:pt idx="2666">
                  <c:v>3.1930000000000001</c:v>
                </c:pt>
                <c:pt idx="2667">
                  <c:v>3.113</c:v>
                </c:pt>
                <c:pt idx="2668">
                  <c:v>3.218</c:v>
                </c:pt>
                <c:pt idx="2669">
                  <c:v>3.266</c:v>
                </c:pt>
                <c:pt idx="2670">
                  <c:v>3.2869999999999999</c:v>
                </c:pt>
                <c:pt idx="2671">
                  <c:v>3.198</c:v>
                </c:pt>
                <c:pt idx="2672">
                  <c:v>3.2330000000000001</c:v>
                </c:pt>
                <c:pt idx="2673">
                  <c:v>3.351</c:v>
                </c:pt>
                <c:pt idx="2674">
                  <c:v>3.4689999999999999</c:v>
                </c:pt>
                <c:pt idx="2675">
                  <c:v>3.3540000000000001</c:v>
                </c:pt>
                <c:pt idx="2676">
                  <c:v>3.3919999999999999</c:v>
                </c:pt>
                <c:pt idx="2677">
                  <c:v>3.3460000000000001</c:v>
                </c:pt>
                <c:pt idx="2678">
                  <c:v>3.4510000000000001</c:v>
                </c:pt>
                <c:pt idx="2679">
                  <c:v>3.4620000000000002</c:v>
                </c:pt>
                <c:pt idx="2680">
                  <c:v>3.32</c:v>
                </c:pt>
                <c:pt idx="2681">
                  <c:v>3.4180000000000001</c:v>
                </c:pt>
                <c:pt idx="2682">
                  <c:v>3.3580000000000001</c:v>
                </c:pt>
                <c:pt idx="2683">
                  <c:v>3.3140000000000001</c:v>
                </c:pt>
                <c:pt idx="2684">
                  <c:v>3.347</c:v>
                </c:pt>
                <c:pt idx="2685">
                  <c:v>3.3820000000000001</c:v>
                </c:pt>
                <c:pt idx="2686">
                  <c:v>3.4119999999999999</c:v>
                </c:pt>
                <c:pt idx="2687">
                  <c:v>3.46</c:v>
                </c:pt>
                <c:pt idx="2688">
                  <c:v>3.5510000000000002</c:v>
                </c:pt>
                <c:pt idx="2689">
                  <c:v>3.6659999999999999</c:v>
                </c:pt>
                <c:pt idx="2690">
                  <c:v>3.7</c:v>
                </c:pt>
                <c:pt idx="2691">
                  <c:v>3.5390000000000001</c:v>
                </c:pt>
                <c:pt idx="2692">
                  <c:v>3.5910000000000002</c:v>
                </c:pt>
                <c:pt idx="2693">
                  <c:v>3.5609999999999999</c:v>
                </c:pt>
                <c:pt idx="2694">
                  <c:v>3.6480000000000001</c:v>
                </c:pt>
                <c:pt idx="2695">
                  <c:v>3.6960000000000002</c:v>
                </c:pt>
                <c:pt idx="2696">
                  <c:v>3.7690000000000001</c:v>
                </c:pt>
                <c:pt idx="2697">
                  <c:v>3.73</c:v>
                </c:pt>
                <c:pt idx="2698">
                  <c:v>3.9009999999999998</c:v>
                </c:pt>
                <c:pt idx="2699">
                  <c:v>3.903</c:v>
                </c:pt>
                <c:pt idx="2700">
                  <c:v>3.8319999999999999</c:v>
                </c:pt>
                <c:pt idx="2701">
                  <c:v>3.7189999999999999</c:v>
                </c:pt>
                <c:pt idx="2702">
                  <c:v>3.79</c:v>
                </c:pt>
                <c:pt idx="2703">
                  <c:v>3.7029999999999998</c:v>
                </c:pt>
                <c:pt idx="2704">
                  <c:v>3.76</c:v>
                </c:pt>
                <c:pt idx="2705">
                  <c:v>3.7389999999999999</c:v>
                </c:pt>
                <c:pt idx="2706">
                  <c:v>3.57</c:v>
                </c:pt>
                <c:pt idx="2707">
                  <c:v>3.5030000000000001</c:v>
                </c:pt>
                <c:pt idx="2708">
                  <c:v>3.6080000000000001</c:v>
                </c:pt>
                <c:pt idx="2709">
                  <c:v>3.5779999999999998</c:v>
                </c:pt>
                <c:pt idx="2710">
                  <c:v>3.617</c:v>
                </c:pt>
                <c:pt idx="2711">
                  <c:v>3.5539999999999998</c:v>
                </c:pt>
                <c:pt idx="2712">
                  <c:v>3.5539999999999998</c:v>
                </c:pt>
                <c:pt idx="2713">
                  <c:v>3.6989999999999998</c:v>
                </c:pt>
                <c:pt idx="2714">
                  <c:v>3.6920000000000002</c:v>
                </c:pt>
                <c:pt idx="2715">
                  <c:v>3.6909999999999998</c:v>
                </c:pt>
                <c:pt idx="2716">
                  <c:v>3.4710000000000001</c:v>
                </c:pt>
                <c:pt idx="2717">
                  <c:v>3.4</c:v>
                </c:pt>
                <c:pt idx="2718">
                  <c:v>3.4340000000000002</c:v>
                </c:pt>
                <c:pt idx="2719">
                  <c:v>3.45</c:v>
                </c:pt>
                <c:pt idx="2720">
                  <c:v>3.5350000000000001</c:v>
                </c:pt>
                <c:pt idx="2721">
                  <c:v>3.452</c:v>
                </c:pt>
                <c:pt idx="2722">
                  <c:v>3.617</c:v>
                </c:pt>
                <c:pt idx="2723">
                  <c:v>3.5870000000000002</c:v>
                </c:pt>
                <c:pt idx="2724">
                  <c:v>3.47</c:v>
                </c:pt>
                <c:pt idx="2725">
                  <c:v>3.4369999999999998</c:v>
                </c:pt>
                <c:pt idx="2726">
                  <c:v>3.4860000000000002</c:v>
                </c:pt>
                <c:pt idx="2727">
                  <c:v>3.6110000000000002</c:v>
                </c:pt>
                <c:pt idx="2728">
                  <c:v>3.6040000000000001</c:v>
                </c:pt>
                <c:pt idx="2729">
                  <c:v>3.4750000000000001</c:v>
                </c:pt>
                <c:pt idx="2730">
                  <c:v>3.4670000000000001</c:v>
                </c:pt>
                <c:pt idx="2731">
                  <c:v>3.403</c:v>
                </c:pt>
                <c:pt idx="2732">
                  <c:v>3.3959999999999999</c:v>
                </c:pt>
                <c:pt idx="2733">
                  <c:v>3.4060000000000001</c:v>
                </c:pt>
                <c:pt idx="2734">
                  <c:v>3.395</c:v>
                </c:pt>
                <c:pt idx="2735">
                  <c:v>3.5310000000000001</c:v>
                </c:pt>
                <c:pt idx="2736">
                  <c:v>3.48</c:v>
                </c:pt>
                <c:pt idx="2737">
                  <c:v>3.32</c:v>
                </c:pt>
                <c:pt idx="2738">
                  <c:v>3.2970000000000002</c:v>
                </c:pt>
                <c:pt idx="2739">
                  <c:v>3.0230000000000001</c:v>
                </c:pt>
                <c:pt idx="2740">
                  <c:v>2.9239999999999999</c:v>
                </c:pt>
                <c:pt idx="2741">
                  <c:v>2.8370000000000002</c:v>
                </c:pt>
                <c:pt idx="2742">
                  <c:v>2.8849999999999998</c:v>
                </c:pt>
                <c:pt idx="2743">
                  <c:v>2.7970000000000002</c:v>
                </c:pt>
                <c:pt idx="2744">
                  <c:v>2.762</c:v>
                </c:pt>
                <c:pt idx="2745">
                  <c:v>2.7730000000000001</c:v>
                </c:pt>
                <c:pt idx="2746">
                  <c:v>2.8650000000000002</c:v>
                </c:pt>
                <c:pt idx="2747">
                  <c:v>2.9430000000000001</c:v>
                </c:pt>
                <c:pt idx="2748">
                  <c:v>3.0369999999999999</c:v>
                </c:pt>
                <c:pt idx="2749">
                  <c:v>3.0630000000000002</c:v>
                </c:pt>
                <c:pt idx="2750">
                  <c:v>2.992</c:v>
                </c:pt>
                <c:pt idx="2751">
                  <c:v>2.8119999999999998</c:v>
                </c:pt>
                <c:pt idx="2752">
                  <c:v>2.6819999999999999</c:v>
                </c:pt>
                <c:pt idx="2753">
                  <c:v>2.7759999999999998</c:v>
                </c:pt>
                <c:pt idx="2754">
                  <c:v>2.7949999999999999</c:v>
                </c:pt>
                <c:pt idx="2755">
                  <c:v>2.8540000000000001</c:v>
                </c:pt>
                <c:pt idx="2756">
                  <c:v>2.7989999999999999</c:v>
                </c:pt>
                <c:pt idx="2757">
                  <c:v>2.7480000000000002</c:v>
                </c:pt>
                <c:pt idx="2758">
                  <c:v>2.6339999999999999</c:v>
                </c:pt>
                <c:pt idx="2759">
                  <c:v>2.6139999999999999</c:v>
                </c:pt>
                <c:pt idx="2760">
                  <c:v>2.653</c:v>
                </c:pt>
                <c:pt idx="2761">
                  <c:v>2.702</c:v>
                </c:pt>
                <c:pt idx="2762">
                  <c:v>2.802</c:v>
                </c:pt>
                <c:pt idx="2763">
                  <c:v>2.8260000000000001</c:v>
                </c:pt>
                <c:pt idx="2764">
                  <c:v>2.7749999999999999</c:v>
                </c:pt>
                <c:pt idx="2765">
                  <c:v>2.7759999999999998</c:v>
                </c:pt>
                <c:pt idx="2766">
                  <c:v>2.7189999999999999</c:v>
                </c:pt>
                <c:pt idx="2767">
                  <c:v>2.7240000000000002</c:v>
                </c:pt>
                <c:pt idx="2768">
                  <c:v>2.7480000000000002</c:v>
                </c:pt>
                <c:pt idx="2769">
                  <c:v>2.8340000000000001</c:v>
                </c:pt>
                <c:pt idx="2770">
                  <c:v>2.7290000000000001</c:v>
                </c:pt>
                <c:pt idx="2771">
                  <c:v>2.77</c:v>
                </c:pt>
                <c:pt idx="2772">
                  <c:v>2.9449999999999998</c:v>
                </c:pt>
                <c:pt idx="2773">
                  <c:v>2.9329999999999998</c:v>
                </c:pt>
                <c:pt idx="2774">
                  <c:v>2.964</c:v>
                </c:pt>
                <c:pt idx="2775">
                  <c:v>2.9079999999999999</c:v>
                </c:pt>
                <c:pt idx="2776">
                  <c:v>2.8769999999999998</c:v>
                </c:pt>
                <c:pt idx="2777">
                  <c:v>2.92</c:v>
                </c:pt>
                <c:pt idx="2778">
                  <c:v>3.1709999999999998</c:v>
                </c:pt>
                <c:pt idx="2779">
                  <c:v>3.2090000000000001</c:v>
                </c:pt>
                <c:pt idx="2780">
                  <c:v>3.214</c:v>
                </c:pt>
                <c:pt idx="2781">
                  <c:v>3.01</c:v>
                </c:pt>
                <c:pt idx="2782">
                  <c:v>3.105</c:v>
                </c:pt>
                <c:pt idx="2783">
                  <c:v>3.07</c:v>
                </c:pt>
                <c:pt idx="2784">
                  <c:v>3.1869999999999998</c:v>
                </c:pt>
                <c:pt idx="2785">
                  <c:v>3.117</c:v>
                </c:pt>
                <c:pt idx="2786">
                  <c:v>3.081</c:v>
                </c:pt>
                <c:pt idx="2787">
                  <c:v>2.9990000000000001</c:v>
                </c:pt>
                <c:pt idx="2788">
                  <c:v>2.9729999999999999</c:v>
                </c:pt>
                <c:pt idx="2789">
                  <c:v>2.7959999999999998</c:v>
                </c:pt>
                <c:pt idx="2790">
                  <c:v>2.8010000000000002</c:v>
                </c:pt>
                <c:pt idx="2791">
                  <c:v>2.8740000000000001</c:v>
                </c:pt>
                <c:pt idx="2792">
                  <c:v>2.8740000000000001</c:v>
                </c:pt>
                <c:pt idx="2793">
                  <c:v>2.8530000000000002</c:v>
                </c:pt>
                <c:pt idx="2794">
                  <c:v>2.7370000000000001</c:v>
                </c:pt>
                <c:pt idx="2795">
                  <c:v>2.883</c:v>
                </c:pt>
                <c:pt idx="2796">
                  <c:v>2.7759999999999998</c:v>
                </c:pt>
                <c:pt idx="2797">
                  <c:v>2.9449999999999998</c:v>
                </c:pt>
                <c:pt idx="2798">
                  <c:v>2.899</c:v>
                </c:pt>
                <c:pt idx="2799">
                  <c:v>2.8239999999999998</c:v>
                </c:pt>
                <c:pt idx="2800">
                  <c:v>2.8239999999999998</c:v>
                </c:pt>
                <c:pt idx="2801">
                  <c:v>2.722</c:v>
                </c:pt>
                <c:pt idx="2802">
                  <c:v>2.774</c:v>
                </c:pt>
                <c:pt idx="2803">
                  <c:v>2.7669999999999999</c:v>
                </c:pt>
                <c:pt idx="2804">
                  <c:v>2.694</c:v>
                </c:pt>
                <c:pt idx="2805">
                  <c:v>2.625</c:v>
                </c:pt>
                <c:pt idx="2806">
                  <c:v>2.5819999999999999</c:v>
                </c:pt>
                <c:pt idx="2807">
                  <c:v>2.5169999999999999</c:v>
                </c:pt>
                <c:pt idx="2808">
                  <c:v>2.5449999999999999</c:v>
                </c:pt>
                <c:pt idx="2809">
                  <c:v>2.6349999999999998</c:v>
                </c:pt>
                <c:pt idx="2810">
                  <c:v>2.4670000000000001</c:v>
                </c:pt>
                <c:pt idx="2811">
                  <c:v>2.4950000000000001</c:v>
                </c:pt>
                <c:pt idx="2812">
                  <c:v>2.1850000000000001</c:v>
                </c:pt>
                <c:pt idx="2813">
                  <c:v>2.2320000000000002</c:v>
                </c:pt>
                <c:pt idx="2814">
                  <c:v>2.218</c:v>
                </c:pt>
                <c:pt idx="2815">
                  <c:v>2.2989999999999999</c:v>
                </c:pt>
                <c:pt idx="2816">
                  <c:v>2.274</c:v>
                </c:pt>
                <c:pt idx="2817">
                  <c:v>2.4209999999999998</c:v>
                </c:pt>
                <c:pt idx="2818">
                  <c:v>2.4460000000000002</c:v>
                </c:pt>
                <c:pt idx="2819">
                  <c:v>2.415</c:v>
                </c:pt>
                <c:pt idx="2820">
                  <c:v>2.3260000000000001</c:v>
                </c:pt>
                <c:pt idx="2821">
                  <c:v>2.4220000000000002</c:v>
                </c:pt>
                <c:pt idx="2822">
                  <c:v>2.4180000000000001</c:v>
                </c:pt>
                <c:pt idx="2823">
                  <c:v>2.4289999999999998</c:v>
                </c:pt>
                <c:pt idx="2824">
                  <c:v>2.5680000000000001</c:v>
                </c:pt>
                <c:pt idx="2825">
                  <c:v>2.6469999999999998</c:v>
                </c:pt>
                <c:pt idx="2826">
                  <c:v>2.7370000000000001</c:v>
                </c:pt>
                <c:pt idx="2827">
                  <c:v>2.7069999999999999</c:v>
                </c:pt>
                <c:pt idx="2828">
                  <c:v>2.609</c:v>
                </c:pt>
                <c:pt idx="2829">
                  <c:v>2.742</c:v>
                </c:pt>
                <c:pt idx="2830">
                  <c:v>2.5939999999999999</c:v>
                </c:pt>
                <c:pt idx="2831">
                  <c:v>2.6179999999999999</c:v>
                </c:pt>
                <c:pt idx="2832">
                  <c:v>2.5</c:v>
                </c:pt>
                <c:pt idx="2833">
                  <c:v>2.431</c:v>
                </c:pt>
                <c:pt idx="2834">
                  <c:v>2.5089999999999999</c:v>
                </c:pt>
                <c:pt idx="2835">
                  <c:v>2.4870000000000001</c:v>
                </c:pt>
                <c:pt idx="2836">
                  <c:v>2.4649999999999999</c:v>
                </c:pt>
                <c:pt idx="2837">
                  <c:v>2.3929999999999998</c:v>
                </c:pt>
                <c:pt idx="2838">
                  <c:v>2.3359999999999999</c:v>
                </c:pt>
                <c:pt idx="2839">
                  <c:v>2.2789999999999999</c:v>
                </c:pt>
                <c:pt idx="2840">
                  <c:v>2.34</c:v>
                </c:pt>
                <c:pt idx="2841">
                  <c:v>2.2530000000000001</c:v>
                </c:pt>
                <c:pt idx="2842">
                  <c:v>2.371</c:v>
                </c:pt>
                <c:pt idx="2843">
                  <c:v>2.2850000000000001</c:v>
                </c:pt>
                <c:pt idx="2844">
                  <c:v>2.1859999999999999</c:v>
                </c:pt>
                <c:pt idx="2845">
                  <c:v>2.036</c:v>
                </c:pt>
                <c:pt idx="2846">
                  <c:v>2.0680000000000001</c:v>
                </c:pt>
                <c:pt idx="2847">
                  <c:v>1.9750000000000001</c:v>
                </c:pt>
                <c:pt idx="2848">
                  <c:v>2.0070000000000001</c:v>
                </c:pt>
                <c:pt idx="2849">
                  <c:v>1.927</c:v>
                </c:pt>
                <c:pt idx="2850">
                  <c:v>1.907</c:v>
                </c:pt>
                <c:pt idx="2851">
                  <c:v>1.9510000000000001</c:v>
                </c:pt>
                <c:pt idx="2852">
                  <c:v>1.9510000000000001</c:v>
                </c:pt>
                <c:pt idx="2853">
                  <c:v>2.016</c:v>
                </c:pt>
                <c:pt idx="2854">
                  <c:v>1.9810000000000001</c:v>
                </c:pt>
                <c:pt idx="2855">
                  <c:v>1.9830000000000001</c:v>
                </c:pt>
                <c:pt idx="2856">
                  <c:v>1.984</c:v>
                </c:pt>
                <c:pt idx="2857">
                  <c:v>2.0310000000000001</c:v>
                </c:pt>
                <c:pt idx="2858">
                  <c:v>2.1070000000000002</c:v>
                </c:pt>
                <c:pt idx="2859">
                  <c:v>2.089</c:v>
                </c:pt>
                <c:pt idx="2860">
                  <c:v>2.141</c:v>
                </c:pt>
                <c:pt idx="2861">
                  <c:v>2.1869999999999998</c:v>
                </c:pt>
                <c:pt idx="2862">
                  <c:v>2.1520000000000001</c:v>
                </c:pt>
                <c:pt idx="2863">
                  <c:v>2.1259999999999999</c:v>
                </c:pt>
                <c:pt idx="2864">
                  <c:v>2.149</c:v>
                </c:pt>
                <c:pt idx="2865">
                  <c:v>2.1909999999999998</c:v>
                </c:pt>
                <c:pt idx="2866">
                  <c:v>2.2080000000000002</c:v>
                </c:pt>
                <c:pt idx="2867">
                  <c:v>2.226</c:v>
                </c:pt>
                <c:pt idx="2868">
                  <c:v>2.2749999999999999</c:v>
                </c:pt>
                <c:pt idx="2869">
                  <c:v>2.2690000000000001</c:v>
                </c:pt>
                <c:pt idx="2870">
                  <c:v>2.36</c:v>
                </c:pt>
                <c:pt idx="2871">
                  <c:v>2.335</c:v>
                </c:pt>
                <c:pt idx="2872">
                  <c:v>2.351</c:v>
                </c:pt>
                <c:pt idx="2873">
                  <c:v>2.3260000000000001</c:v>
                </c:pt>
                <c:pt idx="2874">
                  <c:v>2.2789999999999999</c:v>
                </c:pt>
                <c:pt idx="2875">
                  <c:v>2.2839999999999998</c:v>
                </c:pt>
                <c:pt idx="2876">
                  <c:v>2.2989999999999999</c:v>
                </c:pt>
                <c:pt idx="2877">
                  <c:v>2.2690000000000001</c:v>
                </c:pt>
                <c:pt idx="2878">
                  <c:v>2.3239999999999998</c:v>
                </c:pt>
                <c:pt idx="2879">
                  <c:v>2.2719999999999998</c:v>
                </c:pt>
                <c:pt idx="2880">
                  <c:v>2.302</c:v>
                </c:pt>
                <c:pt idx="2881">
                  <c:v>2.3559999999999999</c:v>
                </c:pt>
                <c:pt idx="2882">
                  <c:v>2.355</c:v>
                </c:pt>
                <c:pt idx="2883">
                  <c:v>2.484</c:v>
                </c:pt>
                <c:pt idx="2884">
                  <c:v>2.4630000000000001</c:v>
                </c:pt>
                <c:pt idx="2885">
                  <c:v>2.6160000000000001</c:v>
                </c:pt>
                <c:pt idx="2886">
                  <c:v>2.5190000000000001</c:v>
                </c:pt>
                <c:pt idx="2887">
                  <c:v>2.4460000000000002</c:v>
                </c:pt>
                <c:pt idx="2888">
                  <c:v>2.5499999999999998</c:v>
                </c:pt>
                <c:pt idx="2889">
                  <c:v>2.621</c:v>
                </c:pt>
                <c:pt idx="2890">
                  <c:v>2.6429999999999998</c:v>
                </c:pt>
                <c:pt idx="2891">
                  <c:v>2.6259999999999999</c:v>
                </c:pt>
                <c:pt idx="2892">
                  <c:v>2.6840000000000002</c:v>
                </c:pt>
                <c:pt idx="2893">
                  <c:v>2.5670000000000002</c:v>
                </c:pt>
                <c:pt idx="2894">
                  <c:v>2.4249999999999998</c:v>
                </c:pt>
                <c:pt idx="2895">
                  <c:v>2.532</c:v>
                </c:pt>
                <c:pt idx="2896">
                  <c:v>2.431</c:v>
                </c:pt>
                <c:pt idx="2897">
                  <c:v>2.4769999999999999</c:v>
                </c:pt>
                <c:pt idx="2898">
                  <c:v>2.4769999999999999</c:v>
                </c:pt>
                <c:pt idx="2899">
                  <c:v>2.448</c:v>
                </c:pt>
                <c:pt idx="2900">
                  <c:v>2.472</c:v>
                </c:pt>
                <c:pt idx="2901">
                  <c:v>2.5499999999999998</c:v>
                </c:pt>
                <c:pt idx="2902">
                  <c:v>2.4990000000000001</c:v>
                </c:pt>
                <c:pt idx="2903">
                  <c:v>2.5539999999999998</c:v>
                </c:pt>
                <c:pt idx="2904">
                  <c:v>2.3820000000000001</c:v>
                </c:pt>
                <c:pt idx="2905">
                  <c:v>2.5030000000000001</c:v>
                </c:pt>
                <c:pt idx="2906">
                  <c:v>2.7130000000000001</c:v>
                </c:pt>
                <c:pt idx="2907">
                  <c:v>2.6779999999999999</c:v>
                </c:pt>
                <c:pt idx="2908">
                  <c:v>2.605</c:v>
                </c:pt>
                <c:pt idx="2909">
                  <c:v>2.7290000000000001</c:v>
                </c:pt>
                <c:pt idx="2910">
                  <c:v>2.5539999999999998</c:v>
                </c:pt>
                <c:pt idx="2911">
                  <c:v>2.5249999999999999</c:v>
                </c:pt>
                <c:pt idx="2912">
                  <c:v>2.343</c:v>
                </c:pt>
                <c:pt idx="2913">
                  <c:v>2.3220000000000001</c:v>
                </c:pt>
                <c:pt idx="2914">
                  <c:v>2.472</c:v>
                </c:pt>
                <c:pt idx="2915">
                  <c:v>2.488</c:v>
                </c:pt>
                <c:pt idx="2916">
                  <c:v>2.67</c:v>
                </c:pt>
                <c:pt idx="2917">
                  <c:v>2.6970000000000001</c:v>
                </c:pt>
                <c:pt idx="2918">
                  <c:v>2.774</c:v>
                </c:pt>
                <c:pt idx="2919">
                  <c:v>2.9409999999999998</c:v>
                </c:pt>
                <c:pt idx="2920">
                  <c:v>3.0110000000000001</c:v>
                </c:pt>
                <c:pt idx="2921">
                  <c:v>3.0619999999999998</c:v>
                </c:pt>
                <c:pt idx="2922">
                  <c:v>2.98</c:v>
                </c:pt>
                <c:pt idx="2923">
                  <c:v>3.0960000000000001</c:v>
                </c:pt>
                <c:pt idx="2924">
                  <c:v>2.9929999999999999</c:v>
                </c:pt>
                <c:pt idx="2925">
                  <c:v>2.9889999999999999</c:v>
                </c:pt>
                <c:pt idx="2926">
                  <c:v>3.0270000000000001</c:v>
                </c:pt>
                <c:pt idx="2927">
                  <c:v>3.0840000000000001</c:v>
                </c:pt>
                <c:pt idx="2928">
                  <c:v>3.1120000000000001</c:v>
                </c:pt>
                <c:pt idx="2929">
                  <c:v>3.1139999999999999</c:v>
                </c:pt>
                <c:pt idx="2930">
                  <c:v>3.169</c:v>
                </c:pt>
                <c:pt idx="2931">
                  <c:v>3.1549999999999998</c:v>
                </c:pt>
                <c:pt idx="2932">
                  <c:v>3.1280000000000001</c:v>
                </c:pt>
                <c:pt idx="2933">
                  <c:v>3.0960000000000001</c:v>
                </c:pt>
                <c:pt idx="2934">
                  <c:v>3.1269999999999998</c:v>
                </c:pt>
                <c:pt idx="2935">
                  <c:v>3.1269999999999998</c:v>
                </c:pt>
                <c:pt idx="2936">
                  <c:v>3.1360000000000001</c:v>
                </c:pt>
                <c:pt idx="2937">
                  <c:v>3.2789999999999999</c:v>
                </c:pt>
                <c:pt idx="2938">
                  <c:v>3.254</c:v>
                </c:pt>
                <c:pt idx="2939">
                  <c:v>3.3170000000000002</c:v>
                </c:pt>
                <c:pt idx="2940">
                  <c:v>3.4569999999999999</c:v>
                </c:pt>
                <c:pt idx="2941">
                  <c:v>3.4209999999999998</c:v>
                </c:pt>
                <c:pt idx="2942">
                  <c:v>3.4870000000000001</c:v>
                </c:pt>
                <c:pt idx="2943">
                  <c:v>3.4609999999999999</c:v>
                </c:pt>
                <c:pt idx="2944">
                  <c:v>3.5840000000000001</c:v>
                </c:pt>
                <c:pt idx="2945">
                  <c:v>3.6480000000000001</c:v>
                </c:pt>
                <c:pt idx="2946">
                  <c:v>3.55</c:v>
                </c:pt>
                <c:pt idx="2947">
                  <c:v>3.633</c:v>
                </c:pt>
                <c:pt idx="2948">
                  <c:v>3.3639999999999999</c:v>
                </c:pt>
                <c:pt idx="2949">
                  <c:v>3.5419999999999998</c:v>
                </c:pt>
                <c:pt idx="2950">
                  <c:v>3.46</c:v>
                </c:pt>
                <c:pt idx="2951">
                  <c:v>3.415</c:v>
                </c:pt>
                <c:pt idx="2952">
                  <c:v>3.399</c:v>
                </c:pt>
                <c:pt idx="2953">
                  <c:v>3.3159999999999998</c:v>
                </c:pt>
                <c:pt idx="2954">
                  <c:v>3.41</c:v>
                </c:pt>
                <c:pt idx="2955">
                  <c:v>3.3439999999999999</c:v>
                </c:pt>
                <c:pt idx="2956">
                  <c:v>3.4039999999999999</c:v>
                </c:pt>
                <c:pt idx="2957">
                  <c:v>3.4580000000000002</c:v>
                </c:pt>
                <c:pt idx="2958">
                  <c:v>3.5840000000000001</c:v>
                </c:pt>
                <c:pt idx="2959">
                  <c:v>3.649</c:v>
                </c:pt>
                <c:pt idx="2960">
                  <c:v>3.6520000000000001</c:v>
                </c:pt>
                <c:pt idx="2961">
                  <c:v>3.7450000000000001</c:v>
                </c:pt>
                <c:pt idx="2962">
                  <c:v>3.6960000000000002</c:v>
                </c:pt>
                <c:pt idx="2963">
                  <c:v>3.7829999999999999</c:v>
                </c:pt>
                <c:pt idx="2964">
                  <c:v>3.778</c:v>
                </c:pt>
                <c:pt idx="2965">
                  <c:v>3.7490000000000001</c:v>
                </c:pt>
                <c:pt idx="2966">
                  <c:v>3.7810000000000001</c:v>
                </c:pt>
                <c:pt idx="2967">
                  <c:v>3.9340000000000002</c:v>
                </c:pt>
                <c:pt idx="2968">
                  <c:v>3.923</c:v>
                </c:pt>
                <c:pt idx="2969">
                  <c:v>3.524</c:v>
                </c:pt>
                <c:pt idx="2970">
                  <c:v>3.59</c:v>
                </c:pt>
                <c:pt idx="2971">
                  <c:v>3.6579999999999999</c:v>
                </c:pt>
                <c:pt idx="2972">
                  <c:v>3.6040000000000001</c:v>
                </c:pt>
                <c:pt idx="2973">
                  <c:v>3.629</c:v>
                </c:pt>
                <c:pt idx="2974">
                  <c:v>3.63</c:v>
                </c:pt>
                <c:pt idx="2975">
                  <c:v>3.5859999999999999</c:v>
                </c:pt>
                <c:pt idx="2976">
                  <c:v>3.5529999999999999</c:v>
                </c:pt>
                <c:pt idx="2977">
                  <c:v>3.6880000000000002</c:v>
                </c:pt>
                <c:pt idx="2978">
                  <c:v>3.7029999999999998</c:v>
                </c:pt>
                <c:pt idx="2979">
                  <c:v>3.5310000000000001</c:v>
                </c:pt>
                <c:pt idx="2980">
                  <c:v>3.4889999999999999</c:v>
                </c:pt>
                <c:pt idx="2981">
                  <c:v>3.6160000000000001</c:v>
                </c:pt>
                <c:pt idx="2982">
                  <c:v>3.5409999999999999</c:v>
                </c:pt>
                <c:pt idx="2983">
                  <c:v>3.4809999999999999</c:v>
                </c:pt>
                <c:pt idx="2984">
                  <c:v>3.5979999999999999</c:v>
                </c:pt>
                <c:pt idx="2985">
                  <c:v>3.57</c:v>
                </c:pt>
                <c:pt idx="2986">
                  <c:v>3.6379999999999999</c:v>
                </c:pt>
                <c:pt idx="2987">
                  <c:v>3.617</c:v>
                </c:pt>
                <c:pt idx="2988">
                  <c:v>3.6659999999999999</c:v>
                </c:pt>
                <c:pt idx="2989">
                  <c:v>3.7469999999999999</c:v>
                </c:pt>
                <c:pt idx="2990">
                  <c:v>3.7589999999999999</c:v>
                </c:pt>
                <c:pt idx="2991">
                  <c:v>3.827</c:v>
                </c:pt>
                <c:pt idx="2992">
                  <c:v>3.782</c:v>
                </c:pt>
                <c:pt idx="2993">
                  <c:v>3.7010000000000001</c:v>
                </c:pt>
                <c:pt idx="2994">
                  <c:v>3.7050000000000001</c:v>
                </c:pt>
                <c:pt idx="2995">
                  <c:v>3.73</c:v>
                </c:pt>
                <c:pt idx="2996">
                  <c:v>3.798</c:v>
                </c:pt>
                <c:pt idx="2997">
                  <c:v>3.8290000000000002</c:v>
                </c:pt>
                <c:pt idx="2998">
                  <c:v>3.8090000000000002</c:v>
                </c:pt>
                <c:pt idx="2999">
                  <c:v>3.8780000000000001</c:v>
                </c:pt>
                <c:pt idx="3000">
                  <c:v>4.0389999999999997</c:v>
                </c:pt>
                <c:pt idx="3001">
                  <c:v>3.98</c:v>
                </c:pt>
                <c:pt idx="3002">
                  <c:v>3.8849999999999998</c:v>
                </c:pt>
                <c:pt idx="3003">
                  <c:v>3.915</c:v>
                </c:pt>
                <c:pt idx="3004">
                  <c:v>3.98</c:v>
                </c:pt>
                <c:pt idx="3005">
                  <c:v>3.94</c:v>
                </c:pt>
                <c:pt idx="3006">
                  <c:v>3.9380000000000002</c:v>
                </c:pt>
                <c:pt idx="3007">
                  <c:v>3.8719999999999999</c:v>
                </c:pt>
                <c:pt idx="3008">
                  <c:v>4.05</c:v>
                </c:pt>
                <c:pt idx="3009">
                  <c:v>4.0540000000000003</c:v>
                </c:pt>
                <c:pt idx="3010">
                  <c:v>3.9089999999999998</c:v>
                </c:pt>
                <c:pt idx="3011">
                  <c:v>3.8570000000000002</c:v>
                </c:pt>
                <c:pt idx="3012">
                  <c:v>3.931</c:v>
                </c:pt>
                <c:pt idx="3013">
                  <c:v>3.931</c:v>
                </c:pt>
                <c:pt idx="3014">
                  <c:v>3.9220000000000002</c:v>
                </c:pt>
                <c:pt idx="3015">
                  <c:v>3.9929999999999999</c:v>
                </c:pt>
                <c:pt idx="3016">
                  <c:v>3.8889999999999998</c:v>
                </c:pt>
                <c:pt idx="3017">
                  <c:v>3.94</c:v>
                </c:pt>
                <c:pt idx="3018">
                  <c:v>3.8919999999999999</c:v>
                </c:pt>
                <c:pt idx="3019">
                  <c:v>3.9329999999999998</c:v>
                </c:pt>
                <c:pt idx="3020">
                  <c:v>3.9319999999999999</c:v>
                </c:pt>
                <c:pt idx="3021">
                  <c:v>4.024</c:v>
                </c:pt>
                <c:pt idx="3022">
                  <c:v>4.0599999999999996</c:v>
                </c:pt>
                <c:pt idx="3023">
                  <c:v>4.1079999999999997</c:v>
                </c:pt>
                <c:pt idx="3024">
                  <c:v>4.0030000000000001</c:v>
                </c:pt>
                <c:pt idx="3025">
                  <c:v>3.9940000000000002</c:v>
                </c:pt>
                <c:pt idx="3026">
                  <c:v>3.9350000000000001</c:v>
                </c:pt>
                <c:pt idx="3027">
                  <c:v>3.9409999999999998</c:v>
                </c:pt>
                <c:pt idx="3028">
                  <c:v>3.9409999999999998</c:v>
                </c:pt>
                <c:pt idx="3029">
                  <c:v>4.09</c:v>
                </c:pt>
                <c:pt idx="3030">
                  <c:v>4.1550000000000002</c:v>
                </c:pt>
                <c:pt idx="3031">
                  <c:v>4.1879999999999997</c:v>
                </c:pt>
                <c:pt idx="3032">
                  <c:v>4.1449999999999996</c:v>
                </c:pt>
                <c:pt idx="3033">
                  <c:v>4.2439999999999998</c:v>
                </c:pt>
                <c:pt idx="3034">
                  <c:v>4.37</c:v>
                </c:pt>
                <c:pt idx="3035">
                  <c:v>4.37</c:v>
                </c:pt>
                <c:pt idx="3036">
                  <c:v>4.3860000000000001</c:v>
                </c:pt>
                <c:pt idx="3037">
                  <c:v>4.399</c:v>
                </c:pt>
                <c:pt idx="3038">
                  <c:v>4.3949999999999996</c:v>
                </c:pt>
                <c:pt idx="3039">
                  <c:v>4.5</c:v>
                </c:pt>
                <c:pt idx="3040">
                  <c:v>4.5330000000000004</c:v>
                </c:pt>
                <c:pt idx="3041">
                  <c:v>4.5460000000000003</c:v>
                </c:pt>
                <c:pt idx="3042">
                  <c:v>4.5460000000000003</c:v>
                </c:pt>
                <c:pt idx="3043">
                  <c:v>4.3780000000000001</c:v>
                </c:pt>
                <c:pt idx="3044">
                  <c:v>4.4029999999999996</c:v>
                </c:pt>
                <c:pt idx="3045">
                  <c:v>4.3330000000000002</c:v>
                </c:pt>
                <c:pt idx="3046">
                  <c:v>4.2880000000000003</c:v>
                </c:pt>
                <c:pt idx="3047">
                  <c:v>4.2050000000000001</c:v>
                </c:pt>
                <c:pt idx="3048">
                  <c:v>4.133</c:v>
                </c:pt>
                <c:pt idx="3049">
                  <c:v>4.2169999999999996</c:v>
                </c:pt>
                <c:pt idx="3050">
                  <c:v>4.3630000000000004</c:v>
                </c:pt>
                <c:pt idx="3051">
                  <c:v>4.3109999999999999</c:v>
                </c:pt>
                <c:pt idx="3052">
                  <c:v>4.3739999999999997</c:v>
                </c:pt>
                <c:pt idx="3053">
                  <c:v>4.3150000000000004</c:v>
                </c:pt>
                <c:pt idx="3054">
                  <c:v>4.3570000000000002</c:v>
                </c:pt>
                <c:pt idx="3055">
                  <c:v>4.2560000000000002</c:v>
                </c:pt>
                <c:pt idx="3056">
                  <c:v>4.2290000000000001</c:v>
                </c:pt>
                <c:pt idx="3057">
                  <c:v>4.1929999999999996</c:v>
                </c:pt>
                <c:pt idx="3058">
                  <c:v>4.3170000000000002</c:v>
                </c:pt>
                <c:pt idx="3059">
                  <c:v>4.3879999999999999</c:v>
                </c:pt>
                <c:pt idx="3060">
                  <c:v>4.3170000000000002</c:v>
                </c:pt>
                <c:pt idx="3061">
                  <c:v>4.3250000000000002</c:v>
                </c:pt>
                <c:pt idx="3062">
                  <c:v>4.4119999999999999</c:v>
                </c:pt>
                <c:pt idx="3063">
                  <c:v>4.577</c:v>
                </c:pt>
                <c:pt idx="3064">
                  <c:v>4.5810000000000004</c:v>
                </c:pt>
                <c:pt idx="3065">
                  <c:v>4.6459999999999999</c:v>
                </c:pt>
                <c:pt idx="3066">
                  <c:v>4.7569999999999997</c:v>
                </c:pt>
                <c:pt idx="3067">
                  <c:v>4.6740000000000004</c:v>
                </c:pt>
                <c:pt idx="3068">
                  <c:v>4.8470000000000004</c:v>
                </c:pt>
                <c:pt idx="3069">
                  <c:v>4.8310000000000004</c:v>
                </c:pt>
                <c:pt idx="3070">
                  <c:v>4.827</c:v>
                </c:pt>
                <c:pt idx="3071">
                  <c:v>4.7069999999999999</c:v>
                </c:pt>
                <c:pt idx="3072">
                  <c:v>4.7939999999999996</c:v>
                </c:pt>
                <c:pt idx="3073">
                  <c:v>4.6289999999999996</c:v>
                </c:pt>
                <c:pt idx="3074">
                  <c:v>4.6660000000000004</c:v>
                </c:pt>
                <c:pt idx="3075">
                  <c:v>4.5179999999999998</c:v>
                </c:pt>
                <c:pt idx="3076">
                  <c:v>4.3259999999999996</c:v>
                </c:pt>
                <c:pt idx="3077">
                  <c:v>4.3789999999999996</c:v>
                </c:pt>
                <c:pt idx="3078">
                  <c:v>4.3449999999999998</c:v>
                </c:pt>
                <c:pt idx="3079">
                  <c:v>4.3460000000000001</c:v>
                </c:pt>
                <c:pt idx="3080">
                  <c:v>4.2300000000000004</c:v>
                </c:pt>
                <c:pt idx="3081">
                  <c:v>4.0940000000000003</c:v>
                </c:pt>
                <c:pt idx="3082">
                  <c:v>4.1980000000000004</c:v>
                </c:pt>
                <c:pt idx="3083">
                  <c:v>4.1820000000000004</c:v>
                </c:pt>
                <c:pt idx="3084">
                  <c:v>4.3179999999999996</c:v>
                </c:pt>
                <c:pt idx="3085">
                  <c:v>4.2460000000000004</c:v>
                </c:pt>
                <c:pt idx="3086">
                  <c:v>4.194</c:v>
                </c:pt>
                <c:pt idx="3087">
                  <c:v>4.181</c:v>
                </c:pt>
                <c:pt idx="3088">
                  <c:v>4.2460000000000004</c:v>
                </c:pt>
                <c:pt idx="3089">
                  <c:v>4.1539999999999999</c:v>
                </c:pt>
                <c:pt idx="3090">
                  <c:v>4.2350000000000003</c:v>
                </c:pt>
                <c:pt idx="3091">
                  <c:v>4.2610000000000001</c:v>
                </c:pt>
                <c:pt idx="3092">
                  <c:v>4.577</c:v>
                </c:pt>
                <c:pt idx="3093">
                  <c:v>4.67</c:v>
                </c:pt>
                <c:pt idx="3094">
                  <c:v>4.6929999999999996</c:v>
                </c:pt>
                <c:pt idx="3095">
                  <c:v>4.6980000000000004</c:v>
                </c:pt>
                <c:pt idx="3096">
                  <c:v>4.5709999999999997</c:v>
                </c:pt>
                <c:pt idx="3097">
                  <c:v>4.3769999999999998</c:v>
                </c:pt>
                <c:pt idx="3098">
                  <c:v>4.3869999999999996</c:v>
                </c:pt>
                <c:pt idx="3099">
                  <c:v>4.3890000000000002</c:v>
                </c:pt>
                <c:pt idx="3100">
                  <c:v>4.4119999999999999</c:v>
                </c:pt>
                <c:pt idx="3101">
                  <c:v>4.3099999999999996</c:v>
                </c:pt>
                <c:pt idx="3102">
                  <c:v>4.2619999999999996</c:v>
                </c:pt>
                <c:pt idx="3103">
                  <c:v>4.1379999999999999</c:v>
                </c:pt>
                <c:pt idx="3104">
                  <c:v>4.2039999999999997</c:v>
                </c:pt>
                <c:pt idx="3105">
                  <c:v>4.2119999999999997</c:v>
                </c:pt>
                <c:pt idx="3106">
                  <c:v>4.141</c:v>
                </c:pt>
                <c:pt idx="3107">
                  <c:v>4.0979999999999999</c:v>
                </c:pt>
                <c:pt idx="3108">
                  <c:v>4.1079999999999997</c:v>
                </c:pt>
                <c:pt idx="3109">
                  <c:v>4.0410000000000004</c:v>
                </c:pt>
                <c:pt idx="3110">
                  <c:v>4.0570000000000004</c:v>
                </c:pt>
                <c:pt idx="3111">
                  <c:v>4.1459999999999999</c:v>
                </c:pt>
                <c:pt idx="3112">
                  <c:v>4.2309999999999999</c:v>
                </c:pt>
                <c:pt idx="3113">
                  <c:v>4.2889999999999997</c:v>
                </c:pt>
                <c:pt idx="3114">
                  <c:v>4.3620000000000001</c:v>
                </c:pt>
                <c:pt idx="3115">
                  <c:v>4.3890000000000002</c:v>
                </c:pt>
                <c:pt idx="3116">
                  <c:v>4.3550000000000004</c:v>
                </c:pt>
                <c:pt idx="3117">
                  <c:v>4.24</c:v>
                </c:pt>
                <c:pt idx="3118">
                  <c:v>4.3739999999999997</c:v>
                </c:pt>
                <c:pt idx="3119">
                  <c:v>4.4029999999999996</c:v>
                </c:pt>
                <c:pt idx="3120">
                  <c:v>4.2439999999999998</c:v>
                </c:pt>
                <c:pt idx="3121">
                  <c:v>4.335</c:v>
                </c:pt>
                <c:pt idx="3122">
                  <c:v>4.2539999999999996</c:v>
                </c:pt>
                <c:pt idx="3123">
                  <c:v>4.1609999999999996</c:v>
                </c:pt>
                <c:pt idx="3124">
                  <c:v>4.1680000000000001</c:v>
                </c:pt>
                <c:pt idx="3125">
                  <c:v>4.1580000000000004</c:v>
                </c:pt>
                <c:pt idx="3126">
                  <c:v>3.9380000000000002</c:v>
                </c:pt>
                <c:pt idx="3127">
                  <c:v>3.9409999999999998</c:v>
                </c:pt>
                <c:pt idx="3128">
                  <c:v>3.9140000000000001</c:v>
                </c:pt>
                <c:pt idx="3129">
                  <c:v>3.8889999999999998</c:v>
                </c:pt>
                <c:pt idx="3130">
                  <c:v>3.83</c:v>
                </c:pt>
                <c:pt idx="3131">
                  <c:v>3.93</c:v>
                </c:pt>
                <c:pt idx="3132">
                  <c:v>3.8639999999999999</c:v>
                </c:pt>
                <c:pt idx="3133">
                  <c:v>3.927</c:v>
                </c:pt>
                <c:pt idx="3134">
                  <c:v>3.8090000000000002</c:v>
                </c:pt>
                <c:pt idx="3135">
                  <c:v>3.778</c:v>
                </c:pt>
                <c:pt idx="3136">
                  <c:v>3.8180000000000001</c:v>
                </c:pt>
                <c:pt idx="3137">
                  <c:v>3.8730000000000002</c:v>
                </c:pt>
                <c:pt idx="3138">
                  <c:v>4.0369999999999999</c:v>
                </c:pt>
                <c:pt idx="3139">
                  <c:v>4.0049999999999999</c:v>
                </c:pt>
                <c:pt idx="3140">
                  <c:v>3.7930000000000001</c:v>
                </c:pt>
                <c:pt idx="3141">
                  <c:v>3.9</c:v>
                </c:pt>
                <c:pt idx="3142">
                  <c:v>3.867</c:v>
                </c:pt>
                <c:pt idx="3143">
                  <c:v>3.8759999999999999</c:v>
                </c:pt>
                <c:pt idx="3144">
                  <c:v>3.8679999999999999</c:v>
                </c:pt>
                <c:pt idx="3145">
                  <c:v>3.9209999999999998</c:v>
                </c:pt>
                <c:pt idx="3146">
                  <c:v>3.976</c:v>
                </c:pt>
                <c:pt idx="3147">
                  <c:v>3.9249999999999998</c:v>
                </c:pt>
                <c:pt idx="3148">
                  <c:v>3.91</c:v>
                </c:pt>
                <c:pt idx="3149">
                  <c:v>3.9860000000000002</c:v>
                </c:pt>
                <c:pt idx="3150">
                  <c:v>4.0439999999999996</c:v>
                </c:pt>
                <c:pt idx="3151">
                  <c:v>4.04</c:v>
                </c:pt>
                <c:pt idx="3152">
                  <c:v>4.1040000000000001</c:v>
                </c:pt>
                <c:pt idx="3153">
                  <c:v>4.3099999999999996</c:v>
                </c:pt>
                <c:pt idx="3154">
                  <c:v>4.3369999999999997</c:v>
                </c:pt>
                <c:pt idx="3155">
                  <c:v>4.4290000000000003</c:v>
                </c:pt>
                <c:pt idx="3156">
                  <c:v>4.3470000000000004</c:v>
                </c:pt>
                <c:pt idx="3157">
                  <c:v>4.42</c:v>
                </c:pt>
                <c:pt idx="3158">
                  <c:v>4.3230000000000004</c:v>
                </c:pt>
                <c:pt idx="3159">
                  <c:v>4.3159999999999998</c:v>
                </c:pt>
                <c:pt idx="3160">
                  <c:v>4.4909999999999997</c:v>
                </c:pt>
                <c:pt idx="3161">
                  <c:v>4.4729999999999999</c:v>
                </c:pt>
                <c:pt idx="3162">
                  <c:v>4.58</c:v>
                </c:pt>
                <c:pt idx="3163">
                  <c:v>4.7359999999999998</c:v>
                </c:pt>
                <c:pt idx="3164">
                  <c:v>4.6950000000000003</c:v>
                </c:pt>
                <c:pt idx="3165">
                  <c:v>4.5609999999999999</c:v>
                </c:pt>
                <c:pt idx="3166">
                  <c:v>4.4249999999999998</c:v>
                </c:pt>
                <c:pt idx="3167">
                  <c:v>4.4800000000000004</c:v>
                </c:pt>
                <c:pt idx="3168">
                  <c:v>4.407</c:v>
                </c:pt>
                <c:pt idx="3169">
                  <c:v>4.5309999999999997</c:v>
                </c:pt>
                <c:pt idx="3170">
                  <c:v>4.4809999999999999</c:v>
                </c:pt>
                <c:pt idx="3171">
                  <c:v>4.399</c:v>
                </c:pt>
                <c:pt idx="3172">
                  <c:v>4.4219999999999997</c:v>
                </c:pt>
                <c:pt idx="3173">
                  <c:v>4.4340000000000002</c:v>
                </c:pt>
                <c:pt idx="3174">
                  <c:v>4.4729999999999999</c:v>
                </c:pt>
                <c:pt idx="3175">
                  <c:v>4.6689999999999996</c:v>
                </c:pt>
                <c:pt idx="3176">
                  <c:v>4.6500000000000004</c:v>
                </c:pt>
                <c:pt idx="3177">
                  <c:v>4.4050000000000002</c:v>
                </c:pt>
                <c:pt idx="3178">
                  <c:v>4.3380000000000001</c:v>
                </c:pt>
                <c:pt idx="3179">
                  <c:v>4.2869999999999999</c:v>
                </c:pt>
                <c:pt idx="3180">
                  <c:v>4.2160000000000002</c:v>
                </c:pt>
                <c:pt idx="3181">
                  <c:v>4.1120000000000001</c:v>
                </c:pt>
                <c:pt idx="3182">
                  <c:v>4.0830000000000002</c:v>
                </c:pt>
                <c:pt idx="3183">
                  <c:v>4.1520000000000001</c:v>
                </c:pt>
                <c:pt idx="3184">
                  <c:v>4.0590000000000002</c:v>
                </c:pt>
                <c:pt idx="3185">
                  <c:v>4.2370000000000001</c:v>
                </c:pt>
                <c:pt idx="3186">
                  <c:v>4.0659999999999998</c:v>
                </c:pt>
                <c:pt idx="3187">
                  <c:v>4.048</c:v>
                </c:pt>
                <c:pt idx="3188">
                  <c:v>4.2220000000000004</c:v>
                </c:pt>
                <c:pt idx="3189">
                  <c:v>4.2549999999999999</c:v>
                </c:pt>
                <c:pt idx="3190">
                  <c:v>4.42</c:v>
                </c:pt>
                <c:pt idx="3191">
                  <c:v>4.4169999999999998</c:v>
                </c:pt>
                <c:pt idx="3192">
                  <c:v>4.4349999999999996</c:v>
                </c:pt>
                <c:pt idx="3193">
                  <c:v>4.6059999999999999</c:v>
                </c:pt>
                <c:pt idx="3194">
                  <c:v>4.3929999999999998</c:v>
                </c:pt>
                <c:pt idx="3195">
                  <c:v>4.4880000000000004</c:v>
                </c:pt>
                <c:pt idx="3196">
                  <c:v>4.3490000000000002</c:v>
                </c:pt>
                <c:pt idx="3197">
                  <c:v>4.343</c:v>
                </c:pt>
                <c:pt idx="3198">
                  <c:v>4.2690000000000001</c:v>
                </c:pt>
                <c:pt idx="3199">
                  <c:v>4.18</c:v>
                </c:pt>
                <c:pt idx="3200">
                  <c:v>4.21</c:v>
                </c:pt>
                <c:pt idx="3201">
                  <c:v>4.399</c:v>
                </c:pt>
                <c:pt idx="3202">
                  <c:v>4.2670000000000003</c:v>
                </c:pt>
                <c:pt idx="3203">
                  <c:v>4.2640000000000002</c:v>
                </c:pt>
                <c:pt idx="3204">
                  <c:v>4.2709999999999999</c:v>
                </c:pt>
                <c:pt idx="3205">
                  <c:v>4.1639999999999997</c:v>
                </c:pt>
                <c:pt idx="3206">
                  <c:v>4.0069999999999997</c:v>
                </c:pt>
                <c:pt idx="3207">
                  <c:v>4.03</c:v>
                </c:pt>
                <c:pt idx="3208">
                  <c:v>3.8180000000000001</c:v>
                </c:pt>
                <c:pt idx="3209">
                  <c:v>3.8450000000000002</c:v>
                </c:pt>
                <c:pt idx="3210">
                  <c:v>3.7989999999999999</c:v>
                </c:pt>
                <c:pt idx="3211">
                  <c:v>3.927</c:v>
                </c:pt>
                <c:pt idx="3212">
                  <c:v>4.0460000000000003</c:v>
                </c:pt>
                <c:pt idx="3213">
                  <c:v>4.21</c:v>
                </c:pt>
                <c:pt idx="3214">
                  <c:v>4.0880000000000001</c:v>
                </c:pt>
                <c:pt idx="3215">
                  <c:v>3.9369999999999998</c:v>
                </c:pt>
                <c:pt idx="3216">
                  <c:v>3.8559999999999999</c:v>
                </c:pt>
                <c:pt idx="3217">
                  <c:v>3.8359999999999999</c:v>
                </c:pt>
                <c:pt idx="3218">
                  <c:v>3.87</c:v>
                </c:pt>
                <c:pt idx="3219">
                  <c:v>3.8319999999999999</c:v>
                </c:pt>
                <c:pt idx="3220">
                  <c:v>4.0380000000000003</c:v>
                </c:pt>
                <c:pt idx="3221">
                  <c:v>3.89</c:v>
                </c:pt>
                <c:pt idx="3222">
                  <c:v>3.2919999999999998</c:v>
                </c:pt>
                <c:pt idx="3223">
                  <c:v>3.3540000000000001</c:v>
                </c:pt>
                <c:pt idx="3224">
                  <c:v>3.3170000000000002</c:v>
                </c:pt>
                <c:pt idx="3225">
                  <c:v>3.3319999999999999</c:v>
                </c:pt>
                <c:pt idx="3226">
                  <c:v>3.3679999999999999</c:v>
                </c:pt>
                <c:pt idx="3227">
                  <c:v>3.5390000000000001</c:v>
                </c:pt>
                <c:pt idx="3228">
                  <c:v>3.5129999999999999</c:v>
                </c:pt>
                <c:pt idx="3229">
                  <c:v>3.431</c:v>
                </c:pt>
                <c:pt idx="3230">
                  <c:v>3.5350000000000001</c:v>
                </c:pt>
                <c:pt idx="3231">
                  <c:v>3.657</c:v>
                </c:pt>
                <c:pt idx="3232">
                  <c:v>3.6960000000000002</c:v>
                </c:pt>
                <c:pt idx="3233">
                  <c:v>3.629</c:v>
                </c:pt>
                <c:pt idx="3234">
                  <c:v>3.601</c:v>
                </c:pt>
                <c:pt idx="3235">
                  <c:v>3.6509999999999998</c:v>
                </c:pt>
                <c:pt idx="3236">
                  <c:v>3.617</c:v>
                </c:pt>
                <c:pt idx="3237">
                  <c:v>3.8650000000000002</c:v>
                </c:pt>
                <c:pt idx="3238">
                  <c:v>3.7429999999999999</c:v>
                </c:pt>
                <c:pt idx="3239">
                  <c:v>3.7269999999999999</c:v>
                </c:pt>
                <c:pt idx="3240">
                  <c:v>3.7970000000000002</c:v>
                </c:pt>
                <c:pt idx="3241">
                  <c:v>3.8719999999999999</c:v>
                </c:pt>
                <c:pt idx="3242">
                  <c:v>3.9620000000000002</c:v>
                </c:pt>
                <c:pt idx="3243">
                  <c:v>3.8370000000000002</c:v>
                </c:pt>
                <c:pt idx="3244">
                  <c:v>3.8</c:v>
                </c:pt>
                <c:pt idx="3245">
                  <c:v>3.8809999999999998</c:v>
                </c:pt>
                <c:pt idx="3246">
                  <c:v>4.0190000000000001</c:v>
                </c:pt>
                <c:pt idx="3247">
                  <c:v>3.9660000000000002</c:v>
                </c:pt>
                <c:pt idx="3248">
                  <c:v>3.919</c:v>
                </c:pt>
                <c:pt idx="3249">
                  <c:v>3.8220000000000001</c:v>
                </c:pt>
                <c:pt idx="3250">
                  <c:v>4.024</c:v>
                </c:pt>
                <c:pt idx="3251">
                  <c:v>4.0620000000000003</c:v>
                </c:pt>
                <c:pt idx="3252">
                  <c:v>3.9950000000000001</c:v>
                </c:pt>
                <c:pt idx="3253">
                  <c:v>3.9660000000000002</c:v>
                </c:pt>
                <c:pt idx="3254">
                  <c:v>3.9380000000000002</c:v>
                </c:pt>
                <c:pt idx="3255">
                  <c:v>3.883</c:v>
                </c:pt>
                <c:pt idx="3256">
                  <c:v>3.7679999999999998</c:v>
                </c:pt>
                <c:pt idx="3257">
                  <c:v>3.8140000000000001</c:v>
                </c:pt>
                <c:pt idx="3258">
                  <c:v>3.8519999999999999</c:v>
                </c:pt>
                <c:pt idx="3259">
                  <c:v>3.9390000000000001</c:v>
                </c:pt>
                <c:pt idx="3260">
                  <c:v>3.7509999999999999</c:v>
                </c:pt>
                <c:pt idx="3261">
                  <c:v>3.762</c:v>
                </c:pt>
                <c:pt idx="3262">
                  <c:v>3.8159999999999998</c:v>
                </c:pt>
                <c:pt idx="3263">
                  <c:v>3.8119999999999998</c:v>
                </c:pt>
                <c:pt idx="3264">
                  <c:v>3.6509999999999998</c:v>
                </c:pt>
                <c:pt idx="3265">
                  <c:v>3.8170000000000002</c:v>
                </c:pt>
                <c:pt idx="3266">
                  <c:v>3.871</c:v>
                </c:pt>
                <c:pt idx="3267">
                  <c:v>4.0389999999999997</c:v>
                </c:pt>
                <c:pt idx="3268">
                  <c:v>4.0659999999999998</c:v>
                </c:pt>
                <c:pt idx="3269">
                  <c:v>4.117</c:v>
                </c:pt>
                <c:pt idx="3270">
                  <c:v>4.1710000000000003</c:v>
                </c:pt>
                <c:pt idx="3271">
                  <c:v>4.2389999999999999</c:v>
                </c:pt>
                <c:pt idx="3272">
                  <c:v>4.2670000000000003</c:v>
                </c:pt>
                <c:pt idx="3273">
                  <c:v>4.2279999999999998</c:v>
                </c:pt>
                <c:pt idx="3274">
                  <c:v>4.3280000000000003</c:v>
                </c:pt>
                <c:pt idx="3275">
                  <c:v>4.2960000000000003</c:v>
                </c:pt>
                <c:pt idx="3276">
                  <c:v>4.3259999999999996</c:v>
                </c:pt>
                <c:pt idx="3277">
                  <c:v>4.2969999999999997</c:v>
                </c:pt>
                <c:pt idx="3278">
                  <c:v>4.3090000000000002</c:v>
                </c:pt>
                <c:pt idx="3279">
                  <c:v>4.4669999999999996</c:v>
                </c:pt>
                <c:pt idx="3280">
                  <c:v>4.5979999999999999</c:v>
                </c:pt>
                <c:pt idx="3281">
                  <c:v>4.7370000000000001</c:v>
                </c:pt>
                <c:pt idx="3282">
                  <c:v>4.6390000000000002</c:v>
                </c:pt>
                <c:pt idx="3283">
                  <c:v>4.7009999999999996</c:v>
                </c:pt>
                <c:pt idx="3284">
                  <c:v>4.923</c:v>
                </c:pt>
                <c:pt idx="3285">
                  <c:v>4.827</c:v>
                </c:pt>
                <c:pt idx="3286">
                  <c:v>4.774</c:v>
                </c:pt>
                <c:pt idx="3287">
                  <c:v>4.6749999999999998</c:v>
                </c:pt>
                <c:pt idx="3288">
                  <c:v>4.6120000000000001</c:v>
                </c:pt>
                <c:pt idx="3289">
                  <c:v>4.58</c:v>
                </c:pt>
                <c:pt idx="3290">
                  <c:v>4.6429999999999998</c:v>
                </c:pt>
                <c:pt idx="3291">
                  <c:v>4.5129999999999999</c:v>
                </c:pt>
                <c:pt idx="3292">
                  <c:v>4.59</c:v>
                </c:pt>
                <c:pt idx="3293">
                  <c:v>4.51</c:v>
                </c:pt>
                <c:pt idx="3294">
                  <c:v>4.5190000000000001</c:v>
                </c:pt>
                <c:pt idx="3295">
                  <c:v>4.5860000000000003</c:v>
                </c:pt>
                <c:pt idx="3296">
                  <c:v>4.306</c:v>
                </c:pt>
                <c:pt idx="3297">
                  <c:v>4.3540000000000001</c:v>
                </c:pt>
                <c:pt idx="3298">
                  <c:v>4.3879999999999999</c:v>
                </c:pt>
                <c:pt idx="3299">
                  <c:v>4.4020000000000001</c:v>
                </c:pt>
                <c:pt idx="3300">
                  <c:v>4.399</c:v>
                </c:pt>
                <c:pt idx="3301">
                  <c:v>4.5650000000000004</c:v>
                </c:pt>
                <c:pt idx="3302">
                  <c:v>4.6820000000000004</c:v>
                </c:pt>
                <c:pt idx="3303">
                  <c:v>4.6870000000000003</c:v>
                </c:pt>
                <c:pt idx="3304">
                  <c:v>4.8540000000000001</c:v>
                </c:pt>
                <c:pt idx="3305">
                  <c:v>4.6159999999999997</c:v>
                </c:pt>
                <c:pt idx="3306">
                  <c:v>4.548</c:v>
                </c:pt>
                <c:pt idx="3307">
                  <c:v>4.7169999999999996</c:v>
                </c:pt>
                <c:pt idx="3308">
                  <c:v>4.8609999999999998</c:v>
                </c:pt>
                <c:pt idx="3309">
                  <c:v>4.7480000000000002</c:v>
                </c:pt>
                <c:pt idx="3310">
                  <c:v>4.8040000000000003</c:v>
                </c:pt>
                <c:pt idx="3311">
                  <c:v>4.7560000000000002</c:v>
                </c:pt>
                <c:pt idx="3312">
                  <c:v>4.8730000000000002</c:v>
                </c:pt>
                <c:pt idx="3313">
                  <c:v>4.9969999999999999</c:v>
                </c:pt>
                <c:pt idx="3314">
                  <c:v>5.1619999999999999</c:v>
                </c:pt>
                <c:pt idx="3315">
                  <c:v>4.9779999999999998</c:v>
                </c:pt>
                <c:pt idx="3316">
                  <c:v>5.1890000000000001</c:v>
                </c:pt>
                <c:pt idx="3317">
                  <c:v>5.0060000000000002</c:v>
                </c:pt>
                <c:pt idx="3318">
                  <c:v>4.7809999999999997</c:v>
                </c:pt>
                <c:pt idx="3319">
                  <c:v>4.6470000000000002</c:v>
                </c:pt>
                <c:pt idx="3320">
                  <c:v>4.6769999999999996</c:v>
                </c:pt>
                <c:pt idx="3321">
                  <c:v>4.8079999999999998</c:v>
                </c:pt>
                <c:pt idx="3322">
                  <c:v>4.9160000000000004</c:v>
                </c:pt>
                <c:pt idx="3323">
                  <c:v>4.7969999999999997</c:v>
                </c:pt>
                <c:pt idx="3324">
                  <c:v>4.6900000000000004</c:v>
                </c:pt>
                <c:pt idx="3325">
                  <c:v>4.4240000000000004</c:v>
                </c:pt>
                <c:pt idx="3326">
                  <c:v>4.2480000000000002</c:v>
                </c:pt>
                <c:pt idx="3327">
                  <c:v>4.3410000000000002</c:v>
                </c:pt>
                <c:pt idx="3328">
                  <c:v>4.2939999999999996</c:v>
                </c:pt>
                <c:pt idx="3329">
                  <c:v>4.1550000000000002</c:v>
                </c:pt>
                <c:pt idx="3330">
                  <c:v>4.0510000000000002</c:v>
                </c:pt>
                <c:pt idx="3331">
                  <c:v>4.0170000000000003</c:v>
                </c:pt>
                <c:pt idx="3332">
                  <c:v>4.0350000000000001</c:v>
                </c:pt>
                <c:pt idx="3333">
                  <c:v>4.1059999999999999</c:v>
                </c:pt>
                <c:pt idx="3334">
                  <c:v>4.1580000000000004</c:v>
                </c:pt>
                <c:pt idx="3335">
                  <c:v>4.3419999999999996</c:v>
                </c:pt>
                <c:pt idx="3336">
                  <c:v>4.3979999999999997</c:v>
                </c:pt>
                <c:pt idx="3337">
                  <c:v>4.3120000000000003</c:v>
                </c:pt>
                <c:pt idx="3338">
                  <c:v>4.3390000000000004</c:v>
                </c:pt>
                <c:pt idx="3339">
                  <c:v>4.2839999999999998</c:v>
                </c:pt>
                <c:pt idx="3340">
                  <c:v>4.1310000000000002</c:v>
                </c:pt>
                <c:pt idx="3341">
                  <c:v>4.17</c:v>
                </c:pt>
                <c:pt idx="3342">
                  <c:v>4.0149999999999997</c:v>
                </c:pt>
                <c:pt idx="3343">
                  <c:v>3.9289999999999998</c:v>
                </c:pt>
                <c:pt idx="3344">
                  <c:v>3.9910000000000001</c:v>
                </c:pt>
                <c:pt idx="3345">
                  <c:v>4.0129999999999999</c:v>
                </c:pt>
                <c:pt idx="3346">
                  <c:v>4</c:v>
                </c:pt>
                <c:pt idx="3347">
                  <c:v>3.92</c:v>
                </c:pt>
                <c:pt idx="3348">
                  <c:v>3.98</c:v>
                </c:pt>
                <c:pt idx="3349">
                  <c:v>4.2709999999999999</c:v>
                </c:pt>
                <c:pt idx="3350">
                  <c:v>4.2160000000000002</c:v>
                </c:pt>
                <c:pt idx="3351">
                  <c:v>4.2619999999999996</c:v>
                </c:pt>
                <c:pt idx="3352">
                  <c:v>4.2569999999999997</c:v>
                </c:pt>
                <c:pt idx="3353">
                  <c:v>4.1280000000000001</c:v>
                </c:pt>
                <c:pt idx="3354">
                  <c:v>3.9550000000000001</c:v>
                </c:pt>
                <c:pt idx="3355">
                  <c:v>3.9750000000000001</c:v>
                </c:pt>
                <c:pt idx="3356">
                  <c:v>3.944</c:v>
                </c:pt>
                <c:pt idx="3357">
                  <c:v>4.0389999999999997</c:v>
                </c:pt>
                <c:pt idx="3358">
                  <c:v>3.9849999999999999</c:v>
                </c:pt>
                <c:pt idx="3359">
                  <c:v>4.1989999999999998</c:v>
                </c:pt>
                <c:pt idx="3360">
                  <c:v>4.16</c:v>
                </c:pt>
                <c:pt idx="3361">
                  <c:v>4.008</c:v>
                </c:pt>
                <c:pt idx="3362">
                  <c:v>4.07</c:v>
                </c:pt>
                <c:pt idx="3363">
                  <c:v>3.9089999999999998</c:v>
                </c:pt>
                <c:pt idx="3364">
                  <c:v>4.0190000000000001</c:v>
                </c:pt>
                <c:pt idx="3365">
                  <c:v>4.0960000000000001</c:v>
                </c:pt>
                <c:pt idx="3366">
                  <c:v>4.2770000000000001</c:v>
                </c:pt>
                <c:pt idx="3367">
                  <c:v>4.0860000000000003</c:v>
                </c:pt>
                <c:pt idx="3368">
                  <c:v>3.8690000000000002</c:v>
                </c:pt>
                <c:pt idx="3369">
                  <c:v>3.9729999999999999</c:v>
                </c:pt>
                <c:pt idx="3370">
                  <c:v>3.8420000000000001</c:v>
                </c:pt>
                <c:pt idx="3371">
                  <c:v>3.8719999999999999</c:v>
                </c:pt>
                <c:pt idx="3372">
                  <c:v>3.9809999999999999</c:v>
                </c:pt>
                <c:pt idx="3373">
                  <c:v>4.1050000000000004</c:v>
                </c:pt>
                <c:pt idx="3374">
                  <c:v>4.13</c:v>
                </c:pt>
                <c:pt idx="3375">
                  <c:v>4.0789999999999997</c:v>
                </c:pt>
                <c:pt idx="3376">
                  <c:v>4.1689999999999996</c:v>
                </c:pt>
                <c:pt idx="3377">
                  <c:v>4.085</c:v>
                </c:pt>
                <c:pt idx="3378">
                  <c:v>4.3029999999999999</c:v>
                </c:pt>
                <c:pt idx="3379">
                  <c:v>4.3470000000000004</c:v>
                </c:pt>
                <c:pt idx="3380">
                  <c:v>4.391</c:v>
                </c:pt>
                <c:pt idx="3381">
                  <c:v>4.4000000000000004</c:v>
                </c:pt>
                <c:pt idx="3382">
                  <c:v>4.4400000000000004</c:v>
                </c:pt>
                <c:pt idx="3383">
                  <c:v>4.5590000000000002</c:v>
                </c:pt>
                <c:pt idx="3384">
                  <c:v>4.516</c:v>
                </c:pt>
                <c:pt idx="3385">
                  <c:v>4.5270000000000001</c:v>
                </c:pt>
                <c:pt idx="3386">
                  <c:v>4.593</c:v>
                </c:pt>
                <c:pt idx="3387">
                  <c:v>4.5750000000000002</c:v>
                </c:pt>
                <c:pt idx="3388">
                  <c:v>4.7569999999999997</c:v>
                </c:pt>
                <c:pt idx="3389">
                  <c:v>4.7080000000000002</c:v>
                </c:pt>
                <c:pt idx="3390">
                  <c:v>4.6790000000000003</c:v>
                </c:pt>
                <c:pt idx="3391">
                  <c:v>4.8129999999999997</c:v>
                </c:pt>
                <c:pt idx="3392">
                  <c:v>4.7670000000000003</c:v>
                </c:pt>
                <c:pt idx="3393">
                  <c:v>4.8159999999999998</c:v>
                </c:pt>
                <c:pt idx="3394">
                  <c:v>4.7779999999999996</c:v>
                </c:pt>
                <c:pt idx="3395">
                  <c:v>4.8949999999999996</c:v>
                </c:pt>
                <c:pt idx="3396">
                  <c:v>5.0439999999999996</c:v>
                </c:pt>
                <c:pt idx="3397">
                  <c:v>5.1719999999999997</c:v>
                </c:pt>
                <c:pt idx="3398">
                  <c:v>5.3860000000000001</c:v>
                </c:pt>
                <c:pt idx="3399">
                  <c:v>5.31</c:v>
                </c:pt>
                <c:pt idx="3400">
                  <c:v>5.468</c:v>
                </c:pt>
                <c:pt idx="3401">
                  <c:v>5.3959999999999999</c:v>
                </c:pt>
                <c:pt idx="3402">
                  <c:v>5.2919999999999998</c:v>
                </c:pt>
                <c:pt idx="3403">
                  <c:v>5.29</c:v>
                </c:pt>
                <c:pt idx="3404">
                  <c:v>5.4009999999999998</c:v>
                </c:pt>
                <c:pt idx="3405">
                  <c:v>5.5149999999999997</c:v>
                </c:pt>
                <c:pt idx="3406">
                  <c:v>5.4160000000000004</c:v>
                </c:pt>
                <c:pt idx="3407">
                  <c:v>5.4189999999999996</c:v>
                </c:pt>
                <c:pt idx="3408">
                  <c:v>5.4539999999999997</c:v>
                </c:pt>
                <c:pt idx="3409">
                  <c:v>5.4340000000000002</c:v>
                </c:pt>
                <c:pt idx="3410">
                  <c:v>5.1310000000000002</c:v>
                </c:pt>
                <c:pt idx="3411">
                  <c:v>5.1379999999999999</c:v>
                </c:pt>
                <c:pt idx="3412">
                  <c:v>5.274</c:v>
                </c:pt>
                <c:pt idx="3413">
                  <c:v>5.4850000000000003</c:v>
                </c:pt>
                <c:pt idx="3414">
                  <c:v>5.7220000000000004</c:v>
                </c:pt>
                <c:pt idx="3415">
                  <c:v>5.819</c:v>
                </c:pt>
                <c:pt idx="3416">
                  <c:v>5.6150000000000002</c:v>
                </c:pt>
                <c:pt idx="3417">
                  <c:v>5.4960000000000004</c:v>
                </c:pt>
                <c:pt idx="3418">
                  <c:v>5.5570000000000004</c:v>
                </c:pt>
                <c:pt idx="3419">
                  <c:v>5.6909999999999998</c:v>
                </c:pt>
                <c:pt idx="3420">
                  <c:v>5.5880000000000001</c:v>
                </c:pt>
                <c:pt idx="3421">
                  <c:v>5.7329999999999997</c:v>
                </c:pt>
                <c:pt idx="3422">
                  <c:v>5.5910000000000002</c:v>
                </c:pt>
                <c:pt idx="3423">
                  <c:v>5.4539999999999997</c:v>
                </c:pt>
                <c:pt idx="3424">
                  <c:v>5.7489999999999997</c:v>
                </c:pt>
                <c:pt idx="3425">
                  <c:v>5.806</c:v>
                </c:pt>
                <c:pt idx="3426">
                  <c:v>6.0090000000000003</c:v>
                </c:pt>
                <c:pt idx="3427">
                  <c:v>5.6369999999999996</c:v>
                </c:pt>
                <c:pt idx="3428">
                  <c:v>5.8840000000000003</c:v>
                </c:pt>
                <c:pt idx="3429">
                  <c:v>5.5720000000000001</c:v>
                </c:pt>
                <c:pt idx="3430">
                  <c:v>5.7089999999999996</c:v>
                </c:pt>
                <c:pt idx="3431">
                  <c:v>5.8140000000000001</c:v>
                </c:pt>
                <c:pt idx="3432">
                  <c:v>5.99</c:v>
                </c:pt>
                <c:pt idx="3433">
                  <c:v>5.6429999999999998</c:v>
                </c:pt>
                <c:pt idx="3434">
                  <c:v>5.8209999999999997</c:v>
                </c:pt>
                <c:pt idx="3435">
                  <c:v>5.7149999999999999</c:v>
                </c:pt>
                <c:pt idx="3436">
                  <c:v>5.6689999999999996</c:v>
                </c:pt>
                <c:pt idx="3437">
                  <c:v>5.782</c:v>
                </c:pt>
                <c:pt idx="3438">
                  <c:v>5.7679999999999998</c:v>
                </c:pt>
                <c:pt idx="3439">
                  <c:v>5.4619999999999997</c:v>
                </c:pt>
                <c:pt idx="3440">
                  <c:v>5.5229999999999997</c:v>
                </c:pt>
                <c:pt idx="3441">
                  <c:v>5.3319999999999999</c:v>
                </c:pt>
                <c:pt idx="3442">
                  <c:v>5.1630000000000003</c:v>
                </c:pt>
                <c:pt idx="3443">
                  <c:v>5.298</c:v>
                </c:pt>
                <c:pt idx="3444">
                  <c:v>4.8979999999999997</c:v>
                </c:pt>
                <c:pt idx="3445">
                  <c:v>5.1139999999999999</c:v>
                </c:pt>
                <c:pt idx="3446">
                  <c:v>4.9710000000000001</c:v>
                </c:pt>
                <c:pt idx="3447">
                  <c:v>4.5860000000000003</c:v>
                </c:pt>
                <c:pt idx="3448">
                  <c:v>4.4589999999999996</c:v>
                </c:pt>
                <c:pt idx="3449">
                  <c:v>4.53</c:v>
                </c:pt>
                <c:pt idx="3450">
                  <c:v>4.7619999999999996</c:v>
                </c:pt>
                <c:pt idx="3451">
                  <c:v>4.8479999999999999</c:v>
                </c:pt>
                <c:pt idx="3452">
                  <c:v>5.1920000000000002</c:v>
                </c:pt>
                <c:pt idx="3453">
                  <c:v>5.1630000000000003</c:v>
                </c:pt>
                <c:pt idx="3454">
                  <c:v>4.4859999999999998</c:v>
                </c:pt>
                <c:pt idx="3455">
                  <c:v>4.4729999999999999</c:v>
                </c:pt>
                <c:pt idx="3456">
                  <c:v>4.4240000000000004</c:v>
                </c:pt>
                <c:pt idx="3457">
                  <c:v>4.3419999999999996</c:v>
                </c:pt>
                <c:pt idx="3458">
                  <c:v>4.2539999999999996</c:v>
                </c:pt>
                <c:pt idx="3459">
                  <c:v>4.53</c:v>
                </c:pt>
                <c:pt idx="3460">
                  <c:v>4.6139999999999999</c:v>
                </c:pt>
                <c:pt idx="3461">
                  <c:v>4.3920000000000003</c:v>
                </c:pt>
                <c:pt idx="3462">
                  <c:v>4.37</c:v>
                </c:pt>
                <c:pt idx="3463">
                  <c:v>4.5030000000000001</c:v>
                </c:pt>
                <c:pt idx="3464">
                  <c:v>4.4669999999999996</c:v>
                </c:pt>
                <c:pt idx="3465">
                  <c:v>4.67</c:v>
                </c:pt>
                <c:pt idx="3466">
                  <c:v>4.5949999999999998</c:v>
                </c:pt>
                <c:pt idx="3467">
                  <c:v>4.782</c:v>
                </c:pt>
                <c:pt idx="3468">
                  <c:v>4.7249999999999996</c:v>
                </c:pt>
                <c:pt idx="3469">
                  <c:v>4.9219999999999997</c:v>
                </c:pt>
                <c:pt idx="3470">
                  <c:v>4.8239999999999998</c:v>
                </c:pt>
                <c:pt idx="3471">
                  <c:v>5.0449999999999999</c:v>
                </c:pt>
                <c:pt idx="3472">
                  <c:v>5.0620000000000003</c:v>
                </c:pt>
                <c:pt idx="3473">
                  <c:v>4.2889999999999997</c:v>
                </c:pt>
                <c:pt idx="3474">
                  <c:v>4.5570000000000004</c:v>
                </c:pt>
                <c:pt idx="3475">
                  <c:v>4.5129999999999999</c:v>
                </c:pt>
                <c:pt idx="3476">
                  <c:v>4.7869999999999999</c:v>
                </c:pt>
                <c:pt idx="3477">
                  <c:v>4.9470000000000001</c:v>
                </c:pt>
                <c:pt idx="3478">
                  <c:v>5.0999999999999996</c:v>
                </c:pt>
                <c:pt idx="3479">
                  <c:v>5.1609999999999996</c:v>
                </c:pt>
                <c:pt idx="3480">
                  <c:v>4.835</c:v>
                </c:pt>
                <c:pt idx="3481">
                  <c:v>4.7809999999999997</c:v>
                </c:pt>
                <c:pt idx="3482">
                  <c:v>4.4820000000000002</c:v>
                </c:pt>
                <c:pt idx="3483">
                  <c:v>4.4359999999999999</c:v>
                </c:pt>
                <c:pt idx="3484">
                  <c:v>4.5880000000000001</c:v>
                </c:pt>
                <c:pt idx="3485">
                  <c:v>4.88</c:v>
                </c:pt>
                <c:pt idx="3486">
                  <c:v>4.7699999999999996</c:v>
                </c:pt>
                <c:pt idx="3487">
                  <c:v>4.9630000000000001</c:v>
                </c:pt>
                <c:pt idx="3488">
                  <c:v>4.9039999999999999</c:v>
                </c:pt>
                <c:pt idx="3489">
                  <c:v>4.88</c:v>
                </c:pt>
                <c:pt idx="3490">
                  <c:v>4.9870000000000001</c:v>
                </c:pt>
                <c:pt idx="3491">
                  <c:v>4.718</c:v>
                </c:pt>
                <c:pt idx="3492">
                  <c:v>4.4660000000000002</c:v>
                </c:pt>
                <c:pt idx="3493">
                  <c:v>4.8410000000000002</c:v>
                </c:pt>
                <c:pt idx="3494">
                  <c:v>4.875</c:v>
                </c:pt>
                <c:pt idx="3495">
                  <c:v>3.73</c:v>
                </c:pt>
                <c:pt idx="3496">
                  <c:v>3.9849999999999999</c:v>
                </c:pt>
                <c:pt idx="3497">
                  <c:v>3.9550000000000001</c:v>
                </c:pt>
                <c:pt idx="3498">
                  <c:v>3.86</c:v>
                </c:pt>
                <c:pt idx="3499">
                  <c:v>3.609</c:v>
                </c:pt>
                <c:pt idx="3500">
                  <c:v>3.5760000000000001</c:v>
                </c:pt>
                <c:pt idx="3501">
                  <c:v>3.778</c:v>
                </c:pt>
                <c:pt idx="3502">
                  <c:v>3.4580000000000002</c:v>
                </c:pt>
                <c:pt idx="3503">
                  <c:v>3.76</c:v>
                </c:pt>
                <c:pt idx="3504">
                  <c:v>3.32</c:v>
                </c:pt>
                <c:pt idx="3505">
                  <c:v>3.2970000000000002</c:v>
                </c:pt>
                <c:pt idx="3506">
                  <c:v>2.96</c:v>
                </c:pt>
                <c:pt idx="3507">
                  <c:v>3.2559999999999998</c:v>
                </c:pt>
                <c:pt idx="3508">
                  <c:v>2.8290000000000002</c:v>
                </c:pt>
                <c:pt idx="3509">
                  <c:v>2.8069999999999999</c:v>
                </c:pt>
                <c:pt idx="3510">
                  <c:v>2.7280000000000002</c:v>
                </c:pt>
                <c:pt idx="3511">
                  <c:v>2.508</c:v>
                </c:pt>
                <c:pt idx="3512">
                  <c:v>2.7149999999999999</c:v>
                </c:pt>
                <c:pt idx="3513">
                  <c:v>2.8210000000000002</c:v>
                </c:pt>
                <c:pt idx="3514">
                  <c:v>2.9769999999999999</c:v>
                </c:pt>
                <c:pt idx="3515">
                  <c:v>3.0329999999999999</c:v>
                </c:pt>
                <c:pt idx="3516">
                  <c:v>2.843</c:v>
                </c:pt>
                <c:pt idx="3517">
                  <c:v>2.91</c:v>
                </c:pt>
                <c:pt idx="3518">
                  <c:v>2.8820000000000001</c:v>
                </c:pt>
                <c:pt idx="3519">
                  <c:v>2.923</c:v>
                </c:pt>
                <c:pt idx="3520">
                  <c:v>2.8039999999999998</c:v>
                </c:pt>
                <c:pt idx="3521">
                  <c:v>2.9449999999999998</c:v>
                </c:pt>
                <c:pt idx="3522">
                  <c:v>3.1190000000000002</c:v>
                </c:pt>
                <c:pt idx="3523">
                  <c:v>3.0960000000000001</c:v>
                </c:pt>
                <c:pt idx="3524">
                  <c:v>3.1629999999999998</c:v>
                </c:pt>
                <c:pt idx="3525">
                  <c:v>3.238</c:v>
                </c:pt>
                <c:pt idx="3526">
                  <c:v>3.3359999999999999</c:v>
                </c:pt>
                <c:pt idx="3527">
                  <c:v>3.4790000000000001</c:v>
                </c:pt>
                <c:pt idx="3528">
                  <c:v>3.5409999999999999</c:v>
                </c:pt>
                <c:pt idx="3529">
                  <c:v>3.641</c:v>
                </c:pt>
                <c:pt idx="3530">
                  <c:v>3.6739999999999999</c:v>
                </c:pt>
                <c:pt idx="3531">
                  <c:v>3.7429999999999999</c:v>
                </c:pt>
                <c:pt idx="3532">
                  <c:v>4.0419999999999998</c:v>
                </c:pt>
                <c:pt idx="3533">
                  <c:v>4.0010000000000003</c:v>
                </c:pt>
                <c:pt idx="3534">
                  <c:v>4.0309999999999997</c:v>
                </c:pt>
                <c:pt idx="3535">
                  <c:v>3.653</c:v>
                </c:pt>
                <c:pt idx="3536">
                  <c:v>3.7429999999999999</c:v>
                </c:pt>
                <c:pt idx="3537">
                  <c:v>3.379</c:v>
                </c:pt>
                <c:pt idx="3538">
                  <c:v>3.5350000000000001</c:v>
                </c:pt>
                <c:pt idx="3539">
                  <c:v>3.6040000000000001</c:v>
                </c:pt>
                <c:pt idx="3540">
                  <c:v>3.6949999999999998</c:v>
                </c:pt>
                <c:pt idx="3541">
                  <c:v>3.55</c:v>
                </c:pt>
                <c:pt idx="3542">
                  <c:v>3.7930000000000001</c:v>
                </c:pt>
                <c:pt idx="3543">
                  <c:v>3.7050000000000001</c:v>
                </c:pt>
                <c:pt idx="3544">
                  <c:v>3.6890000000000001</c:v>
                </c:pt>
                <c:pt idx="3545">
                  <c:v>3.669</c:v>
                </c:pt>
                <c:pt idx="3546">
                  <c:v>3.6680000000000001</c:v>
                </c:pt>
                <c:pt idx="3547">
                  <c:v>3.2829999999999999</c:v>
                </c:pt>
                <c:pt idx="3548">
                  <c:v>3.4289999999999998</c:v>
                </c:pt>
                <c:pt idx="3549">
                  <c:v>3.2629999999999999</c:v>
                </c:pt>
                <c:pt idx="3550">
                  <c:v>3.3730000000000002</c:v>
                </c:pt>
                <c:pt idx="3551">
                  <c:v>3.4079999999999999</c:v>
                </c:pt>
                <c:pt idx="3552">
                  <c:v>3.3530000000000002</c:v>
                </c:pt>
                <c:pt idx="3553">
                  <c:v>3.4289999999999998</c:v>
                </c:pt>
                <c:pt idx="3554">
                  <c:v>3.4870000000000001</c:v>
                </c:pt>
                <c:pt idx="3555">
                  <c:v>3.6150000000000002</c:v>
                </c:pt>
                <c:pt idx="3556">
                  <c:v>3.7949999999999999</c:v>
                </c:pt>
                <c:pt idx="3557">
                  <c:v>3.835</c:v>
                </c:pt>
                <c:pt idx="3558">
                  <c:v>3.944</c:v>
                </c:pt>
                <c:pt idx="3559">
                  <c:v>3.9489999999999998</c:v>
                </c:pt>
                <c:pt idx="3560">
                  <c:v>3.8439999999999999</c:v>
                </c:pt>
                <c:pt idx="3561">
                  <c:v>3.7610000000000001</c:v>
                </c:pt>
                <c:pt idx="3562">
                  <c:v>3.879</c:v>
                </c:pt>
                <c:pt idx="3563">
                  <c:v>3.9329999999999998</c:v>
                </c:pt>
                <c:pt idx="3564">
                  <c:v>4.032</c:v>
                </c:pt>
                <c:pt idx="3565">
                  <c:v>4.093</c:v>
                </c:pt>
                <c:pt idx="3566">
                  <c:v>4.2530000000000001</c:v>
                </c:pt>
                <c:pt idx="3567">
                  <c:v>4.1289999999999996</c:v>
                </c:pt>
                <c:pt idx="3568">
                  <c:v>4.1820000000000004</c:v>
                </c:pt>
                <c:pt idx="3569">
                  <c:v>3.8570000000000002</c:v>
                </c:pt>
                <c:pt idx="3570">
                  <c:v>3.9329999999999998</c:v>
                </c:pt>
                <c:pt idx="3571">
                  <c:v>3.7080000000000002</c:v>
                </c:pt>
                <c:pt idx="3572">
                  <c:v>3.7309999999999999</c:v>
                </c:pt>
                <c:pt idx="3573">
                  <c:v>3.7309999999999999</c:v>
                </c:pt>
                <c:pt idx="3574">
                  <c:v>3.8679999999999999</c:v>
                </c:pt>
                <c:pt idx="3575">
                  <c:v>3.81</c:v>
                </c:pt>
                <c:pt idx="3576">
                  <c:v>3.766</c:v>
                </c:pt>
                <c:pt idx="3577">
                  <c:v>4.12</c:v>
                </c:pt>
                <c:pt idx="3578">
                  <c:v>4.2489999999999997</c:v>
                </c:pt>
                <c:pt idx="3579">
                  <c:v>3.835</c:v>
                </c:pt>
                <c:pt idx="3580">
                  <c:v>3.9569999999999999</c:v>
                </c:pt>
                <c:pt idx="3581">
                  <c:v>3.5379999999999998</c:v>
                </c:pt>
                <c:pt idx="3582">
                  <c:v>3.5369999999999999</c:v>
                </c:pt>
                <c:pt idx="3583">
                  <c:v>3.5150000000000001</c:v>
                </c:pt>
                <c:pt idx="3584">
                  <c:v>3.6030000000000002</c:v>
                </c:pt>
                <c:pt idx="3585">
                  <c:v>3.97</c:v>
                </c:pt>
                <c:pt idx="3586">
                  <c:v>3.9140000000000001</c:v>
                </c:pt>
                <c:pt idx="3587">
                  <c:v>4.1390000000000002</c:v>
                </c:pt>
                <c:pt idx="3588">
                  <c:v>4.0979999999999999</c:v>
                </c:pt>
                <c:pt idx="3589">
                  <c:v>4.2919999999999998</c:v>
                </c:pt>
                <c:pt idx="3590">
                  <c:v>4.3330000000000002</c:v>
                </c:pt>
                <c:pt idx="3591">
                  <c:v>4.4489999999999998</c:v>
                </c:pt>
                <c:pt idx="3592">
                  <c:v>4.3019999999999996</c:v>
                </c:pt>
                <c:pt idx="3593">
                  <c:v>4.3109999999999999</c:v>
                </c:pt>
                <c:pt idx="3594">
                  <c:v>4.0810000000000004</c:v>
                </c:pt>
                <c:pt idx="3595">
                  <c:v>3.887</c:v>
                </c:pt>
                <c:pt idx="3596">
                  <c:v>3.6150000000000002</c:v>
                </c:pt>
                <c:pt idx="3597">
                  <c:v>3.7250000000000001</c:v>
                </c:pt>
                <c:pt idx="3598">
                  <c:v>3.5459999999999998</c:v>
                </c:pt>
                <c:pt idx="3599">
                  <c:v>3.3730000000000002</c:v>
                </c:pt>
                <c:pt idx="3600">
                  <c:v>3.403</c:v>
                </c:pt>
                <c:pt idx="3601">
                  <c:v>3.3210000000000002</c:v>
                </c:pt>
                <c:pt idx="3602">
                  <c:v>3.2530000000000001</c:v>
                </c:pt>
                <c:pt idx="3603">
                  <c:v>3.2970000000000002</c:v>
                </c:pt>
                <c:pt idx="3604">
                  <c:v>3.4089999999999998</c:v>
                </c:pt>
                <c:pt idx="3605">
                  <c:v>3.532</c:v>
                </c:pt>
                <c:pt idx="3606">
                  <c:v>3.5110000000000001</c:v>
                </c:pt>
                <c:pt idx="3607">
                  <c:v>3.54</c:v>
                </c:pt>
                <c:pt idx="3608">
                  <c:v>3.7290000000000001</c:v>
                </c:pt>
                <c:pt idx="3609">
                  <c:v>3.5990000000000002</c:v>
                </c:pt>
                <c:pt idx="3610">
                  <c:v>3.6930000000000001</c:v>
                </c:pt>
                <c:pt idx="3611">
                  <c:v>3.6890000000000001</c:v>
                </c:pt>
                <c:pt idx="3612">
                  <c:v>3.6280000000000001</c:v>
                </c:pt>
                <c:pt idx="3613">
                  <c:v>3.61</c:v>
                </c:pt>
                <c:pt idx="3614">
                  <c:v>3.63</c:v>
                </c:pt>
                <c:pt idx="3615">
                  <c:v>3.5619999999999998</c:v>
                </c:pt>
                <c:pt idx="3616">
                  <c:v>3.7320000000000002</c:v>
                </c:pt>
                <c:pt idx="3617">
                  <c:v>3.8010000000000002</c:v>
                </c:pt>
                <c:pt idx="3618">
                  <c:v>3.782</c:v>
                </c:pt>
                <c:pt idx="3619">
                  <c:v>3.6949999999999998</c:v>
                </c:pt>
                <c:pt idx="3620">
                  <c:v>3.7759999999999998</c:v>
                </c:pt>
                <c:pt idx="3621">
                  <c:v>3.7389999999999999</c:v>
                </c:pt>
                <c:pt idx="3622">
                  <c:v>3.6309999999999998</c:v>
                </c:pt>
                <c:pt idx="3623">
                  <c:v>3.9470000000000001</c:v>
                </c:pt>
                <c:pt idx="3624">
                  <c:v>4.3289999999999997</c:v>
                </c:pt>
                <c:pt idx="3625">
                  <c:v>4.3470000000000004</c:v>
                </c:pt>
                <c:pt idx="3626">
                  <c:v>4.2939999999999996</c:v>
                </c:pt>
                <c:pt idx="3627">
                  <c:v>4.2270000000000003</c:v>
                </c:pt>
                <c:pt idx="3628">
                  <c:v>4.1740000000000004</c:v>
                </c:pt>
                <c:pt idx="3629">
                  <c:v>3.6840000000000002</c:v>
                </c:pt>
                <c:pt idx="3630">
                  <c:v>3.8119999999999998</c:v>
                </c:pt>
                <c:pt idx="3631">
                  <c:v>3.85</c:v>
                </c:pt>
                <c:pt idx="3632">
                  <c:v>3.9319999999999999</c:v>
                </c:pt>
                <c:pt idx="3633">
                  <c:v>3.9950000000000001</c:v>
                </c:pt>
                <c:pt idx="3634">
                  <c:v>3.798</c:v>
                </c:pt>
                <c:pt idx="3635">
                  <c:v>3.84</c:v>
                </c:pt>
                <c:pt idx="3636">
                  <c:v>3.8650000000000002</c:v>
                </c:pt>
                <c:pt idx="3637">
                  <c:v>3.9449999999999998</c:v>
                </c:pt>
                <c:pt idx="3638">
                  <c:v>4.0880000000000001</c:v>
                </c:pt>
                <c:pt idx="3639">
                  <c:v>4.34</c:v>
                </c:pt>
                <c:pt idx="3640">
                  <c:v>4.282</c:v>
                </c:pt>
                <c:pt idx="3641">
                  <c:v>4.1520000000000001</c:v>
                </c:pt>
                <c:pt idx="3642">
                  <c:v>4.1980000000000004</c:v>
                </c:pt>
                <c:pt idx="3643">
                  <c:v>4.077</c:v>
                </c:pt>
                <c:pt idx="3644">
                  <c:v>4.056</c:v>
                </c:pt>
                <c:pt idx="3645">
                  <c:v>4.2359999999999998</c:v>
                </c:pt>
                <c:pt idx="3646">
                  <c:v>4.0970000000000004</c:v>
                </c:pt>
                <c:pt idx="3647">
                  <c:v>4.0060000000000002</c:v>
                </c:pt>
                <c:pt idx="3648">
                  <c:v>4.0780000000000003</c:v>
                </c:pt>
                <c:pt idx="3649">
                  <c:v>4.2140000000000004</c:v>
                </c:pt>
                <c:pt idx="3650">
                  <c:v>4.2030000000000003</c:v>
                </c:pt>
                <c:pt idx="3651">
                  <c:v>4.452</c:v>
                </c:pt>
                <c:pt idx="3652">
                  <c:v>4.4850000000000003</c:v>
                </c:pt>
                <c:pt idx="3653">
                  <c:v>4.532</c:v>
                </c:pt>
                <c:pt idx="3654">
                  <c:v>4.5430000000000001</c:v>
                </c:pt>
                <c:pt idx="3655">
                  <c:v>4.8070000000000004</c:v>
                </c:pt>
                <c:pt idx="3656">
                  <c:v>4.774</c:v>
                </c:pt>
                <c:pt idx="3657">
                  <c:v>4.6420000000000003</c:v>
                </c:pt>
                <c:pt idx="3658">
                  <c:v>4.5970000000000004</c:v>
                </c:pt>
                <c:pt idx="3659">
                  <c:v>4.5129999999999999</c:v>
                </c:pt>
                <c:pt idx="3660">
                  <c:v>4.5570000000000004</c:v>
                </c:pt>
                <c:pt idx="3661">
                  <c:v>4.4169999999999998</c:v>
                </c:pt>
                <c:pt idx="3662">
                  <c:v>4.5759999999999996</c:v>
                </c:pt>
                <c:pt idx="3663">
                  <c:v>4.476</c:v>
                </c:pt>
                <c:pt idx="3664">
                  <c:v>4.5030000000000001</c:v>
                </c:pt>
                <c:pt idx="3665">
                  <c:v>4.49</c:v>
                </c:pt>
                <c:pt idx="3666">
                  <c:v>4.5179999999999998</c:v>
                </c:pt>
                <c:pt idx="3667">
                  <c:v>4.681</c:v>
                </c:pt>
                <c:pt idx="3668">
                  <c:v>4.78</c:v>
                </c:pt>
                <c:pt idx="3669">
                  <c:v>4.6420000000000003</c:v>
                </c:pt>
                <c:pt idx="3670">
                  <c:v>4.8010000000000002</c:v>
                </c:pt>
                <c:pt idx="3671">
                  <c:v>4.843</c:v>
                </c:pt>
                <c:pt idx="3672">
                  <c:v>4.97</c:v>
                </c:pt>
                <c:pt idx="3673">
                  <c:v>5.1840000000000002</c:v>
                </c:pt>
                <c:pt idx="3674">
                  <c:v>5.5419999999999998</c:v>
                </c:pt>
                <c:pt idx="3675">
                  <c:v>5.516</c:v>
                </c:pt>
                <c:pt idx="3676">
                  <c:v>5.5830000000000002</c:v>
                </c:pt>
                <c:pt idx="3677">
                  <c:v>5.8719999999999999</c:v>
                </c:pt>
                <c:pt idx="3678">
                  <c:v>5.9829999999999997</c:v>
                </c:pt>
                <c:pt idx="3679">
                  <c:v>6.0720000000000001</c:v>
                </c:pt>
                <c:pt idx="3680">
                  <c:v>5.9710000000000001</c:v>
                </c:pt>
                <c:pt idx="3681">
                  <c:v>5.6219999999999999</c:v>
                </c:pt>
                <c:pt idx="3682">
                  <c:v>5.859</c:v>
                </c:pt>
                <c:pt idx="3683">
                  <c:v>6.1360000000000001</c:v>
                </c:pt>
                <c:pt idx="3684">
                  <c:v>5.8259999999999996</c:v>
                </c:pt>
                <c:pt idx="3685">
                  <c:v>5.91</c:v>
                </c:pt>
                <c:pt idx="3686">
                  <c:v>5.7370000000000001</c:v>
                </c:pt>
                <c:pt idx="3687">
                  <c:v>5.2939999999999996</c:v>
                </c:pt>
                <c:pt idx="3688">
                  <c:v>5.3339999999999996</c:v>
                </c:pt>
                <c:pt idx="3689">
                  <c:v>5.548</c:v>
                </c:pt>
                <c:pt idx="3690">
                  <c:v>5.6189999999999998</c:v>
                </c:pt>
                <c:pt idx="3691">
                  <c:v>5.7510000000000003</c:v>
                </c:pt>
                <c:pt idx="3692">
                  <c:v>5.6449999999999996</c:v>
                </c:pt>
                <c:pt idx="3693">
                  <c:v>5.4880000000000004</c:v>
                </c:pt>
                <c:pt idx="3694">
                  <c:v>5.5979999999999999</c:v>
                </c:pt>
                <c:pt idx="3695">
                  <c:v>5.6859999999999999</c:v>
                </c:pt>
                <c:pt idx="3696">
                  <c:v>5.5789999999999997</c:v>
                </c:pt>
                <c:pt idx="3697">
                  <c:v>5.5659999999999998</c:v>
                </c:pt>
                <c:pt idx="3698">
                  <c:v>5.742</c:v>
                </c:pt>
                <c:pt idx="3699">
                  <c:v>6.0170000000000003</c:v>
                </c:pt>
                <c:pt idx="3700">
                  <c:v>6.3470000000000004</c:v>
                </c:pt>
                <c:pt idx="3701">
                  <c:v>6.4240000000000004</c:v>
                </c:pt>
                <c:pt idx="3702">
                  <c:v>6.6040000000000001</c:v>
                </c:pt>
                <c:pt idx="3703">
                  <c:v>6.51</c:v>
                </c:pt>
                <c:pt idx="3704">
                  <c:v>6.8780000000000001</c:v>
                </c:pt>
                <c:pt idx="3705">
                  <c:v>6.3860000000000001</c:v>
                </c:pt>
                <c:pt idx="3706">
                  <c:v>6.8879999999999999</c:v>
                </c:pt>
                <c:pt idx="3707">
                  <c:v>6.48</c:v>
                </c:pt>
                <c:pt idx="3708">
                  <c:v>6.3159999999999998</c:v>
                </c:pt>
                <c:pt idx="3709">
                  <c:v>6.7430000000000003</c:v>
                </c:pt>
                <c:pt idx="3710">
                  <c:v>6.516</c:v>
                </c:pt>
                <c:pt idx="3711">
                  <c:v>6.5330000000000004</c:v>
                </c:pt>
                <c:pt idx="3712">
                  <c:v>6.3120000000000003</c:v>
                </c:pt>
                <c:pt idx="3713">
                  <c:v>6.3179999999999996</c:v>
                </c:pt>
                <c:pt idx="3714">
                  <c:v>6.4050000000000002</c:v>
                </c:pt>
                <c:pt idx="3715">
                  <c:v>6.7050000000000001</c:v>
                </c:pt>
                <c:pt idx="3716">
                  <c:v>7.2480000000000002</c:v>
                </c:pt>
                <c:pt idx="3717">
                  <c:v>6.7569999999999997</c:v>
                </c:pt>
                <c:pt idx="3718">
                  <c:v>6.9790000000000001</c:v>
                </c:pt>
                <c:pt idx="3719">
                  <c:v>7.2489999999999997</c:v>
                </c:pt>
                <c:pt idx="3720">
                  <c:v>7.2190000000000003</c:v>
                </c:pt>
                <c:pt idx="3721">
                  <c:v>6.8380000000000001</c:v>
                </c:pt>
                <c:pt idx="3722">
                  <c:v>6.7830000000000004</c:v>
                </c:pt>
                <c:pt idx="3723">
                  <c:v>6.431</c:v>
                </c:pt>
                <c:pt idx="3724">
                  <c:v>6.4690000000000003</c:v>
                </c:pt>
                <c:pt idx="3725">
                  <c:v>6.1859999999999999</c:v>
                </c:pt>
                <c:pt idx="3726">
                  <c:v>6.1210000000000004</c:v>
                </c:pt>
                <c:pt idx="3727">
                  <c:v>6.2389999999999999</c:v>
                </c:pt>
                <c:pt idx="3728">
                  <c:v>6.4189999999999996</c:v>
                </c:pt>
                <c:pt idx="3729">
                  <c:v>6.7770000000000001</c:v>
                </c:pt>
                <c:pt idx="3730">
                  <c:v>6.8440000000000003</c:v>
                </c:pt>
                <c:pt idx="3731">
                  <c:v>6.7409999999999997</c:v>
                </c:pt>
                <c:pt idx="3732">
                  <c:v>6.7859999999999996</c:v>
                </c:pt>
                <c:pt idx="3733">
                  <c:v>6.7030000000000003</c:v>
                </c:pt>
                <c:pt idx="3734">
                  <c:v>6.5919999999999996</c:v>
                </c:pt>
                <c:pt idx="3735">
                  <c:v>6.7270000000000003</c:v>
                </c:pt>
                <c:pt idx="3736">
                  <c:v>6.6879999999999997</c:v>
                </c:pt>
                <c:pt idx="3737">
                  <c:v>6.5350000000000001</c:v>
                </c:pt>
                <c:pt idx="3738">
                  <c:v>6.8250000000000002</c:v>
                </c:pt>
                <c:pt idx="3739">
                  <c:v>6.742</c:v>
                </c:pt>
                <c:pt idx="3740">
                  <c:v>6.7679999999999998</c:v>
                </c:pt>
                <c:pt idx="3741">
                  <c:v>6.835</c:v>
                </c:pt>
                <c:pt idx="3742">
                  <c:v>7.3579999999999997</c:v>
                </c:pt>
                <c:pt idx="3743">
                  <c:v>7.4809999999999999</c:v>
                </c:pt>
                <c:pt idx="3744">
                  <c:v>7.7279999999999998</c:v>
                </c:pt>
                <c:pt idx="3745">
                  <c:v>7.4379999999999997</c:v>
                </c:pt>
                <c:pt idx="3746">
                  <c:v>7.2210000000000001</c:v>
                </c:pt>
                <c:pt idx="3747">
                  <c:v>7.4720000000000004</c:v>
                </c:pt>
                <c:pt idx="3748">
                  <c:v>7.7240000000000002</c:v>
                </c:pt>
                <c:pt idx="3749">
                  <c:v>7.6790000000000003</c:v>
                </c:pt>
                <c:pt idx="3750">
                  <c:v>7.931</c:v>
                </c:pt>
                <c:pt idx="3751">
                  <c:v>7.6580000000000004</c:v>
                </c:pt>
                <c:pt idx="3752">
                  <c:v>7.5309999999999997</c:v>
                </c:pt>
                <c:pt idx="3753">
                  <c:v>7.6210000000000004</c:v>
                </c:pt>
                <c:pt idx="3754">
                  <c:v>7.91</c:v>
                </c:pt>
                <c:pt idx="3755">
                  <c:v>7.2789999999999999</c:v>
                </c:pt>
                <c:pt idx="3756">
                  <c:v>7.3739999999999997</c:v>
                </c:pt>
                <c:pt idx="3757">
                  <c:v>7.3659999999999997</c:v>
                </c:pt>
                <c:pt idx="3758">
                  <c:v>7.2480000000000002</c:v>
                </c:pt>
                <c:pt idx="3759">
                  <c:v>7.3929999999999998</c:v>
                </c:pt>
                <c:pt idx="3760">
                  <c:v>7.5350000000000001</c:v>
                </c:pt>
                <c:pt idx="3761">
                  <c:v>7.5270000000000001</c:v>
                </c:pt>
                <c:pt idx="3762">
                  <c:v>7.4489999999999998</c:v>
                </c:pt>
                <c:pt idx="3763">
                  <c:v>7.3220000000000001</c:v>
                </c:pt>
                <c:pt idx="3764">
                  <c:v>7.2640000000000002</c:v>
                </c:pt>
                <c:pt idx="3765">
                  <c:v>7.2610000000000001</c:v>
                </c:pt>
                <c:pt idx="3766">
                  <c:v>7.9429999999999996</c:v>
                </c:pt>
                <c:pt idx="3767">
                  <c:v>8.0500000000000007</c:v>
                </c:pt>
                <c:pt idx="3768">
                  <c:v>8.3940000000000001</c:v>
                </c:pt>
                <c:pt idx="3769">
                  <c:v>8.2780000000000005</c:v>
                </c:pt>
                <c:pt idx="3770">
                  <c:v>7.8250000000000002</c:v>
                </c:pt>
                <c:pt idx="3771">
                  <c:v>7.843</c:v>
                </c:pt>
                <c:pt idx="3772">
                  <c:v>8.2520000000000007</c:v>
                </c:pt>
                <c:pt idx="3773">
                  <c:v>8.077</c:v>
                </c:pt>
                <c:pt idx="3774">
                  <c:v>7.976</c:v>
                </c:pt>
                <c:pt idx="3775">
                  <c:v>7.8879999999999999</c:v>
                </c:pt>
                <c:pt idx="3776">
                  <c:v>8.0920000000000005</c:v>
                </c:pt>
                <c:pt idx="3777">
                  <c:v>8.1359999999999992</c:v>
                </c:pt>
                <c:pt idx="3778">
                  <c:v>8.4559999999999995</c:v>
                </c:pt>
                <c:pt idx="3779">
                  <c:v>8.33</c:v>
                </c:pt>
                <c:pt idx="3780">
                  <c:v>8.3490000000000002</c:v>
                </c:pt>
                <c:pt idx="3781">
                  <c:v>8.2479999999999993</c:v>
                </c:pt>
                <c:pt idx="3782">
                  <c:v>8.5709999999999997</c:v>
                </c:pt>
                <c:pt idx="3783">
                  <c:v>8.7729999999999997</c:v>
                </c:pt>
                <c:pt idx="3784">
                  <c:v>8.7260000000000009</c:v>
                </c:pt>
                <c:pt idx="3785">
                  <c:v>8.7260000000000009</c:v>
                </c:pt>
                <c:pt idx="3786">
                  <c:v>9.3889999999999993</c:v>
                </c:pt>
                <c:pt idx="3787">
                  <c:v>9.1189999999999998</c:v>
                </c:pt>
                <c:pt idx="3788">
                  <c:v>9.2479999999999993</c:v>
                </c:pt>
                <c:pt idx="3789">
                  <c:v>9.2170000000000005</c:v>
                </c:pt>
                <c:pt idx="3790">
                  <c:v>9.1630000000000003</c:v>
                </c:pt>
                <c:pt idx="3791">
                  <c:v>9.0839999999999996</c:v>
                </c:pt>
                <c:pt idx="3792">
                  <c:v>9.3230000000000004</c:v>
                </c:pt>
                <c:pt idx="3793">
                  <c:v>9.7880000000000003</c:v>
                </c:pt>
                <c:pt idx="3794">
                  <c:v>10.067</c:v>
                </c:pt>
                <c:pt idx="3795">
                  <c:v>10.51</c:v>
                </c:pt>
                <c:pt idx="3796">
                  <c:v>10.57</c:v>
                </c:pt>
                <c:pt idx="3797">
                  <c:v>10.537000000000001</c:v>
                </c:pt>
                <c:pt idx="3798">
                  <c:v>11.398</c:v>
                </c:pt>
                <c:pt idx="3799">
                  <c:v>11.477</c:v>
                </c:pt>
                <c:pt idx="3800">
                  <c:v>11.959</c:v>
                </c:pt>
                <c:pt idx="3801">
                  <c:v>11.904</c:v>
                </c:pt>
                <c:pt idx="3802">
                  <c:v>12.3</c:v>
                </c:pt>
                <c:pt idx="3803">
                  <c:v>12.006</c:v>
                </c:pt>
                <c:pt idx="3804">
                  <c:v>12.368</c:v>
                </c:pt>
                <c:pt idx="3805">
                  <c:v>12.977</c:v>
                </c:pt>
                <c:pt idx="3806">
                  <c:v>13.577</c:v>
                </c:pt>
                <c:pt idx="3807">
                  <c:v>13.388999999999999</c:v>
                </c:pt>
                <c:pt idx="3808">
                  <c:v>13.505000000000001</c:v>
                </c:pt>
                <c:pt idx="3809">
                  <c:v>13.353</c:v>
                </c:pt>
                <c:pt idx="3810">
                  <c:v>13.198</c:v>
                </c:pt>
                <c:pt idx="3811">
                  <c:v>13.105</c:v>
                </c:pt>
                <c:pt idx="3812">
                  <c:v>12.753</c:v>
                </c:pt>
                <c:pt idx="3813">
                  <c:v>13.010999999999999</c:v>
                </c:pt>
                <c:pt idx="3814">
                  <c:v>13.202999999999999</c:v>
                </c:pt>
                <c:pt idx="3815">
                  <c:v>12.994</c:v>
                </c:pt>
                <c:pt idx="3816">
                  <c:v>12.861000000000001</c:v>
                </c:pt>
                <c:pt idx="3817">
                  <c:v>13.21</c:v>
                </c:pt>
                <c:pt idx="3818">
                  <c:v>12.952</c:v>
                </c:pt>
                <c:pt idx="3819">
                  <c:v>12.933</c:v>
                </c:pt>
                <c:pt idx="3820">
                  <c:v>12.625</c:v>
                </c:pt>
                <c:pt idx="3821">
                  <c:v>12.798</c:v>
                </c:pt>
                <c:pt idx="3822">
                  <c:v>12.66</c:v>
                </c:pt>
                <c:pt idx="3823">
                  <c:v>12.435</c:v>
                </c:pt>
                <c:pt idx="3824">
                  <c:v>12.603999999999999</c:v>
                </c:pt>
                <c:pt idx="3825">
                  <c:v>12.693</c:v>
                </c:pt>
                <c:pt idx="3826">
                  <c:v>12.519</c:v>
                </c:pt>
                <c:pt idx="3827">
                  <c:v>12.379</c:v>
                </c:pt>
                <c:pt idx="3828">
                  <c:v>12.221</c:v>
                </c:pt>
                <c:pt idx="3829">
                  <c:v>11.968999999999999</c:v>
                </c:pt>
                <c:pt idx="3830">
                  <c:v>11.702999999999999</c:v>
                </c:pt>
                <c:pt idx="3831">
                  <c:v>11.474</c:v>
                </c:pt>
                <c:pt idx="3832">
                  <c:v>11.916</c:v>
                </c:pt>
                <c:pt idx="3833">
                  <c:v>11.801</c:v>
                </c:pt>
                <c:pt idx="3834">
                  <c:v>11.856999999999999</c:v>
                </c:pt>
                <c:pt idx="3835">
                  <c:v>11.696999999999999</c:v>
                </c:pt>
                <c:pt idx="3836">
                  <c:v>11.64</c:v>
                </c:pt>
                <c:pt idx="3837">
                  <c:v>11.365</c:v>
                </c:pt>
                <c:pt idx="3838">
                  <c:v>10.954000000000001</c:v>
                </c:pt>
                <c:pt idx="3839">
                  <c:v>11.093999999999999</c:v>
                </c:pt>
                <c:pt idx="3840">
                  <c:v>11.398999999999999</c:v>
                </c:pt>
                <c:pt idx="3841">
                  <c:v>11.598000000000001</c:v>
                </c:pt>
                <c:pt idx="3842">
                  <c:v>11.422000000000001</c:v>
                </c:pt>
                <c:pt idx="3843">
                  <c:v>11.301</c:v>
                </c:pt>
                <c:pt idx="3844">
                  <c:v>11.537000000000001</c:v>
                </c:pt>
                <c:pt idx="3845">
                  <c:v>11.263</c:v>
                </c:pt>
                <c:pt idx="3846">
                  <c:v>11.327</c:v>
                </c:pt>
                <c:pt idx="3847">
                  <c:v>11.15</c:v>
                </c:pt>
                <c:pt idx="3848">
                  <c:v>11.178000000000001</c:v>
                </c:pt>
                <c:pt idx="3849">
                  <c:v>10.776999999999999</c:v>
                </c:pt>
                <c:pt idx="3850">
                  <c:v>10.561</c:v>
                </c:pt>
                <c:pt idx="3851">
                  <c:v>10.843</c:v>
                </c:pt>
                <c:pt idx="3852">
                  <c:v>10.842000000000001</c:v>
                </c:pt>
                <c:pt idx="3853">
                  <c:v>11.28</c:v>
                </c:pt>
                <c:pt idx="3854">
                  <c:v>10.962999999999999</c:v>
                </c:pt>
                <c:pt idx="3855">
                  <c:v>10.79</c:v>
                </c:pt>
                <c:pt idx="3856">
                  <c:v>10.781000000000001</c:v>
                </c:pt>
                <c:pt idx="3857">
                  <c:v>10.606999999999999</c:v>
                </c:pt>
                <c:pt idx="3858">
                  <c:v>10.733000000000001</c:v>
                </c:pt>
                <c:pt idx="3859">
                  <c:v>10.587</c:v>
                </c:pt>
                <c:pt idx="3860">
                  <c:v>10.382999999999999</c:v>
                </c:pt>
                <c:pt idx="3861">
                  <c:v>10.433</c:v>
                </c:pt>
                <c:pt idx="3862">
                  <c:v>10.205</c:v>
                </c:pt>
                <c:pt idx="3863">
                  <c:v>10.053000000000001</c:v>
                </c:pt>
                <c:pt idx="3864">
                  <c:v>9.9009999999999998</c:v>
                </c:pt>
                <c:pt idx="3865">
                  <c:v>10.098000000000001</c:v>
                </c:pt>
                <c:pt idx="3866">
                  <c:v>10.055999999999999</c:v>
                </c:pt>
                <c:pt idx="3867">
                  <c:v>9.6969999999999992</c:v>
                </c:pt>
                <c:pt idx="3868">
                  <c:v>9.7910000000000004</c:v>
                </c:pt>
                <c:pt idx="3869">
                  <c:v>9.3219999999999992</c:v>
                </c:pt>
                <c:pt idx="3870">
                  <c:v>9.4169999999999998</c:v>
                </c:pt>
                <c:pt idx="3871">
                  <c:v>9.8320000000000007</c:v>
                </c:pt>
                <c:pt idx="3872">
                  <c:v>9.7240000000000002</c:v>
                </c:pt>
                <c:pt idx="3873">
                  <c:v>10.101000000000001</c:v>
                </c:pt>
                <c:pt idx="3874">
                  <c:v>9.8000000000000007</c:v>
                </c:pt>
                <c:pt idx="3875">
                  <c:v>9.5779999999999994</c:v>
                </c:pt>
                <c:pt idx="3876">
                  <c:v>9.5719999999999992</c:v>
                </c:pt>
                <c:pt idx="3877">
                  <c:v>9.4190000000000005</c:v>
                </c:pt>
                <c:pt idx="3878">
                  <c:v>9.3290000000000006</c:v>
                </c:pt>
                <c:pt idx="3879">
                  <c:v>9.0649999999999995</c:v>
                </c:pt>
                <c:pt idx="3880">
                  <c:v>9.0239999999999991</c:v>
                </c:pt>
                <c:pt idx="3881">
                  <c:v>9.4139999999999997</c:v>
                </c:pt>
                <c:pt idx="3882">
                  <c:v>9.1</c:v>
                </c:pt>
                <c:pt idx="3883">
                  <c:v>9.8680000000000003</c:v>
                </c:pt>
                <c:pt idx="3884">
                  <c:v>10.23</c:v>
                </c:pt>
                <c:pt idx="3885">
                  <c:v>10.010999999999999</c:v>
                </c:pt>
                <c:pt idx="3886">
                  <c:v>10</c:v>
                </c:pt>
                <c:pt idx="3887">
                  <c:v>10.023999999999999</c:v>
                </c:pt>
                <c:pt idx="3888">
                  <c:v>9.7690000000000001</c:v>
                </c:pt>
                <c:pt idx="3889">
                  <c:v>9.7420000000000009</c:v>
                </c:pt>
                <c:pt idx="3890">
                  <c:v>9.7409999999999997</c:v>
                </c:pt>
                <c:pt idx="3891">
                  <c:v>9.3529999999999998</c:v>
                </c:pt>
                <c:pt idx="3892">
                  <c:v>9.3460000000000001</c:v>
                </c:pt>
                <c:pt idx="3893">
                  <c:v>9.3659999999999997</c:v>
                </c:pt>
                <c:pt idx="3894">
                  <c:v>9.4429999999999996</c:v>
                </c:pt>
                <c:pt idx="3895">
                  <c:v>8.93</c:v>
                </c:pt>
                <c:pt idx="3896">
                  <c:v>9.2059999999999995</c:v>
                </c:pt>
                <c:pt idx="3897">
                  <c:v>9.1859999999999999</c:v>
                </c:pt>
                <c:pt idx="3898">
                  <c:v>9.1460000000000008</c:v>
                </c:pt>
                <c:pt idx="3899">
                  <c:v>8.891</c:v>
                </c:pt>
                <c:pt idx="3900">
                  <c:v>8.9649999999999999</c:v>
                </c:pt>
                <c:pt idx="3901">
                  <c:v>8.9770000000000003</c:v>
                </c:pt>
                <c:pt idx="3902">
                  <c:v>8.66</c:v>
                </c:pt>
                <c:pt idx="3903">
                  <c:v>8.7720000000000002</c:v>
                </c:pt>
                <c:pt idx="3904">
                  <c:v>8.3879999999999999</c:v>
                </c:pt>
                <c:pt idx="3905">
                  <c:v>8.4359999999999999</c:v>
                </c:pt>
                <c:pt idx="3906">
                  <c:v>8.5310000000000006</c:v>
                </c:pt>
                <c:pt idx="3907">
                  <c:v>8.3010000000000002</c:v>
                </c:pt>
                <c:pt idx="3908">
                  <c:v>8.1020000000000003</c:v>
                </c:pt>
                <c:pt idx="3909">
                  <c:v>7.9939999999999998</c:v>
                </c:pt>
                <c:pt idx="3910">
                  <c:v>7.9420000000000002</c:v>
                </c:pt>
                <c:pt idx="3911">
                  <c:v>7.8689999999999998</c:v>
                </c:pt>
                <c:pt idx="3912">
                  <c:v>7.74</c:v>
                </c:pt>
                <c:pt idx="3913">
                  <c:v>8.0739999999999998</c:v>
                </c:pt>
                <c:pt idx="3914">
                  <c:v>8.0449999999999999</c:v>
                </c:pt>
                <c:pt idx="3915">
                  <c:v>7.9960000000000004</c:v>
                </c:pt>
                <c:pt idx="3916">
                  <c:v>8.0950000000000006</c:v>
                </c:pt>
                <c:pt idx="3917">
                  <c:v>7.9829999999999997</c:v>
                </c:pt>
                <c:pt idx="3918">
                  <c:v>7.8019999999999996</c:v>
                </c:pt>
                <c:pt idx="3919">
                  <c:v>7.6210000000000004</c:v>
                </c:pt>
                <c:pt idx="3920">
                  <c:v>7.67</c:v>
                </c:pt>
                <c:pt idx="3921">
                  <c:v>7.9930000000000003</c:v>
                </c:pt>
                <c:pt idx="3922">
                  <c:v>8.0809999999999995</c:v>
                </c:pt>
                <c:pt idx="3923">
                  <c:v>8.1329999999999991</c:v>
                </c:pt>
                <c:pt idx="3924">
                  <c:v>8.1959999999999997</c:v>
                </c:pt>
                <c:pt idx="3925">
                  <c:v>8.3529999999999998</c:v>
                </c:pt>
                <c:pt idx="3926">
                  <c:v>8.2100000000000009</c:v>
                </c:pt>
                <c:pt idx="3927">
                  <c:v>8.2590000000000003</c:v>
                </c:pt>
                <c:pt idx="3928">
                  <c:v>8.0990000000000002</c:v>
                </c:pt>
                <c:pt idx="3929">
                  <c:v>7.9669999999999996</c:v>
                </c:pt>
                <c:pt idx="3930">
                  <c:v>7.8789999999999996</c:v>
                </c:pt>
                <c:pt idx="3931">
                  <c:v>7.8410000000000002</c:v>
                </c:pt>
                <c:pt idx="3932">
                  <c:v>7.6740000000000004</c:v>
                </c:pt>
                <c:pt idx="3933">
                  <c:v>7.85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0A-B744-B895-89CD278D2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9117784"/>
        <c:axId val="1879114176"/>
      </c:lineChart>
      <c:dateAx>
        <c:axId val="187911778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9114176"/>
        <c:crosses val="autoZero"/>
        <c:auto val="1"/>
        <c:lblOffset val="100"/>
        <c:baseTimeUnit val="days"/>
      </c:dateAx>
      <c:valAx>
        <c:axId val="187911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9117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143482064741905E-2"/>
          <c:y val="9.4413605813869594E-2"/>
          <c:w val="0.91574540682414696"/>
          <c:h val="0.7529864300262196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'[Chart in Microsoft PowerPoint]BLS Data Series'!$A$12:$A$192</c:f>
              <c:numCache>
                <c:formatCode>mmm\-yy</c:formatCode>
                <c:ptCount val="181"/>
                <c:pt idx="0">
                  <c:v>39448</c:v>
                </c:pt>
                <c:pt idx="1">
                  <c:v>39479</c:v>
                </c:pt>
                <c:pt idx="2">
                  <c:v>39508</c:v>
                </c:pt>
                <c:pt idx="3">
                  <c:v>39539</c:v>
                </c:pt>
                <c:pt idx="4">
                  <c:v>39569</c:v>
                </c:pt>
                <c:pt idx="5">
                  <c:v>39600</c:v>
                </c:pt>
                <c:pt idx="6">
                  <c:v>39630</c:v>
                </c:pt>
                <c:pt idx="7">
                  <c:v>39661</c:v>
                </c:pt>
                <c:pt idx="8">
                  <c:v>39692</c:v>
                </c:pt>
                <c:pt idx="9">
                  <c:v>39722</c:v>
                </c:pt>
                <c:pt idx="10">
                  <c:v>39753</c:v>
                </c:pt>
                <c:pt idx="11">
                  <c:v>39783</c:v>
                </c:pt>
                <c:pt idx="12">
                  <c:v>39814</c:v>
                </c:pt>
                <c:pt idx="13">
                  <c:v>39845</c:v>
                </c:pt>
                <c:pt idx="14">
                  <c:v>39873</c:v>
                </c:pt>
                <c:pt idx="15">
                  <c:v>39904</c:v>
                </c:pt>
                <c:pt idx="16">
                  <c:v>39934</c:v>
                </c:pt>
                <c:pt idx="17">
                  <c:v>39965</c:v>
                </c:pt>
                <c:pt idx="18">
                  <c:v>39995</c:v>
                </c:pt>
                <c:pt idx="19">
                  <c:v>40026</c:v>
                </c:pt>
                <c:pt idx="20">
                  <c:v>40057</c:v>
                </c:pt>
                <c:pt idx="21">
                  <c:v>40087</c:v>
                </c:pt>
                <c:pt idx="22">
                  <c:v>40118</c:v>
                </c:pt>
                <c:pt idx="23">
                  <c:v>40148</c:v>
                </c:pt>
                <c:pt idx="24">
                  <c:v>40179</c:v>
                </c:pt>
                <c:pt idx="25">
                  <c:v>40210</c:v>
                </c:pt>
                <c:pt idx="26">
                  <c:v>40238</c:v>
                </c:pt>
                <c:pt idx="27">
                  <c:v>40269</c:v>
                </c:pt>
                <c:pt idx="28">
                  <c:v>40299</c:v>
                </c:pt>
                <c:pt idx="29">
                  <c:v>40330</c:v>
                </c:pt>
                <c:pt idx="30">
                  <c:v>40360</c:v>
                </c:pt>
                <c:pt idx="31">
                  <c:v>40391</c:v>
                </c:pt>
                <c:pt idx="32">
                  <c:v>40422</c:v>
                </c:pt>
                <c:pt idx="33">
                  <c:v>40452</c:v>
                </c:pt>
                <c:pt idx="34">
                  <c:v>40483</c:v>
                </c:pt>
                <c:pt idx="35">
                  <c:v>40513</c:v>
                </c:pt>
                <c:pt idx="36">
                  <c:v>40544</c:v>
                </c:pt>
                <c:pt idx="37">
                  <c:v>40575</c:v>
                </c:pt>
                <c:pt idx="38">
                  <c:v>40603</c:v>
                </c:pt>
                <c:pt idx="39">
                  <c:v>40634</c:v>
                </c:pt>
                <c:pt idx="40">
                  <c:v>40664</c:v>
                </c:pt>
                <c:pt idx="41">
                  <c:v>40695</c:v>
                </c:pt>
                <c:pt idx="42">
                  <c:v>40725</c:v>
                </c:pt>
                <c:pt idx="43">
                  <c:v>40756</c:v>
                </c:pt>
                <c:pt idx="44">
                  <c:v>40787</c:v>
                </c:pt>
                <c:pt idx="45">
                  <c:v>40817</c:v>
                </c:pt>
                <c:pt idx="46">
                  <c:v>40848</c:v>
                </c:pt>
                <c:pt idx="47">
                  <c:v>40878</c:v>
                </c:pt>
                <c:pt idx="48">
                  <c:v>40909</c:v>
                </c:pt>
                <c:pt idx="49">
                  <c:v>40940</c:v>
                </c:pt>
                <c:pt idx="50">
                  <c:v>40969</c:v>
                </c:pt>
                <c:pt idx="51">
                  <c:v>41000</c:v>
                </c:pt>
                <c:pt idx="52">
                  <c:v>41030</c:v>
                </c:pt>
                <c:pt idx="53">
                  <c:v>41061</c:v>
                </c:pt>
                <c:pt idx="54">
                  <c:v>41091</c:v>
                </c:pt>
                <c:pt idx="55">
                  <c:v>41122</c:v>
                </c:pt>
                <c:pt idx="56">
                  <c:v>41153</c:v>
                </c:pt>
                <c:pt idx="57">
                  <c:v>41183</c:v>
                </c:pt>
                <c:pt idx="58">
                  <c:v>41214</c:v>
                </c:pt>
                <c:pt idx="59">
                  <c:v>41244</c:v>
                </c:pt>
                <c:pt idx="60">
                  <c:v>41275</c:v>
                </c:pt>
                <c:pt idx="61">
                  <c:v>41306</c:v>
                </c:pt>
                <c:pt idx="62">
                  <c:v>41334</c:v>
                </c:pt>
                <c:pt idx="63">
                  <c:v>41365</c:v>
                </c:pt>
                <c:pt idx="64">
                  <c:v>41395</c:v>
                </c:pt>
                <c:pt idx="65">
                  <c:v>41426</c:v>
                </c:pt>
                <c:pt idx="66">
                  <c:v>41456</c:v>
                </c:pt>
                <c:pt idx="67">
                  <c:v>41487</c:v>
                </c:pt>
                <c:pt idx="68">
                  <c:v>41518</c:v>
                </c:pt>
                <c:pt idx="69">
                  <c:v>41548</c:v>
                </c:pt>
                <c:pt idx="70">
                  <c:v>41579</c:v>
                </c:pt>
                <c:pt idx="71">
                  <c:v>41609</c:v>
                </c:pt>
                <c:pt idx="72">
                  <c:v>41640</c:v>
                </c:pt>
                <c:pt idx="73">
                  <c:v>41671</c:v>
                </c:pt>
                <c:pt idx="74">
                  <c:v>41699</c:v>
                </c:pt>
                <c:pt idx="75">
                  <c:v>41730</c:v>
                </c:pt>
                <c:pt idx="76">
                  <c:v>41760</c:v>
                </c:pt>
                <c:pt idx="77">
                  <c:v>41791</c:v>
                </c:pt>
                <c:pt idx="78">
                  <c:v>41821</c:v>
                </c:pt>
                <c:pt idx="79">
                  <c:v>41852</c:v>
                </c:pt>
                <c:pt idx="80">
                  <c:v>41883</c:v>
                </c:pt>
                <c:pt idx="81">
                  <c:v>41913</c:v>
                </c:pt>
                <c:pt idx="82">
                  <c:v>41944</c:v>
                </c:pt>
                <c:pt idx="83">
                  <c:v>41974</c:v>
                </c:pt>
                <c:pt idx="84">
                  <c:v>42005</c:v>
                </c:pt>
                <c:pt idx="85">
                  <c:v>42036</c:v>
                </c:pt>
                <c:pt idx="86">
                  <c:v>42064</c:v>
                </c:pt>
                <c:pt idx="87">
                  <c:v>42095</c:v>
                </c:pt>
                <c:pt idx="88">
                  <c:v>42125</c:v>
                </c:pt>
                <c:pt idx="89">
                  <c:v>42156</c:v>
                </c:pt>
                <c:pt idx="90">
                  <c:v>42186</c:v>
                </c:pt>
                <c:pt idx="91">
                  <c:v>42217</c:v>
                </c:pt>
                <c:pt idx="92">
                  <c:v>42248</c:v>
                </c:pt>
                <c:pt idx="93">
                  <c:v>42278</c:v>
                </c:pt>
                <c:pt idx="94">
                  <c:v>42309</c:v>
                </c:pt>
                <c:pt idx="95">
                  <c:v>42339</c:v>
                </c:pt>
                <c:pt idx="96">
                  <c:v>42370</c:v>
                </c:pt>
                <c:pt idx="97">
                  <c:v>42401</c:v>
                </c:pt>
                <c:pt idx="98">
                  <c:v>42430</c:v>
                </c:pt>
                <c:pt idx="99">
                  <c:v>42461</c:v>
                </c:pt>
                <c:pt idx="100">
                  <c:v>42491</c:v>
                </c:pt>
                <c:pt idx="101">
                  <c:v>42522</c:v>
                </c:pt>
                <c:pt idx="102">
                  <c:v>42552</c:v>
                </c:pt>
                <c:pt idx="103">
                  <c:v>42583</c:v>
                </c:pt>
                <c:pt idx="104">
                  <c:v>42614</c:v>
                </c:pt>
                <c:pt idx="105">
                  <c:v>42644</c:v>
                </c:pt>
                <c:pt idx="106">
                  <c:v>42675</c:v>
                </c:pt>
                <c:pt idx="107">
                  <c:v>42705</c:v>
                </c:pt>
                <c:pt idx="108">
                  <c:v>42736</c:v>
                </c:pt>
                <c:pt idx="109">
                  <c:v>42767</c:v>
                </c:pt>
                <c:pt idx="110">
                  <c:v>42795</c:v>
                </c:pt>
                <c:pt idx="111">
                  <c:v>42826</c:v>
                </c:pt>
                <c:pt idx="112">
                  <c:v>42856</c:v>
                </c:pt>
                <c:pt idx="113">
                  <c:v>42887</c:v>
                </c:pt>
                <c:pt idx="114">
                  <c:v>42917</c:v>
                </c:pt>
                <c:pt idx="115">
                  <c:v>42948</c:v>
                </c:pt>
                <c:pt idx="116">
                  <c:v>42979</c:v>
                </c:pt>
                <c:pt idx="117">
                  <c:v>43009</c:v>
                </c:pt>
                <c:pt idx="118">
                  <c:v>43040</c:v>
                </c:pt>
                <c:pt idx="119">
                  <c:v>43070</c:v>
                </c:pt>
                <c:pt idx="120">
                  <c:v>43101</c:v>
                </c:pt>
                <c:pt idx="121">
                  <c:v>43132</c:v>
                </c:pt>
                <c:pt idx="122">
                  <c:v>43160</c:v>
                </c:pt>
                <c:pt idx="123">
                  <c:v>43191</c:v>
                </c:pt>
                <c:pt idx="124">
                  <c:v>43221</c:v>
                </c:pt>
                <c:pt idx="125">
                  <c:v>43252</c:v>
                </c:pt>
                <c:pt idx="126">
                  <c:v>43282</c:v>
                </c:pt>
                <c:pt idx="127">
                  <c:v>43313</c:v>
                </c:pt>
                <c:pt idx="128">
                  <c:v>43344</c:v>
                </c:pt>
                <c:pt idx="129">
                  <c:v>43374</c:v>
                </c:pt>
                <c:pt idx="130">
                  <c:v>43405</c:v>
                </c:pt>
                <c:pt idx="131">
                  <c:v>43435</c:v>
                </c:pt>
                <c:pt idx="132">
                  <c:v>43466</c:v>
                </c:pt>
                <c:pt idx="133">
                  <c:v>43497</c:v>
                </c:pt>
                <c:pt idx="134">
                  <c:v>43525</c:v>
                </c:pt>
                <c:pt idx="135">
                  <c:v>43556</c:v>
                </c:pt>
                <c:pt idx="136">
                  <c:v>43586</c:v>
                </c:pt>
                <c:pt idx="137">
                  <c:v>43617</c:v>
                </c:pt>
                <c:pt idx="138">
                  <c:v>43647</c:v>
                </c:pt>
                <c:pt idx="139">
                  <c:v>43678</c:v>
                </c:pt>
                <c:pt idx="140">
                  <c:v>43709</c:v>
                </c:pt>
                <c:pt idx="141">
                  <c:v>43739</c:v>
                </c:pt>
                <c:pt idx="142">
                  <c:v>43770</c:v>
                </c:pt>
                <c:pt idx="143">
                  <c:v>43800</c:v>
                </c:pt>
                <c:pt idx="144">
                  <c:v>43831</c:v>
                </c:pt>
                <c:pt idx="145">
                  <c:v>43862</c:v>
                </c:pt>
                <c:pt idx="146">
                  <c:v>43891</c:v>
                </c:pt>
                <c:pt idx="147">
                  <c:v>43922</c:v>
                </c:pt>
                <c:pt idx="148">
                  <c:v>43952</c:v>
                </c:pt>
                <c:pt idx="149">
                  <c:v>43983</c:v>
                </c:pt>
                <c:pt idx="150">
                  <c:v>44013</c:v>
                </c:pt>
                <c:pt idx="151">
                  <c:v>44044</c:v>
                </c:pt>
                <c:pt idx="152">
                  <c:v>44075</c:v>
                </c:pt>
                <c:pt idx="153">
                  <c:v>44105</c:v>
                </c:pt>
                <c:pt idx="154">
                  <c:v>44136</c:v>
                </c:pt>
                <c:pt idx="155">
                  <c:v>44166</c:v>
                </c:pt>
                <c:pt idx="156">
                  <c:v>44197</c:v>
                </c:pt>
                <c:pt idx="157">
                  <c:v>44228</c:v>
                </c:pt>
                <c:pt idx="158">
                  <c:v>44256</c:v>
                </c:pt>
                <c:pt idx="159">
                  <c:v>44287</c:v>
                </c:pt>
                <c:pt idx="160">
                  <c:v>44317</c:v>
                </c:pt>
                <c:pt idx="161">
                  <c:v>44348</c:v>
                </c:pt>
                <c:pt idx="162">
                  <c:v>44378</c:v>
                </c:pt>
                <c:pt idx="163">
                  <c:v>44409</c:v>
                </c:pt>
                <c:pt idx="164">
                  <c:v>44440</c:v>
                </c:pt>
                <c:pt idx="165">
                  <c:v>44470</c:v>
                </c:pt>
                <c:pt idx="166">
                  <c:v>44501</c:v>
                </c:pt>
                <c:pt idx="167">
                  <c:v>44531</c:v>
                </c:pt>
                <c:pt idx="168">
                  <c:v>44562</c:v>
                </c:pt>
                <c:pt idx="169">
                  <c:v>44593</c:v>
                </c:pt>
                <c:pt idx="170">
                  <c:v>44621</c:v>
                </c:pt>
                <c:pt idx="171">
                  <c:v>44652</c:v>
                </c:pt>
                <c:pt idx="172">
                  <c:v>44682</c:v>
                </c:pt>
                <c:pt idx="173">
                  <c:v>44713</c:v>
                </c:pt>
                <c:pt idx="174">
                  <c:v>44743</c:v>
                </c:pt>
                <c:pt idx="175">
                  <c:v>44774</c:v>
                </c:pt>
                <c:pt idx="176">
                  <c:v>44805</c:v>
                </c:pt>
                <c:pt idx="177">
                  <c:v>44835</c:v>
                </c:pt>
                <c:pt idx="178">
                  <c:v>44866</c:v>
                </c:pt>
                <c:pt idx="179">
                  <c:v>44896</c:v>
                </c:pt>
                <c:pt idx="180">
                  <c:v>44927</c:v>
                </c:pt>
              </c:numCache>
            </c:numRef>
          </c:cat>
          <c:val>
            <c:numRef>
              <c:f>'[Chart in Microsoft PowerPoint]BLS Data Series'!$B$12:$B$192</c:f>
              <c:numCache>
                <c:formatCode>#0.000</c:formatCode>
                <c:ptCount val="181"/>
                <c:pt idx="0">
                  <c:v>0.11600000000000001</c:v>
                </c:pt>
                <c:pt idx="1">
                  <c:v>0.11600000000000001</c:v>
                </c:pt>
                <c:pt idx="2">
                  <c:v>0.11600000000000001</c:v>
                </c:pt>
                <c:pt idx="3">
                  <c:v>0.11799999999999999</c:v>
                </c:pt>
                <c:pt idx="4">
                  <c:v>0.12</c:v>
                </c:pt>
                <c:pt idx="5">
                  <c:v>0.128</c:v>
                </c:pt>
                <c:pt idx="6">
                  <c:v>0.13100000000000001</c:v>
                </c:pt>
                <c:pt idx="7">
                  <c:v>0.13200000000000001</c:v>
                </c:pt>
                <c:pt idx="8">
                  <c:v>0.13</c:v>
                </c:pt>
                <c:pt idx="9">
                  <c:v>0.126</c:v>
                </c:pt>
                <c:pt idx="10">
                  <c:v>0.123</c:v>
                </c:pt>
                <c:pt idx="11">
                  <c:v>0.124</c:v>
                </c:pt>
                <c:pt idx="12">
                  <c:v>0.126</c:v>
                </c:pt>
                <c:pt idx="13">
                  <c:v>0.126</c:v>
                </c:pt>
                <c:pt idx="14">
                  <c:v>0.126</c:v>
                </c:pt>
                <c:pt idx="15">
                  <c:v>0.125</c:v>
                </c:pt>
                <c:pt idx="16">
                  <c:v>0.126</c:v>
                </c:pt>
                <c:pt idx="17">
                  <c:v>0.13200000000000001</c:v>
                </c:pt>
                <c:pt idx="18">
                  <c:v>0.13100000000000001</c:v>
                </c:pt>
                <c:pt idx="19">
                  <c:v>0.13</c:v>
                </c:pt>
                <c:pt idx="20">
                  <c:v>0.13</c:v>
                </c:pt>
                <c:pt idx="21">
                  <c:v>0.126</c:v>
                </c:pt>
                <c:pt idx="22">
                  <c:v>0.124</c:v>
                </c:pt>
                <c:pt idx="23">
                  <c:v>0.124</c:v>
                </c:pt>
                <c:pt idx="24">
                  <c:v>0.124</c:v>
                </c:pt>
                <c:pt idx="25">
                  <c:v>0.123</c:v>
                </c:pt>
                <c:pt idx="26">
                  <c:v>0.125</c:v>
                </c:pt>
                <c:pt idx="27">
                  <c:v>0.126</c:v>
                </c:pt>
                <c:pt idx="28">
                  <c:v>0.127</c:v>
                </c:pt>
                <c:pt idx="29">
                  <c:v>0.13200000000000001</c:v>
                </c:pt>
                <c:pt idx="30">
                  <c:v>0.13300000000000001</c:v>
                </c:pt>
                <c:pt idx="31">
                  <c:v>0.13300000000000001</c:v>
                </c:pt>
                <c:pt idx="32">
                  <c:v>0.13200000000000001</c:v>
                </c:pt>
                <c:pt idx="33">
                  <c:v>0.127</c:v>
                </c:pt>
                <c:pt idx="34">
                  <c:v>0.125</c:v>
                </c:pt>
                <c:pt idx="35">
                  <c:v>0.125</c:v>
                </c:pt>
                <c:pt idx="36">
                  <c:v>0.125</c:v>
                </c:pt>
                <c:pt idx="37">
                  <c:v>0.125</c:v>
                </c:pt>
                <c:pt idx="38">
                  <c:v>0.127</c:v>
                </c:pt>
                <c:pt idx="39">
                  <c:v>0.127</c:v>
                </c:pt>
                <c:pt idx="40">
                  <c:v>0.129</c:v>
                </c:pt>
                <c:pt idx="41">
                  <c:v>0.13400000000000001</c:v>
                </c:pt>
                <c:pt idx="42">
                  <c:v>0.13500000000000001</c:v>
                </c:pt>
                <c:pt idx="43">
                  <c:v>0.13500000000000001</c:v>
                </c:pt>
                <c:pt idx="44">
                  <c:v>0.13500000000000001</c:v>
                </c:pt>
                <c:pt idx="45">
                  <c:v>0.13</c:v>
                </c:pt>
                <c:pt idx="46">
                  <c:v>0.128</c:v>
                </c:pt>
                <c:pt idx="47">
                  <c:v>0.127</c:v>
                </c:pt>
                <c:pt idx="48">
                  <c:v>0.128</c:v>
                </c:pt>
                <c:pt idx="49">
                  <c:v>0.128</c:v>
                </c:pt>
                <c:pt idx="50">
                  <c:v>0.127</c:v>
                </c:pt>
                <c:pt idx="51">
                  <c:v>0.127</c:v>
                </c:pt>
                <c:pt idx="52">
                  <c:v>0.129</c:v>
                </c:pt>
                <c:pt idx="53">
                  <c:v>0.13500000000000001</c:v>
                </c:pt>
                <c:pt idx="54">
                  <c:v>0.13300000000000001</c:v>
                </c:pt>
                <c:pt idx="55">
                  <c:v>0.13300000000000001</c:v>
                </c:pt>
                <c:pt idx="56">
                  <c:v>0.13300000000000001</c:v>
                </c:pt>
                <c:pt idx="57">
                  <c:v>0.128</c:v>
                </c:pt>
                <c:pt idx="58">
                  <c:v>0.127</c:v>
                </c:pt>
                <c:pt idx="59">
                  <c:v>0.127</c:v>
                </c:pt>
                <c:pt idx="60">
                  <c:v>0.129</c:v>
                </c:pt>
                <c:pt idx="61">
                  <c:v>0.129</c:v>
                </c:pt>
                <c:pt idx="62">
                  <c:v>0.128</c:v>
                </c:pt>
                <c:pt idx="63">
                  <c:v>0.128</c:v>
                </c:pt>
                <c:pt idx="64">
                  <c:v>0.13100000000000001</c:v>
                </c:pt>
                <c:pt idx="65">
                  <c:v>0.13700000000000001</c:v>
                </c:pt>
                <c:pt idx="66">
                  <c:v>0.13700000000000001</c:v>
                </c:pt>
                <c:pt idx="67">
                  <c:v>0.13700000000000001</c:v>
                </c:pt>
                <c:pt idx="68">
                  <c:v>0.13700000000000001</c:v>
                </c:pt>
                <c:pt idx="69">
                  <c:v>0.13200000000000001</c:v>
                </c:pt>
                <c:pt idx="70">
                  <c:v>0.13</c:v>
                </c:pt>
                <c:pt idx="71">
                  <c:v>0.13100000000000001</c:v>
                </c:pt>
                <c:pt idx="72">
                  <c:v>0.13400000000000001</c:v>
                </c:pt>
                <c:pt idx="73">
                  <c:v>0.13400000000000001</c:v>
                </c:pt>
                <c:pt idx="74">
                  <c:v>0.13500000000000001</c:v>
                </c:pt>
                <c:pt idx="75">
                  <c:v>0.13100000000000001</c:v>
                </c:pt>
                <c:pt idx="76">
                  <c:v>0.13600000000000001</c:v>
                </c:pt>
                <c:pt idx="77">
                  <c:v>0.14299999999999999</c:v>
                </c:pt>
                <c:pt idx="78">
                  <c:v>0.14299999999999999</c:v>
                </c:pt>
                <c:pt idx="79">
                  <c:v>0.14299999999999999</c:v>
                </c:pt>
                <c:pt idx="80">
                  <c:v>0.14099999999999999</c:v>
                </c:pt>
                <c:pt idx="81">
                  <c:v>0.13600000000000001</c:v>
                </c:pt>
                <c:pt idx="82">
                  <c:v>0.13400000000000001</c:v>
                </c:pt>
                <c:pt idx="83">
                  <c:v>0.13500000000000001</c:v>
                </c:pt>
                <c:pt idx="84">
                  <c:v>0.13800000000000001</c:v>
                </c:pt>
                <c:pt idx="85">
                  <c:v>0.13800000000000001</c:v>
                </c:pt>
                <c:pt idx="86">
                  <c:v>0.13600000000000001</c:v>
                </c:pt>
                <c:pt idx="87">
                  <c:v>0.13700000000000001</c:v>
                </c:pt>
                <c:pt idx="88">
                  <c:v>0.13700000000000001</c:v>
                </c:pt>
                <c:pt idx="89">
                  <c:v>0.14299999999999999</c:v>
                </c:pt>
                <c:pt idx="90">
                  <c:v>0.14199999999999999</c:v>
                </c:pt>
                <c:pt idx="91">
                  <c:v>0.14199999999999999</c:v>
                </c:pt>
                <c:pt idx="92">
                  <c:v>0.14099999999999999</c:v>
                </c:pt>
                <c:pt idx="93">
                  <c:v>0.13600000000000001</c:v>
                </c:pt>
                <c:pt idx="94">
                  <c:v>0.13400000000000001</c:v>
                </c:pt>
                <c:pt idx="95">
                  <c:v>0.13300000000000001</c:v>
                </c:pt>
                <c:pt idx="96">
                  <c:v>0.13400000000000001</c:v>
                </c:pt>
                <c:pt idx="97">
                  <c:v>0.13400000000000001</c:v>
                </c:pt>
                <c:pt idx="98">
                  <c:v>0.13400000000000001</c:v>
                </c:pt>
                <c:pt idx="99">
                  <c:v>0.13400000000000001</c:v>
                </c:pt>
                <c:pt idx="100">
                  <c:v>0.13300000000000001</c:v>
                </c:pt>
                <c:pt idx="101">
                  <c:v>0.13800000000000001</c:v>
                </c:pt>
                <c:pt idx="102">
                  <c:v>0.13900000000000001</c:v>
                </c:pt>
                <c:pt idx="103">
                  <c:v>0.13900000000000001</c:v>
                </c:pt>
                <c:pt idx="104">
                  <c:v>0.13900000000000001</c:v>
                </c:pt>
                <c:pt idx="105">
                  <c:v>0.13400000000000001</c:v>
                </c:pt>
                <c:pt idx="106">
                  <c:v>0.13100000000000001</c:v>
                </c:pt>
                <c:pt idx="107">
                  <c:v>0.13300000000000001</c:v>
                </c:pt>
                <c:pt idx="108">
                  <c:v>0.13400000000000001</c:v>
                </c:pt>
                <c:pt idx="109">
                  <c:v>0.13500000000000001</c:v>
                </c:pt>
                <c:pt idx="110">
                  <c:v>0.13400000000000001</c:v>
                </c:pt>
                <c:pt idx="111">
                  <c:v>0.13500000000000001</c:v>
                </c:pt>
                <c:pt idx="112">
                  <c:v>0.13700000000000001</c:v>
                </c:pt>
                <c:pt idx="113">
                  <c:v>0.14199999999999999</c:v>
                </c:pt>
                <c:pt idx="114">
                  <c:v>0.14299999999999999</c:v>
                </c:pt>
                <c:pt idx="115">
                  <c:v>0.14199999999999999</c:v>
                </c:pt>
                <c:pt idx="116">
                  <c:v>0.14199999999999999</c:v>
                </c:pt>
                <c:pt idx="117">
                  <c:v>0.13700000000000001</c:v>
                </c:pt>
                <c:pt idx="118">
                  <c:v>0.13600000000000001</c:v>
                </c:pt>
                <c:pt idx="119">
                  <c:v>0.13600000000000001</c:v>
                </c:pt>
                <c:pt idx="120">
                  <c:v>0.13500000000000001</c:v>
                </c:pt>
                <c:pt idx="121">
                  <c:v>0.13500000000000001</c:v>
                </c:pt>
                <c:pt idx="122">
                  <c:v>0.13500000000000001</c:v>
                </c:pt>
                <c:pt idx="123">
                  <c:v>0.13400000000000001</c:v>
                </c:pt>
                <c:pt idx="124">
                  <c:v>0.13600000000000001</c:v>
                </c:pt>
                <c:pt idx="125">
                  <c:v>0.13900000000000001</c:v>
                </c:pt>
                <c:pt idx="126">
                  <c:v>0.13900000000000001</c:v>
                </c:pt>
                <c:pt idx="127">
                  <c:v>0.13900000000000001</c:v>
                </c:pt>
                <c:pt idx="128">
                  <c:v>0.13800000000000001</c:v>
                </c:pt>
                <c:pt idx="129">
                  <c:v>0.13600000000000001</c:v>
                </c:pt>
                <c:pt idx="130">
                  <c:v>0.13400000000000001</c:v>
                </c:pt>
                <c:pt idx="131">
                  <c:v>0.13500000000000001</c:v>
                </c:pt>
                <c:pt idx="132">
                  <c:v>0.13500000000000001</c:v>
                </c:pt>
                <c:pt idx="133">
                  <c:v>0.13600000000000001</c:v>
                </c:pt>
                <c:pt idx="134">
                  <c:v>0.13500000000000001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0.13900000000000001</c:v>
                </c:pt>
                <c:pt idx="138">
                  <c:v>0.14000000000000001</c:v>
                </c:pt>
                <c:pt idx="139">
                  <c:v>0.13900000000000001</c:v>
                </c:pt>
                <c:pt idx="140">
                  <c:v>0.13900000000000001</c:v>
                </c:pt>
                <c:pt idx="141">
                  <c:v>0.13600000000000001</c:v>
                </c:pt>
                <c:pt idx="142">
                  <c:v>0.13300000000000001</c:v>
                </c:pt>
                <c:pt idx="143">
                  <c:v>0.13300000000000001</c:v>
                </c:pt>
                <c:pt idx="144">
                  <c:v>0.13400000000000001</c:v>
                </c:pt>
                <c:pt idx="145">
                  <c:v>0.13400000000000001</c:v>
                </c:pt>
                <c:pt idx="146">
                  <c:v>0.13400000000000001</c:v>
                </c:pt>
                <c:pt idx="147">
                  <c:v>0.13300000000000001</c:v>
                </c:pt>
                <c:pt idx="148">
                  <c:v>0.13400000000000001</c:v>
                </c:pt>
                <c:pt idx="149">
                  <c:v>0.13700000000000001</c:v>
                </c:pt>
                <c:pt idx="150">
                  <c:v>0.13700000000000001</c:v>
                </c:pt>
                <c:pt idx="151">
                  <c:v>0.13700000000000001</c:v>
                </c:pt>
                <c:pt idx="152">
                  <c:v>0.13700000000000001</c:v>
                </c:pt>
                <c:pt idx="153">
                  <c:v>0.13500000000000001</c:v>
                </c:pt>
                <c:pt idx="154">
                  <c:v>0.13600000000000001</c:v>
                </c:pt>
                <c:pt idx="155">
                  <c:v>0.13600000000000001</c:v>
                </c:pt>
                <c:pt idx="156">
                  <c:v>0.13600000000000001</c:v>
                </c:pt>
                <c:pt idx="157">
                  <c:v>0.13700000000000001</c:v>
                </c:pt>
                <c:pt idx="158">
                  <c:v>0.13800000000000001</c:v>
                </c:pt>
                <c:pt idx="159">
                  <c:v>0.13900000000000001</c:v>
                </c:pt>
                <c:pt idx="160">
                  <c:v>0.14000000000000001</c:v>
                </c:pt>
                <c:pt idx="161">
                  <c:v>0.14199999999999999</c:v>
                </c:pt>
                <c:pt idx="162">
                  <c:v>0.14299999999999999</c:v>
                </c:pt>
                <c:pt idx="163">
                  <c:v>0.14399999999999999</c:v>
                </c:pt>
                <c:pt idx="164">
                  <c:v>0.14399999999999999</c:v>
                </c:pt>
                <c:pt idx="165">
                  <c:v>0.14199999999999999</c:v>
                </c:pt>
                <c:pt idx="166">
                  <c:v>0.14199999999999999</c:v>
                </c:pt>
                <c:pt idx="167">
                  <c:v>0.14199999999999999</c:v>
                </c:pt>
                <c:pt idx="168">
                  <c:v>0.14699999999999999</c:v>
                </c:pt>
                <c:pt idx="169">
                  <c:v>0.14799999999999999</c:v>
                </c:pt>
                <c:pt idx="170">
                  <c:v>0.15</c:v>
                </c:pt>
                <c:pt idx="171">
                  <c:v>0.151</c:v>
                </c:pt>
                <c:pt idx="172">
                  <c:v>0.154</c:v>
                </c:pt>
                <c:pt idx="173">
                  <c:v>0.16</c:v>
                </c:pt>
                <c:pt idx="174">
                  <c:v>0.16400000000000001</c:v>
                </c:pt>
                <c:pt idx="175">
                  <c:v>0.16700000000000001</c:v>
                </c:pt>
                <c:pt idx="176">
                  <c:v>0.16700000000000001</c:v>
                </c:pt>
                <c:pt idx="177">
                  <c:v>0.16600000000000001</c:v>
                </c:pt>
                <c:pt idx="178">
                  <c:v>0.16300000000000001</c:v>
                </c:pt>
                <c:pt idx="179">
                  <c:v>0.16500000000000001</c:v>
                </c:pt>
                <c:pt idx="180">
                  <c:v>0.16800000000000001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AE-CE48-9EAE-4777687B3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749880"/>
        <c:axId val="2100744632"/>
      </c:lineChart>
      <c:dateAx>
        <c:axId val="2100749880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744632"/>
        <c:crosses val="autoZero"/>
        <c:auto val="0"/>
        <c:lblOffset val="100"/>
        <c:baseTimeUnit val="months"/>
        <c:majorUnit val="12"/>
        <c:majorTimeUnit val="months"/>
      </c:dateAx>
      <c:valAx>
        <c:axId val="2100744632"/>
        <c:scaling>
          <c:orientation val="minMax"/>
        </c:scaling>
        <c:delete val="0"/>
        <c:axPos val="l"/>
        <c:numFmt formatCode="#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749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tx2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A9383D-0541-445C-ADF8-8D5E23E4EF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8EC76-738C-47EC-997C-B734DD5CA7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36F66-81B4-43EF-89CD-DAD94CFC4EDB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68E5C-8A2D-4644-AED7-B639752FA9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58E62-98E5-4D73-AE20-7C79E1ED1C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255B0-EA92-4AD7-A50C-AA837DC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0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CC7D0-AE6A-414B-BE25-BCD4CAB29F8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F951-9A7F-440E-887C-D05ECD739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34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0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9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Why are energy CFOs so optimistic?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Increased optimism in the energy sector, due to practicing financial discipline over the past two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New credits and incentives available in the Inflation Reduction Act (IRA)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2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Although we may avoid a recession, energy companies are cautiously optimistic about continuing to spend if the economy worsens.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With strong financial performance last year and anticipated continued revenue and profitability growth this year – CFOs seem to feel risks are less risky</a:t>
            </a:r>
          </a:p>
          <a:p>
            <a:pPr marL="171450" indent="-171450">
              <a:buFontTx/>
              <a:buChar char="-"/>
            </a:pPr>
            <a:r>
              <a:rPr lang="en-US"/>
              <a:t>While the data may indicate that organizations have taken steps to avert potential risks already – those that haven’t, should perform or revisit their risk assessments and determine any necessary steps to mitigate potential issues.</a:t>
            </a:r>
          </a:p>
          <a:p>
            <a:pPr marL="171450" indent="-171450">
              <a:buFontTx/>
              <a:buChar char="-"/>
            </a:pPr>
            <a:r>
              <a:rPr lang="en-US"/>
              <a:t>The rare mineral shortage is one example of an opportunity for energy companies to take preparedness steps. </a:t>
            </a:r>
          </a:p>
          <a:p>
            <a:pPr marL="628650" lvl="1" indent="-171450">
              <a:buFontTx/>
              <a:buChar char="-"/>
            </a:pPr>
            <a:r>
              <a:rPr lang="en-US"/>
              <a:t>While these critical resources are in high demand and short supply for everything from wind turbines, to solar panels, batteries and more, a proactive approach to supply chain management can help address potential issues.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5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13131"/>
                </a:solidFill>
                <a:effectLst/>
                <a:latin typeface="Helvetica" pitchFamily="2" charset="0"/>
              </a:rPr>
              <a:t>Energy companies performed relatively well last year – 68% of energy companies are thriving. Thriving companies are those that experienced both revenue and profitability growth over the past 12 months.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/>
              <a:t>Businesses may be missing the opportunity to align tax planning with strategic business decisions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600"/>
              <a:t>This can mitigate risk, lead to tax efficiencies and uncover opportunities to optimize tax planning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600"/>
              <a:t>Increasing tax transparency is also critical as regulations become more stringent -- and stakeholder interest increases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/>
              <a:t>We expect 2023 to still have challenges, especially H1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Key concerns: high interest rates, high inflation, high inventory levels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Retailers’ main goals should be cost optimization – not cost cutting – and improving sell through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We expect consumer spending is going to be hard to predict </a:t>
            </a:r>
          </a:p>
          <a:p>
            <a:pPr marL="171450" indent="-171450">
              <a:buFont typeface="Symbol"/>
              <a:buChar char="•"/>
            </a:pPr>
            <a:r>
              <a:rPr lang="en-US"/>
              <a:t>What does the landscape look like?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Record numbers of customers using buy now, pay later methods. 2023 will be the “pay later” portion and consumers are entering the year with high credit card debt. 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High levels of consumer debt may further curb spending and impact retail sales. 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>
                <a:cs typeface="Calibri" panose="020F0502020204030204"/>
              </a:rPr>
              <a:t>High interest rates making it difficult for retailers – especially distressed retailers – to take on new debts that may need to either grow or stay afloat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1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April 20, 2020 – negative oil price</a:t>
            </a:r>
          </a:p>
          <a:p>
            <a:r>
              <a:rPr lang="en-US"/>
              <a:t>July 14, 2008 - $145.00</a:t>
            </a:r>
          </a:p>
          <a:p>
            <a:r>
              <a:rPr lang="en-US"/>
              <a:t>December 19, 2008 - $33.87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9F8B57-B527-468B-861A-6700DD14091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88950" cy="6854825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D042-8C60-487B-BBC7-F1393589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60" r="11551"/>
          <a:stretch/>
        </p:blipFill>
        <p:spPr>
          <a:xfrm>
            <a:off x="1" y="0"/>
            <a:ext cx="11836399" cy="68580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655DFCC6-6ED6-49CC-9080-EB2925D3286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078245" y="3269812"/>
            <a:ext cx="5120642" cy="3588188"/>
          </a:xfrm>
          <a:prstGeom prst="rtTriangle">
            <a:avLst/>
          </a:prstGeom>
          <a:solidFill>
            <a:schemeClr val="bg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86000"/>
            <a:ext cx="5990771" cy="1635133"/>
          </a:xfrm>
        </p:spPr>
        <p:txBody>
          <a:bodyPr anchor="ctr"/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140C06-7971-431F-9712-025B12437372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15" name="Freeform 11"/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E3E6E6FD-4561-45F7-B647-F97E198DF2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975EC5D-B373-43B4-894E-A9D7B1C556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C2B8F8AA-1F8A-481E-93B1-889A923370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16FD67-B2A9-4759-AF73-F9A193C7BC13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75D9FA8-4309-4CDF-8B1A-CC4D61CBB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96CA775-7179-4669-9DDD-0FBC82D0143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0" y="4173545"/>
            <a:ext cx="271707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2D265E-5632-4E5A-8C80-344227A2ED7D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A3EEA10-E0D8-4D28-AF10-65568C1C0F4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829A838F-5DD2-4CEA-AD0F-29DA47FBFB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B2F71804-2ADC-45ED-9CFE-F0296580CB1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6710530B-048D-4A13-A530-B8C140ABD2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40899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205F4-BB3D-431C-8DFF-CA6B06B3F7DA}"/>
              </a:ext>
            </a:extLst>
          </p:cNvPr>
          <p:cNvSpPr/>
          <p:nvPr userDrawn="1"/>
        </p:nvSpPr>
        <p:spPr>
          <a:xfrm>
            <a:off x="0" y="-10402"/>
            <a:ext cx="12192000" cy="686840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581400" y="2934667"/>
            <a:ext cx="8229600" cy="95885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622F26E6-9BB4-4355-973B-2F823BFE5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0E0B7D-80C6-4690-B9A5-AD2E91401372}"/>
              </a:ext>
            </a:extLst>
          </p:cNvPr>
          <p:cNvGrpSpPr/>
          <p:nvPr userDrawn="1"/>
        </p:nvGrpSpPr>
        <p:grpSpPr>
          <a:xfrm>
            <a:off x="0" y="-10402"/>
            <a:ext cx="6185013" cy="6941095"/>
            <a:chOff x="0" y="-10402"/>
            <a:chExt cx="6185013" cy="694109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9A6959-BDC1-4ABD-AB75-B9BAB41C34CE}"/>
                </a:ext>
              </a:extLst>
            </p:cNvPr>
            <p:cNvSpPr/>
            <p:nvPr userDrawn="1"/>
          </p:nvSpPr>
          <p:spPr>
            <a:xfrm flipH="1">
              <a:off x="1621763" y="2690412"/>
              <a:ext cx="4563250" cy="4240281"/>
            </a:xfrm>
            <a:custGeom>
              <a:avLst/>
              <a:gdLst>
                <a:gd name="connsiteX0" fmla="*/ 0 w 3886200"/>
                <a:gd name="connsiteY0" fmla="*/ 3533775 h 3590925"/>
                <a:gd name="connsiteX1" fmla="*/ 0 w 3886200"/>
                <a:gd name="connsiteY1" fmla="*/ 3590925 h 3590925"/>
                <a:gd name="connsiteX2" fmla="*/ 3333750 w 3886200"/>
                <a:gd name="connsiteY2" fmla="*/ 0 h 3590925"/>
                <a:gd name="connsiteX3" fmla="*/ 3886200 w 3886200"/>
                <a:gd name="connsiteY3" fmla="*/ 552450 h 3590925"/>
                <a:gd name="connsiteX4" fmla="*/ 1114425 w 3886200"/>
                <a:gd name="connsiteY4" fmla="*/ 3524250 h 3590925"/>
                <a:gd name="connsiteX5" fmla="*/ 0 w 3886200"/>
                <a:gd name="connsiteY5" fmla="*/ 3533775 h 3590925"/>
                <a:gd name="connsiteX0" fmla="*/ 0 w 3886200"/>
                <a:gd name="connsiteY0" fmla="*/ 3618088 h 3675238"/>
                <a:gd name="connsiteX1" fmla="*/ 0 w 3886200"/>
                <a:gd name="connsiteY1" fmla="*/ 3675238 h 3675238"/>
                <a:gd name="connsiteX2" fmla="*/ 3468600 w 3886200"/>
                <a:gd name="connsiteY2" fmla="*/ 0 h 3675238"/>
                <a:gd name="connsiteX3" fmla="*/ 3886200 w 3886200"/>
                <a:gd name="connsiteY3" fmla="*/ 636763 h 3675238"/>
                <a:gd name="connsiteX4" fmla="*/ 1114425 w 3886200"/>
                <a:gd name="connsiteY4" fmla="*/ 3608563 h 3675238"/>
                <a:gd name="connsiteX5" fmla="*/ 0 w 3886200"/>
                <a:gd name="connsiteY5" fmla="*/ 3618088 h 3675238"/>
                <a:gd name="connsiteX0" fmla="*/ 0 w 3953625"/>
                <a:gd name="connsiteY0" fmla="*/ 3618088 h 3675238"/>
                <a:gd name="connsiteX1" fmla="*/ 0 w 3953625"/>
                <a:gd name="connsiteY1" fmla="*/ 3675238 h 3675238"/>
                <a:gd name="connsiteX2" fmla="*/ 3468600 w 3953625"/>
                <a:gd name="connsiteY2" fmla="*/ 0 h 3675238"/>
                <a:gd name="connsiteX3" fmla="*/ 3953625 w 3953625"/>
                <a:gd name="connsiteY3" fmla="*/ 569311 h 3675238"/>
                <a:gd name="connsiteX4" fmla="*/ 1114425 w 3953625"/>
                <a:gd name="connsiteY4" fmla="*/ 3608563 h 3675238"/>
                <a:gd name="connsiteX5" fmla="*/ 0 w 3953625"/>
                <a:gd name="connsiteY5" fmla="*/ 3618088 h 367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3625" h="3675238">
                  <a:moveTo>
                    <a:pt x="0" y="3618088"/>
                  </a:moveTo>
                  <a:lnTo>
                    <a:pt x="0" y="3675238"/>
                  </a:lnTo>
                  <a:lnTo>
                    <a:pt x="3468600" y="0"/>
                  </a:lnTo>
                  <a:lnTo>
                    <a:pt x="3953625" y="569311"/>
                  </a:lnTo>
                  <a:lnTo>
                    <a:pt x="1114425" y="3608563"/>
                  </a:lnTo>
                  <a:lnTo>
                    <a:pt x="0" y="361808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0"/>
              </a:schemeClr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A1E0D05-45D9-47AC-8BAF-1C109C077E7D}"/>
                </a:ext>
              </a:extLst>
            </p:cNvPr>
            <p:cNvSpPr/>
            <p:nvPr userDrawn="1"/>
          </p:nvSpPr>
          <p:spPr>
            <a:xfrm flipH="1">
              <a:off x="1877735" y="2746381"/>
              <a:ext cx="3938167" cy="4184312"/>
            </a:xfrm>
            <a:custGeom>
              <a:avLst/>
              <a:gdLst>
                <a:gd name="connsiteX0" fmla="*/ 0 w 3886200"/>
                <a:gd name="connsiteY0" fmla="*/ 3533775 h 3590925"/>
                <a:gd name="connsiteX1" fmla="*/ 0 w 3886200"/>
                <a:gd name="connsiteY1" fmla="*/ 3590925 h 3590925"/>
                <a:gd name="connsiteX2" fmla="*/ 3333750 w 3886200"/>
                <a:gd name="connsiteY2" fmla="*/ 0 h 3590925"/>
                <a:gd name="connsiteX3" fmla="*/ 3886200 w 3886200"/>
                <a:gd name="connsiteY3" fmla="*/ 552450 h 3590925"/>
                <a:gd name="connsiteX4" fmla="*/ 1114425 w 3886200"/>
                <a:gd name="connsiteY4" fmla="*/ 3524250 h 3590925"/>
                <a:gd name="connsiteX5" fmla="*/ 0 w 3886200"/>
                <a:gd name="connsiteY5" fmla="*/ 3533775 h 3590925"/>
                <a:gd name="connsiteX0" fmla="*/ 0 w 3936629"/>
                <a:gd name="connsiteY0" fmla="*/ 4127162 h 4184312"/>
                <a:gd name="connsiteX1" fmla="*/ 0 w 3936629"/>
                <a:gd name="connsiteY1" fmla="*/ 4184312 h 4184312"/>
                <a:gd name="connsiteX2" fmla="*/ 3936629 w 3936629"/>
                <a:gd name="connsiteY2" fmla="*/ 0 h 4184312"/>
                <a:gd name="connsiteX3" fmla="*/ 3886200 w 3936629"/>
                <a:gd name="connsiteY3" fmla="*/ 1145837 h 4184312"/>
                <a:gd name="connsiteX4" fmla="*/ 1114425 w 3936629"/>
                <a:gd name="connsiteY4" fmla="*/ 4117637 h 4184312"/>
                <a:gd name="connsiteX5" fmla="*/ 0 w 3936629"/>
                <a:gd name="connsiteY5" fmla="*/ 4127162 h 41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6629" h="4184312">
                  <a:moveTo>
                    <a:pt x="0" y="4127162"/>
                  </a:moveTo>
                  <a:lnTo>
                    <a:pt x="0" y="4184312"/>
                  </a:lnTo>
                  <a:lnTo>
                    <a:pt x="3936629" y="0"/>
                  </a:lnTo>
                  <a:lnTo>
                    <a:pt x="3886200" y="1145837"/>
                  </a:lnTo>
                  <a:lnTo>
                    <a:pt x="1114425" y="4117637"/>
                  </a:lnTo>
                  <a:lnTo>
                    <a:pt x="0" y="412716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6DF984E0-51FA-4D23-BB7E-DE805D792AF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" y="-10402"/>
              <a:ext cx="4365144" cy="5367165"/>
            </a:xfrm>
            <a:prstGeom prst="rtTriangle">
              <a:avLst/>
            </a:prstGeom>
            <a:solidFill>
              <a:srgbClr val="5B6E7F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1DF4A7EB-3A77-496B-A296-31B3365413F4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H="1" flipV="1">
              <a:off x="0" y="1839205"/>
              <a:ext cx="4710610" cy="5024464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50DC95-759F-489E-A56C-E1171CC58B59}"/>
                </a:ext>
              </a:extLst>
            </p:cNvPr>
            <p:cNvSpPr/>
            <p:nvPr userDrawn="1"/>
          </p:nvSpPr>
          <p:spPr>
            <a:xfrm>
              <a:off x="381000" y="2514600"/>
              <a:ext cx="1828800" cy="182880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F545F6-34B2-4398-9BFA-048FD9AE7BE4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1968257"/>
              <a:chOff x="660400" y="0"/>
              <a:chExt cx="161925" cy="1968257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149CAABD-9776-425D-B41F-E64E8E3C80A7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0026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BED693E-5131-468C-8A13-4C639051B473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E4784E1A-A5EB-4A24-B893-688F8A67A25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685314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6B1D24B-C7C3-4F42-BFD5-B1BA84E5CA68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116183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6C4F17D6-509B-4C5A-B83B-5D7113B93BDF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414219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CEA04-74DF-4FD6-899B-859821248F13}"/>
                </a:ext>
              </a:extLst>
            </p:cNvPr>
            <p:cNvGrpSpPr/>
            <p:nvPr userDrawn="1"/>
          </p:nvGrpSpPr>
          <p:grpSpPr>
            <a:xfrm rot="10800000">
              <a:off x="660400" y="4889743"/>
              <a:ext cx="161925" cy="1968257"/>
              <a:chOff x="660400" y="0"/>
              <a:chExt cx="161925" cy="196825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B1080C0-E462-4BAD-BBA8-1FA270FE2687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0026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B3B9A15-3C4E-490C-A36B-BEB042BD8048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7449E36C-299F-433D-B069-31137FA2EC0D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685314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F9B449CB-D925-4409-BAAF-04A65296D3FD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116183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9B3AF452-B808-4472-AE2E-FFF7584F0884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414219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E50341-ABA4-40A0-B145-CE73C0FBFDB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28469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2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Divider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205F4-BB3D-431C-8DFF-CA6B06B3F7DA}"/>
              </a:ext>
            </a:extLst>
          </p:cNvPr>
          <p:cNvSpPr/>
          <p:nvPr userDrawn="1"/>
        </p:nvSpPr>
        <p:spPr>
          <a:xfrm>
            <a:off x="0" y="-10402"/>
            <a:ext cx="12192000" cy="686840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9AB8314-4D11-442B-B4BD-46CB0D520227}"/>
              </a:ext>
            </a:extLst>
          </p:cNvPr>
          <p:cNvSpPr/>
          <p:nvPr userDrawn="1"/>
        </p:nvSpPr>
        <p:spPr>
          <a:xfrm>
            <a:off x="6006987" y="2690412"/>
            <a:ext cx="4563250" cy="4240281"/>
          </a:xfrm>
          <a:custGeom>
            <a:avLst/>
            <a:gdLst>
              <a:gd name="connsiteX0" fmla="*/ 0 w 3886200"/>
              <a:gd name="connsiteY0" fmla="*/ 3533775 h 3590925"/>
              <a:gd name="connsiteX1" fmla="*/ 0 w 3886200"/>
              <a:gd name="connsiteY1" fmla="*/ 3590925 h 3590925"/>
              <a:gd name="connsiteX2" fmla="*/ 3333750 w 3886200"/>
              <a:gd name="connsiteY2" fmla="*/ 0 h 3590925"/>
              <a:gd name="connsiteX3" fmla="*/ 3886200 w 3886200"/>
              <a:gd name="connsiteY3" fmla="*/ 552450 h 3590925"/>
              <a:gd name="connsiteX4" fmla="*/ 1114425 w 3886200"/>
              <a:gd name="connsiteY4" fmla="*/ 3524250 h 3590925"/>
              <a:gd name="connsiteX5" fmla="*/ 0 w 3886200"/>
              <a:gd name="connsiteY5" fmla="*/ 3533775 h 3590925"/>
              <a:gd name="connsiteX0" fmla="*/ 0 w 3886200"/>
              <a:gd name="connsiteY0" fmla="*/ 3618088 h 3675238"/>
              <a:gd name="connsiteX1" fmla="*/ 0 w 3886200"/>
              <a:gd name="connsiteY1" fmla="*/ 3675238 h 3675238"/>
              <a:gd name="connsiteX2" fmla="*/ 3468600 w 3886200"/>
              <a:gd name="connsiteY2" fmla="*/ 0 h 3675238"/>
              <a:gd name="connsiteX3" fmla="*/ 3886200 w 3886200"/>
              <a:gd name="connsiteY3" fmla="*/ 636763 h 3675238"/>
              <a:gd name="connsiteX4" fmla="*/ 1114425 w 3886200"/>
              <a:gd name="connsiteY4" fmla="*/ 3608563 h 3675238"/>
              <a:gd name="connsiteX5" fmla="*/ 0 w 3886200"/>
              <a:gd name="connsiteY5" fmla="*/ 3618088 h 3675238"/>
              <a:gd name="connsiteX0" fmla="*/ 0 w 3953625"/>
              <a:gd name="connsiteY0" fmla="*/ 3618088 h 3675238"/>
              <a:gd name="connsiteX1" fmla="*/ 0 w 3953625"/>
              <a:gd name="connsiteY1" fmla="*/ 3675238 h 3675238"/>
              <a:gd name="connsiteX2" fmla="*/ 3468600 w 3953625"/>
              <a:gd name="connsiteY2" fmla="*/ 0 h 3675238"/>
              <a:gd name="connsiteX3" fmla="*/ 3953625 w 3953625"/>
              <a:gd name="connsiteY3" fmla="*/ 569311 h 3675238"/>
              <a:gd name="connsiteX4" fmla="*/ 1114425 w 3953625"/>
              <a:gd name="connsiteY4" fmla="*/ 3608563 h 3675238"/>
              <a:gd name="connsiteX5" fmla="*/ 0 w 3953625"/>
              <a:gd name="connsiteY5" fmla="*/ 3618088 h 36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3625" h="3675238">
                <a:moveTo>
                  <a:pt x="0" y="3618088"/>
                </a:moveTo>
                <a:lnTo>
                  <a:pt x="0" y="3675238"/>
                </a:lnTo>
                <a:lnTo>
                  <a:pt x="3468600" y="0"/>
                </a:lnTo>
                <a:lnTo>
                  <a:pt x="3953625" y="569311"/>
                </a:lnTo>
                <a:lnTo>
                  <a:pt x="1114425" y="3608563"/>
                </a:lnTo>
                <a:lnTo>
                  <a:pt x="0" y="3618088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F6636D4-8E73-446F-86F0-BF4DE1D90719}"/>
              </a:ext>
            </a:extLst>
          </p:cNvPr>
          <p:cNvSpPr/>
          <p:nvPr userDrawn="1"/>
        </p:nvSpPr>
        <p:spPr>
          <a:xfrm>
            <a:off x="6376098" y="2746381"/>
            <a:ext cx="3938167" cy="4184312"/>
          </a:xfrm>
          <a:custGeom>
            <a:avLst/>
            <a:gdLst>
              <a:gd name="connsiteX0" fmla="*/ 0 w 3886200"/>
              <a:gd name="connsiteY0" fmla="*/ 3533775 h 3590925"/>
              <a:gd name="connsiteX1" fmla="*/ 0 w 3886200"/>
              <a:gd name="connsiteY1" fmla="*/ 3590925 h 3590925"/>
              <a:gd name="connsiteX2" fmla="*/ 3333750 w 3886200"/>
              <a:gd name="connsiteY2" fmla="*/ 0 h 3590925"/>
              <a:gd name="connsiteX3" fmla="*/ 3886200 w 3886200"/>
              <a:gd name="connsiteY3" fmla="*/ 552450 h 3590925"/>
              <a:gd name="connsiteX4" fmla="*/ 1114425 w 3886200"/>
              <a:gd name="connsiteY4" fmla="*/ 3524250 h 3590925"/>
              <a:gd name="connsiteX5" fmla="*/ 0 w 3886200"/>
              <a:gd name="connsiteY5" fmla="*/ 3533775 h 3590925"/>
              <a:gd name="connsiteX0" fmla="*/ 0 w 3936629"/>
              <a:gd name="connsiteY0" fmla="*/ 4127162 h 4184312"/>
              <a:gd name="connsiteX1" fmla="*/ 0 w 3936629"/>
              <a:gd name="connsiteY1" fmla="*/ 4184312 h 4184312"/>
              <a:gd name="connsiteX2" fmla="*/ 3936629 w 3936629"/>
              <a:gd name="connsiteY2" fmla="*/ 0 h 4184312"/>
              <a:gd name="connsiteX3" fmla="*/ 3886200 w 3936629"/>
              <a:gd name="connsiteY3" fmla="*/ 1145837 h 4184312"/>
              <a:gd name="connsiteX4" fmla="*/ 1114425 w 3936629"/>
              <a:gd name="connsiteY4" fmla="*/ 4117637 h 4184312"/>
              <a:gd name="connsiteX5" fmla="*/ 0 w 3936629"/>
              <a:gd name="connsiteY5" fmla="*/ 4127162 h 41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6629" h="4184312">
                <a:moveTo>
                  <a:pt x="0" y="4127162"/>
                </a:moveTo>
                <a:lnTo>
                  <a:pt x="0" y="4184312"/>
                </a:lnTo>
                <a:lnTo>
                  <a:pt x="3936629" y="0"/>
                </a:lnTo>
                <a:lnTo>
                  <a:pt x="3886200" y="1145837"/>
                </a:lnTo>
                <a:lnTo>
                  <a:pt x="1114425" y="4117637"/>
                </a:lnTo>
                <a:lnTo>
                  <a:pt x="0" y="41271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08D79324-0BCE-47EE-961A-147BF0F3BA2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826853" y="-10402"/>
            <a:ext cx="4365144" cy="5367165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1E10FBE-4188-415F-89A8-3AB0D1BC8734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481390" y="1839205"/>
            <a:ext cx="4710610" cy="502446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CC69FE-483B-4B61-BD5F-9559D2BFF42C}"/>
              </a:ext>
            </a:extLst>
          </p:cNvPr>
          <p:cNvSpPr/>
          <p:nvPr userDrawn="1"/>
        </p:nvSpPr>
        <p:spPr>
          <a:xfrm flipH="1">
            <a:off x="9982200" y="2514600"/>
            <a:ext cx="1828800" cy="182880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81001" y="2934667"/>
            <a:ext cx="6857999" cy="95885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F545F6-34B2-4398-9BFA-048FD9AE7BE4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49CAABD-9776-425D-B41F-E64E8E3C80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BED693E-5131-468C-8A13-4C639051B4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4784E1A-A5EB-4A24-B893-688F8A67A2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6B1D24B-C7C3-4F42-BFD5-B1BA84E5CA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C4F17D6-509B-4C5A-B83B-5D7113B93B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CEA04-74DF-4FD6-899B-859821248F13}"/>
              </a:ext>
            </a:extLst>
          </p:cNvPr>
          <p:cNvGrpSpPr/>
          <p:nvPr userDrawn="1"/>
        </p:nvGrpSpPr>
        <p:grpSpPr>
          <a:xfrm rot="10800000">
            <a:off x="660400" y="4889743"/>
            <a:ext cx="161925" cy="1968257"/>
            <a:chOff x="660400" y="0"/>
            <a:chExt cx="161925" cy="1968257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B1080C0-E462-4BAD-BBA8-1FA270FE268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B3B9A15-3C4E-490C-A36B-BEB042BD80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449E36C-299F-433D-B069-31137FA2EC0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9B449CB-D925-4409-BAAF-04A65296D3F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B3AF452-B808-4472-AE2E-FFF7584F088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5" name="Picture 9">
            <a:extLst>
              <a:ext uri="{FF2B5EF4-FFF2-40B4-BE49-F238E27FC236}">
                <a16:creationId xmlns:a16="http://schemas.microsoft.com/office/drawing/2014/main" id="{85A4F022-A374-4898-9D8F-C0928418F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DD40397-1985-422F-8220-AC20B4F122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1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45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ircuit&#10;&#10;Description automatically generated">
            <a:extLst>
              <a:ext uri="{FF2B5EF4-FFF2-40B4-BE49-F238E27FC236}">
                <a16:creationId xmlns:a16="http://schemas.microsoft.com/office/drawing/2014/main" id="{C56B5573-4A6F-4F4B-80E8-30F98522D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49" b="684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4DCB3D2-3DA9-4B17-8DAE-887E9B7076F4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1009506" y="-1009507"/>
            <a:ext cx="4744394" cy="6763408"/>
          </a:xfrm>
          <a:prstGeom prst="rt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59957BD-6BC5-43F5-9FA1-AA98437FC9D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113E41C2-9B3B-45FC-A6D6-10401DC95A9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53389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E47650-53C5-40C5-A5E4-74905693AB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844183"/>
            <a:ext cx="7086600" cy="1354217"/>
          </a:xfrm>
          <a:solidFill>
            <a:schemeClr val="bg1"/>
          </a:solidFill>
        </p:spPr>
        <p:txBody>
          <a:bodyPr lIns="274320" tIns="182880" rIns="182880" bIns="182880" anchor="ctr"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4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6516383-3B54-45A9-9542-33904DB7870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3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CC827390-24FD-418D-BD10-6ADC25EC4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D9901CB-38B9-476C-BFE9-61044307B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A1E6E0-2349-40AB-A7BD-03061AE2AF0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3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04">
          <p15:clr>
            <a:srgbClr val="FBAE40"/>
          </p15:clr>
        </p15:guide>
        <p15:guide id="2" orient="horz" pos="10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5" descr="A lit up city at night&#10;&#10;Description automatically generated">
            <a:extLst>
              <a:ext uri="{FF2B5EF4-FFF2-40B4-BE49-F238E27FC236}">
                <a16:creationId xmlns:a16="http://schemas.microsoft.com/office/drawing/2014/main" id="{02F195BB-1C30-4E0E-8C54-20849B56B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D5558D0B-51AD-4A11-9E47-9F9129BD18B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83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C11077-5B2E-471B-BC7D-13ABB6B06E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828800"/>
            <a:ext cx="7010400" cy="1569469"/>
          </a:xfrm>
          <a:solidFill>
            <a:schemeClr val="accent1">
              <a:alpha val="90000"/>
            </a:schemeClr>
          </a:solidFill>
        </p:spPr>
        <p:txBody>
          <a:bodyPr lIns="365760" tIns="91440" rIns="91440" bIns="91440" numCol="2" spcCol="274320" anchor="ctr">
            <a:noAutofit/>
          </a:bodyPr>
          <a:lstStyle>
            <a:lvl1pPr marL="0" indent="-274320">
              <a:spcBef>
                <a:spcPts val="1200"/>
              </a:spcBef>
              <a:spcAft>
                <a:spcPts val="600"/>
              </a:spcAft>
              <a:defRPr sz="1800" b="1">
                <a:solidFill>
                  <a:schemeClr val="bg1"/>
                </a:solidFill>
              </a:defRPr>
            </a:lvl1pPr>
            <a:lvl2pPr marL="274320" indent="-27432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57200" indent="-182563"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640080" indent="-182880"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 marL="822960" indent="-182880"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3BD0DDF-F295-402E-907C-5EBF5ADA42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E3C8B09-139D-449B-83AE-1BEB74B71F4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3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09417AFF-478B-4270-AD27-D576FA44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F584562-FE77-4ED8-989A-C0E88CE81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8CE1314-BBE9-40D5-8448-9F2CBA24FD5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5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16">
          <p15:clr>
            <a:srgbClr val="FBAE40"/>
          </p15:clr>
        </p15:guide>
        <p15:guide id="2" orient="horz" pos="10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94D2D05-7C1E-47E0-B55F-A8A7DD1A1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F04DA2-8C22-4930-AB86-A69404EE6E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5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FA4D64D-FFBC-45FC-9B59-F5E30482EA7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968257"/>
            <a:ext cx="2969681" cy="2919262"/>
          </a:xfr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33B31-AD05-46CA-BAA8-61C3BECDB98C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832273B-19C1-40D1-94ED-2A43DD5924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1BCBE0E-7817-439C-BC2A-B71B8501F55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0365682-243B-4E28-8C91-D62D85193B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B792BA6-D4A6-42A3-BE35-821F47367FA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B022C77F-D146-4C98-AB8D-5AE1A4E0D3C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B3F1A8-A390-4B4A-9D7A-FA518A26DA5D}"/>
              </a:ext>
            </a:extLst>
          </p:cNvPr>
          <p:cNvGrpSpPr/>
          <p:nvPr userDrawn="1"/>
        </p:nvGrpSpPr>
        <p:grpSpPr>
          <a:xfrm rot="10800000">
            <a:off x="660400" y="4889743"/>
            <a:ext cx="161925" cy="1968257"/>
            <a:chOff x="660400" y="0"/>
            <a:chExt cx="161925" cy="1968257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E249BC0-5E81-4037-8C12-20D3597051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299810C-48E0-4DB4-B093-349C5CA8487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DA7420C-78FF-4303-BF9C-58F7FA0D46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FC6D5EAC-383F-4A94-B173-0D9F77C5B0E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980A095B-3608-4CDF-BCC7-307FFF544EA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Rectangle 3">
            <a:extLst>
              <a:ext uri="{FF2B5EF4-FFF2-40B4-BE49-F238E27FC236}">
                <a16:creationId xmlns:a16="http://schemas.microsoft.com/office/drawing/2014/main" id="{714196DC-57F9-49CF-9B1E-D65052DCB6F1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2788489"/>
            <a:ext cx="7084485" cy="128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33A1FA6D-80A6-4147-90FF-A459A38B1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39" name="Footer Placeholder 1">
            <a:extLst>
              <a:ext uri="{FF2B5EF4-FFF2-40B4-BE49-F238E27FC236}">
                <a16:creationId xmlns:a16="http://schemas.microsoft.com/office/drawing/2014/main" id="{52A32751-6482-4A30-87AD-894E7D8D4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C62291-EA46-41D1-8134-A97249FB0FF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2">
          <p15:clr>
            <a:srgbClr val="FBAE40"/>
          </p15:clr>
        </p15:guide>
        <p15:guide id="3" pos="29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B2C15AE3-395B-405A-A968-D5330DFF5D77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2" y="-10402"/>
            <a:ext cx="4842421" cy="5954002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E60D1C6-3BBB-41B3-8C65-90BB0FF1275D}"/>
              </a:ext>
            </a:extLst>
          </p:cNvPr>
          <p:cNvSpPr>
            <a:spLocks noChangeAspect="1"/>
          </p:cNvSpPr>
          <p:nvPr userDrawn="1"/>
        </p:nvSpPr>
        <p:spPr>
          <a:xfrm rot="10800000" flipH="1" flipV="1">
            <a:off x="0" y="361509"/>
            <a:ext cx="6096000" cy="6496491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 userDrawn="1">
            <p:ph type="ctrTitle" hasCustomPrompt="1"/>
          </p:nvPr>
        </p:nvSpPr>
        <p:spPr bwMode="gray">
          <a:xfrm>
            <a:off x="383120" y="1968257"/>
            <a:ext cx="2055280" cy="2915818"/>
          </a:xfr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63E81F-542E-42EA-84ED-C9665720513C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24400" y="2844225"/>
            <a:ext cx="7084480" cy="1169551"/>
          </a:xfrm>
          <a:solidFill>
            <a:schemeClr val="bg1"/>
          </a:solidFill>
        </p:spPr>
        <p:txBody>
          <a:bodyPr lIns="274320" tIns="91440" rIns="91440" bIns="91440" anchor="ctr">
            <a:sp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6D3F8-06D0-4D4D-BFB3-0EF94934E7E5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348F6DD-0439-485C-B71A-A106F231889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6044264-B56C-49DE-8C1F-AC75C960FF1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EB648E8-669B-4074-9BAA-93DE4477AF8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ABA5492D-CC24-49C3-9696-63B60348208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7F75B84-5567-40DC-90CC-4B1C1C8BBF9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6" name="Picture 9">
            <a:extLst>
              <a:ext uri="{FF2B5EF4-FFF2-40B4-BE49-F238E27FC236}">
                <a16:creationId xmlns:a16="http://schemas.microsoft.com/office/drawing/2014/main" id="{5E16FE16-53DB-4AEB-A1AA-776F2E89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354BD88-C6B0-4BE2-B9B5-7E4C48D4970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94DE42B-04C1-48DC-A7B2-07EA035BB236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FA3DA7C8-3597-472D-9AF8-2C07D0339D8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6E8F8CE-0DD2-4E2C-8C72-A6D72A3C00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813934F-0E8B-4D91-85A0-24648ACFAF7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E805DC5-0D57-46D1-9B7A-62956C14E7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3B083B5-E0C1-1EF1-1D62-75A8FEA942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84250" y="6356351"/>
            <a:ext cx="4224408" cy="273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493531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1536">
          <p15:clr>
            <a:srgbClr val="FBAE40"/>
          </p15:clr>
        </p15:guide>
        <p15:guide id="3" pos="2976">
          <p15:clr>
            <a:srgbClr val="FBAE40"/>
          </p15:clr>
        </p15:guide>
        <p15:guide id="4" pos="3144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5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9DC3C-73B0-DAFA-3A14-10F03E14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0400" y="5348514"/>
            <a:ext cx="161925" cy="1511300"/>
            <a:chOff x="660400" y="5343525"/>
            <a:chExt cx="161925" cy="1511300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11">
            <a:extLst>
              <a:ext uri="{FF2B5EF4-FFF2-40B4-BE49-F238E27FC236}">
                <a16:creationId xmlns:a16="http://schemas.microsoft.com/office/drawing/2014/main" id="{A17DE827-E775-4B92-9F7E-6B42D0B77B7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703710-0497-49F2-A60F-E1470956D82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81000" y="1828800"/>
            <a:ext cx="7543800" cy="3372465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BFBA69F-7229-429F-93AC-3740F48965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0" y="2315623"/>
            <a:ext cx="3426882" cy="2398818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E31415C-5E6F-413A-B8B7-C4D4E72AE47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4"/>
          </a:xfrm>
        </p:spPr>
        <p:txBody>
          <a:bodyPr anchor="t"/>
          <a:lstStyle>
            <a:lvl1pPr>
              <a:defRPr sz="2800" b="0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25815A5-6072-4661-A85C-4E10CBE8E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4B1450-566D-45B4-A6B2-4430A2A886C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4862B733-612E-4C74-9131-FA1F9294D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171808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  <p15:guide id="2" pos="528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6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C298C-3B6E-5F0D-6DC6-62391495D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0400" y="5348514"/>
            <a:ext cx="161925" cy="1511300"/>
            <a:chOff x="660400" y="5343525"/>
            <a:chExt cx="161925" cy="1511300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11">
            <a:extLst>
              <a:ext uri="{FF2B5EF4-FFF2-40B4-BE49-F238E27FC236}">
                <a16:creationId xmlns:a16="http://schemas.microsoft.com/office/drawing/2014/main" id="{A17DE827-E775-4B92-9F7E-6B42D0B77B7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703710-0497-49F2-A60F-E1470956D82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81000" y="1828800"/>
            <a:ext cx="7543800" cy="324983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1D413-B135-43C8-9168-66918049EFD8}"/>
              </a:ext>
            </a:extLst>
          </p:cNvPr>
          <p:cNvSpPr/>
          <p:nvPr userDrawn="1"/>
        </p:nvSpPr>
        <p:spPr>
          <a:xfrm>
            <a:off x="8382000" y="1828800"/>
            <a:ext cx="3810000" cy="355123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DD92B52-0D81-4589-A3C0-1B4D675104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696091" y="2627847"/>
            <a:ext cx="2112794" cy="914401"/>
          </a:xfrm>
          <a:noFill/>
        </p:spPr>
        <p:txBody>
          <a:bodyPr lIns="0" tIns="0" rIns="0" bIns="0" anchor="ctr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2BFF9DF-B5F6-4664-B0C6-4349B217D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605669" y="2627848"/>
            <a:ext cx="914400" cy="914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1100" b="1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7133A1E-1BF0-440B-9042-1719789550A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96091" y="4003943"/>
            <a:ext cx="2112794" cy="914401"/>
          </a:xfrm>
          <a:noFill/>
        </p:spPr>
        <p:txBody>
          <a:bodyPr lIns="0" tIns="0" rIns="0" bIns="0" anchor="ctr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4CF42AE-A0F2-43D8-B2F7-27614755FD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05669" y="4003944"/>
            <a:ext cx="914400" cy="914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1100" b="1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8CB9BC1C-368B-436F-B2FC-82C0AF385E1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604264" y="2041541"/>
            <a:ext cx="3204621" cy="27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9pPr>
          </a:lstStyle>
          <a:p>
            <a:r>
              <a:rPr lang="en-US" sz="2000" b="1" kern="0">
                <a:solidFill>
                  <a:schemeClr val="bg1"/>
                </a:solidFill>
              </a:rPr>
              <a:t>WITH YOU TODAY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F7103C95-8481-4FEA-9400-34255CA2F69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4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E832DBE-DA10-421C-B551-C85EC6927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1B3A774-8100-44D6-A47D-54ED832FB35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37AE1ABD-C434-4A1A-BAA2-58E66C529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32378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  <p15:guide id="2" pos="528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10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D75FC0-7F6A-4963-B47E-54253AFF9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8" t="23649" b="3507"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2588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B0339C-DE83-4FCE-90FF-277CAF07207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2B3D2D-7936-4AB0-A3B4-63A06566D6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3976" y="1828800"/>
            <a:ext cx="4114800" cy="2830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982F4-5782-4BBB-994A-15E74BA8D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7094B-2B27-48B4-8DC9-E1F504CE0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What 2023 and the Future Holds for the Natural Resources Industry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110B42-A34C-44AB-BBB6-B4E78B556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17A7AF-4D4C-48F9-97DF-FBAAC1307B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F47C3E-612F-4F50-8413-4B626E1C120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4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47E14E-8E61-47EB-AB92-E42898981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5" t="17095"/>
          <a:stretch/>
        </p:blipFill>
        <p:spPr>
          <a:xfrm>
            <a:off x="651272" y="0"/>
            <a:ext cx="11540728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3978277"/>
            <a:ext cx="11428412" cy="1965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24894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039894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B0339C-DE83-4FCE-90FF-277CAF07207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C83DD-553A-4705-9005-5EFA1B4A1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0F5E3-E652-406C-8FDB-4789CA6A87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06A150B3-2E14-4AA7-8804-C8761407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14D5FB-0023-4487-9657-2A45CB3422D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5DB44A8E-309F-48A7-B8B0-782F30E290D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0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B2D94-86BB-623D-DDF3-440BBF1AB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3E6E177B-69B1-0156-F69D-A1DEFB7C3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8285" t="10131" r="18285" b="10131"/>
          <a:stretch/>
        </p:blipFill>
        <p:spPr>
          <a:xfrm rot="2729241">
            <a:off x="-3913" y="-1779166"/>
            <a:ext cx="12880526" cy="6581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5EEE5-0D3D-497B-8635-5EC8036D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08"/>
          <a:stretch/>
        </p:blipFill>
        <p:spPr>
          <a:xfrm>
            <a:off x="-15408" y="0"/>
            <a:ext cx="11851651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47899"/>
            <a:ext cx="4732755" cy="1789785"/>
          </a:xfrm>
        </p:spPr>
        <p:txBody>
          <a:bodyPr anchor="ctr"/>
          <a:lstStyle>
            <a:lvl1pPr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3815680-AB13-41B1-BC23-D0BB3E4F545B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-34045" y="4232062"/>
            <a:ext cx="311748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522E315-4760-4740-AC43-ED3A7AA0F31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075124" y="3269812"/>
            <a:ext cx="5120642" cy="3588188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45343C-B846-4D42-A808-3DF1EC0338ED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D66E6C4B-C60B-475F-89A0-88FC8B81562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5782E3E-AF9A-4E63-A49C-F8D599E30B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1218AE8-BC5B-4AC7-A6A3-07049886B1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1F46C0-21DA-41F9-AC42-6D197EE2FF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0A8E1B6-4B65-40F6-8A11-498A9CE4A9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D67137-81DA-48D4-B808-E74E55006DBC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DFC57F70-2F03-46F5-958C-A32E0256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E809A2A-5D27-4982-90E6-0A67BFE28240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8244875-3FD0-4938-BFA8-93DC4E627D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063DF0EF-0003-4B3B-9760-78EE9DABABE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50A8586-FE03-4B9B-BD81-6DE66444E4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8BCEA00-C762-46AB-95B3-1B90B7E05A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14198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53447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1600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09753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4114801"/>
            <a:ext cx="11428412" cy="1828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CB633-3345-4BFA-85CD-3704D8428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C228-98D4-4755-9F86-E74DDF823A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19009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50900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738033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625166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3949700"/>
            <a:ext cx="11428412" cy="19939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CB633-3345-4BFA-85CD-3704D8428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C228-98D4-4755-9F86-E74DDF823A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90F2965-3C5F-4B95-BFD6-D919D0ADCB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12300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193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CE7D83-1B6D-40C1-A72D-E58FA0AA81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1046168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BD63185-AFFD-4EA3-A682-68B5F07D0011}"/>
              </a:ext>
            </a:extLst>
          </p:cNvPr>
          <p:cNvSpPr/>
          <p:nvPr userDrawn="1"/>
        </p:nvSpPr>
        <p:spPr>
          <a:xfrm flipH="1">
            <a:off x="5021798" y="1828799"/>
            <a:ext cx="7177088" cy="5029201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FAA117-DDA8-4550-8CC9-A66BF73DF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2BF6DE9-3C71-45F1-B946-397E495A4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7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BD63185-AFFD-4EA3-A682-68B5F07D0011}"/>
              </a:ext>
            </a:extLst>
          </p:cNvPr>
          <p:cNvSpPr/>
          <p:nvPr userDrawn="1"/>
        </p:nvSpPr>
        <p:spPr>
          <a:xfrm flipH="1">
            <a:off x="5021798" y="1828799"/>
            <a:ext cx="7177088" cy="5029201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FAA117-DDA8-4550-8CC9-A66BF73DF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B6F109A-0FE2-72AD-8096-2D68503FC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97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Pointing t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11425764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248E850-8330-48CC-A14A-7A82E5753D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95623" y="1828800"/>
            <a:ext cx="8396377" cy="4114801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454D946-F5B2-4626-887C-4DB8EB49EF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" y="1828800"/>
            <a:ext cx="6095999" cy="4114800"/>
          </a:xfrm>
          <a:prstGeom prst="homePlate">
            <a:avLst>
              <a:gd name="adj" fmla="val 30117"/>
            </a:avLst>
          </a:prstGeom>
          <a:solidFill>
            <a:schemeClr val="tx2"/>
          </a:solidFill>
        </p:spPr>
        <p:txBody>
          <a:bodyPr lIns="365760" tIns="365760" rIns="640080" bIns="36576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95E94C5-DB08-418D-9425-9CAD0F6F5B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4250" y="6356351"/>
            <a:ext cx="4224408" cy="273050"/>
          </a:xfrm>
        </p:spPr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3914534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152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0" y="1828800"/>
            <a:ext cx="5496984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6324600" y="1828800"/>
            <a:ext cx="5484285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3839221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0" y="1828800"/>
            <a:ext cx="3441698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381500" y="1828800"/>
            <a:ext cx="3429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A88CD-5F81-446F-99BE-EEC9063360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0" y="1828800"/>
            <a:ext cx="3429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6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pos="2760" userDrawn="1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920" userDrawn="1">
          <p15:clr>
            <a:srgbClr val="FBAE40"/>
          </p15:clr>
        </p15:guide>
        <p15:guide id="5" pos="5280" userDrawn="1">
          <p15:clr>
            <a:srgbClr val="FBAE40"/>
          </p15:clr>
        </p15:guide>
        <p15:guide id="6" orient="horz" pos="103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1" y="1828800"/>
            <a:ext cx="251142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336655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A88CD-5F81-446F-99BE-EEC9063360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41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D62ACE4-E869-4045-B664-18236EBDC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227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41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5568" userDrawn="1">
          <p15:clr>
            <a:srgbClr val="FBAE40"/>
          </p15:clr>
        </p15:guide>
        <p15:guide id="5" pos="5856" userDrawn="1">
          <p15:clr>
            <a:srgbClr val="FBAE40"/>
          </p15:clr>
        </p15:guide>
        <p15:guide id="6" pos="2112" userDrawn="1">
          <p15:clr>
            <a:srgbClr val="FBAE40"/>
          </p15:clr>
        </p15:guide>
        <p15:guide id="7" pos="1824" userDrawn="1">
          <p15:clr>
            <a:srgbClr val="FBAE40"/>
          </p15:clr>
        </p15:guide>
        <p15:guide id="8" orient="horz" pos="103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307A6-CF56-4652-BD99-232B96185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11"/>
          <a:stretch/>
        </p:blipFill>
        <p:spPr>
          <a:xfrm>
            <a:off x="8153401" y="2060032"/>
            <a:ext cx="4038600" cy="479796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C4A56-0EE0-4FDD-9178-C862E177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7313082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006C39-0398-49E6-8A54-0F125BEF84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F2F1C6-E82C-4948-8881-CACF0A5B47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0" y="1828800"/>
            <a:ext cx="7315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B26BD37-56CF-4B3B-89A6-7591E1F2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9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 userDrawn="1">
          <p15:clr>
            <a:srgbClr val="FBAE40"/>
          </p15:clr>
        </p15:guide>
        <p15:guide id="2" pos="5424" userDrawn="1">
          <p15:clr>
            <a:srgbClr val="FBAE40"/>
          </p15:clr>
        </p15:guide>
        <p15:guide id="3" pos="4848" userDrawn="1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05153-A354-477C-AD97-CFE2AF809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" t="15641" r="7940" b="688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C48EDF-A34F-4028-9011-E88683C30025}"/>
              </a:ext>
            </a:extLst>
          </p:cNvPr>
          <p:cNvSpPr/>
          <p:nvPr userDrawn="1"/>
        </p:nvSpPr>
        <p:spPr>
          <a:xfrm rot="5400000" flipH="1">
            <a:off x="5208121" y="-133138"/>
            <a:ext cx="1748970" cy="122333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</a:gsLst>
            <a:lin ang="10800000" scaled="1"/>
            <a:tileRect/>
          </a:gra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72EAB-1094-4227-9729-92740434A3DC}"/>
              </a:ext>
            </a:extLst>
          </p:cNvPr>
          <p:cNvSpPr/>
          <p:nvPr userDrawn="1"/>
        </p:nvSpPr>
        <p:spPr>
          <a:xfrm>
            <a:off x="-34045" y="0"/>
            <a:ext cx="752341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</a:gsLst>
            <a:lin ang="10800000" scaled="1"/>
            <a:tileRect/>
          </a:gra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47900"/>
            <a:ext cx="4732755" cy="1792099"/>
          </a:xfrm>
        </p:spPr>
        <p:txBody>
          <a:bodyPr anchor="ctr"/>
          <a:lstStyle>
            <a:lvl1pPr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45343C-B846-4D42-A808-3DF1EC0338ED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D66E6C4B-C60B-475F-89A0-88FC8B81562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5782E3E-AF9A-4E63-A49C-F8D599E30B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1218AE8-BC5B-4AC7-A6A3-07049886B1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1F46C0-21DA-41F9-AC42-6D197EE2FF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0A8E1B6-4B65-40F6-8A11-498A9CE4A9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D67137-81DA-48D4-B808-E74E55006DBC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4E2B5B6-E4AB-4620-9196-50F574BB9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B3352189-EA24-4C0B-9C78-07854CDC905C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-34045" y="4234098"/>
            <a:ext cx="311748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36F3EC-DE5E-4E4F-BB25-54A7C568778F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91EF4C9-8E99-4280-A937-07727D4994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507684D-CC8D-4AE5-875F-884D82D569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0E93707-75B3-41EA-A74A-3009832152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3CF8302-C669-4A35-A6D6-D1C1FF8681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540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e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7313082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0" y="1828800"/>
            <a:ext cx="73136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824ED18-2CF5-4AD3-9FDD-B07E3C989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42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5424">
          <p15:clr>
            <a:srgbClr val="FBAE40"/>
          </p15:clr>
        </p15:guide>
        <p15:guide id="3" pos="48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harcoal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BBBAC-1724-4E93-962A-6F74ADBFAA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A76FB-EEB5-487D-8B69-91FA2F39133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2588" y="1828800"/>
            <a:ext cx="7313612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E8C251C-741F-4CB3-9F0E-039BC2E1B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25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5424">
          <p15:clr>
            <a:srgbClr val="FBAE40"/>
          </p15:clr>
        </p15:guide>
        <p15:guide id="3" pos="48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DE2D5E-90E5-4ED3-A291-BC43404FB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3400" y="685800"/>
            <a:ext cx="4038600" cy="525780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E860-2039-47C7-8A49-71FD0D2B32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5D1A4D-2D5D-4D45-8791-97894ED17F8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1000" y="1828800"/>
            <a:ext cx="73136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07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48" userDrawn="1">
          <p15:clr>
            <a:srgbClr val="FBAE40"/>
          </p15:clr>
        </p15:guide>
        <p15:guide id="3" pos="5136" userDrawn="1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half slid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6B9DB5-34EB-47DE-A3F8-E08227B103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53200" y="685800"/>
            <a:ext cx="525780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DC427D4-C22C-4073-98E6-23E75169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6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half slid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EB5C57B-39C4-98CD-CC0C-5E7634042005}"/>
              </a:ext>
            </a:extLst>
          </p:cNvPr>
          <p:cNvSpPr/>
          <p:nvPr userDrawn="1"/>
        </p:nvSpPr>
        <p:spPr>
          <a:xfrm flipH="1">
            <a:off x="7228279" y="1894280"/>
            <a:ext cx="4963720" cy="4963720"/>
          </a:xfrm>
          <a:prstGeom prst="rtTriangle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16B178B-F444-7BF5-2C85-7D6F0A29DAF8}"/>
              </a:ext>
            </a:extLst>
          </p:cNvPr>
          <p:cNvSpPr/>
          <p:nvPr userDrawn="1"/>
        </p:nvSpPr>
        <p:spPr>
          <a:xfrm flipH="1" flipV="1">
            <a:off x="8027469" y="-2"/>
            <a:ext cx="4164531" cy="4164531"/>
          </a:xfrm>
          <a:prstGeom prst="rtTriangl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E085A3E2-D670-1917-983D-D5C332F6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944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half slide photo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6B9DB5-34EB-47DE-A3F8-E08227B103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53200" y="685800"/>
            <a:ext cx="525780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6391855-BFA4-4B8E-AD31-21C746200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049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C77EFC4-8E5F-4836-869B-FCA3A6CA3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2741081" cy="5257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3AD00C-4068-4A94-A1DE-8AA1598A940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A6B67D0-39A8-418F-8FEA-3824C55EE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0429B36-D0E4-426F-B0C8-04D00522F4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0476" y="1069975"/>
            <a:ext cx="6040438" cy="4585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2148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6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Title  Portrait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5638800" y="0"/>
            <a:ext cx="6553199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06811-FB61-4509-9404-BFDAD803EC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2601" y="685800"/>
            <a:ext cx="4343400" cy="5257800"/>
          </a:xfrm>
          <a:custGeom>
            <a:avLst/>
            <a:gdLst>
              <a:gd name="connsiteX0" fmla="*/ 0 w 4343400"/>
              <a:gd name="connsiteY0" fmla="*/ 0 h 5257800"/>
              <a:gd name="connsiteX1" fmla="*/ 4343400 w 4343400"/>
              <a:gd name="connsiteY1" fmla="*/ 0 h 5257800"/>
              <a:gd name="connsiteX2" fmla="*/ 4343400 w 4343400"/>
              <a:gd name="connsiteY2" fmla="*/ 5257800 h 5257800"/>
              <a:gd name="connsiteX3" fmla="*/ 0 w 4343400"/>
              <a:gd name="connsiteY3" fmla="*/ 5257800 h 5257800"/>
              <a:gd name="connsiteX4" fmla="*/ 0 w 4343400"/>
              <a:gd name="connsiteY4" fmla="*/ 2066161 h 5257800"/>
              <a:gd name="connsiteX5" fmla="*/ 1590674 w 4343400"/>
              <a:gd name="connsiteY5" fmla="*/ 2066161 h 5257800"/>
              <a:gd name="connsiteX6" fmla="*/ 1590674 w 4343400"/>
              <a:gd name="connsiteY6" fmla="*/ 969199 h 5257800"/>
              <a:gd name="connsiteX7" fmla="*/ 0 w 4343400"/>
              <a:gd name="connsiteY7" fmla="*/ 96919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3400" h="5257800">
                <a:moveTo>
                  <a:pt x="0" y="0"/>
                </a:moveTo>
                <a:lnTo>
                  <a:pt x="4343400" y="0"/>
                </a:lnTo>
                <a:lnTo>
                  <a:pt x="4343400" y="5257800"/>
                </a:lnTo>
                <a:lnTo>
                  <a:pt x="0" y="5257800"/>
                </a:lnTo>
                <a:lnTo>
                  <a:pt x="0" y="2066161"/>
                </a:lnTo>
                <a:lnTo>
                  <a:pt x="1590674" y="2066161"/>
                </a:lnTo>
                <a:lnTo>
                  <a:pt x="1590674" y="969199"/>
                </a:lnTo>
                <a:lnTo>
                  <a:pt x="0" y="9691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685800"/>
            <a:ext cx="52578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D4695CD3-8252-49BE-AB53-BED9D2A36A4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FD3AA012-FAAD-459E-BEFB-0E0BE81D36C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53389"/>
            <a:ext cx="161925" cy="604611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94CBB2-1715-4263-BD15-2F186CC2B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47825"/>
            <a:ext cx="3361678" cy="113318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7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pos="3840">
          <p15:clr>
            <a:srgbClr val="FBAE40"/>
          </p15:clr>
        </p15:guide>
        <p15:guide id="4" pos="4128">
          <p15:clr>
            <a:srgbClr val="FBAE40"/>
          </p15:clr>
        </p15:guide>
        <p15:guide id="5" pos="1104">
          <p15:clr>
            <a:srgbClr val="FBAE40"/>
          </p15:clr>
        </p15:guide>
        <p15:guide id="6" pos="35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ort Title Landscap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1BF0AB-0AAC-4664-AA66-C849131BED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2601" y="685800"/>
            <a:ext cx="6172199" cy="5257800"/>
          </a:xfrm>
          <a:custGeom>
            <a:avLst/>
            <a:gdLst>
              <a:gd name="connsiteX0" fmla="*/ 0 w 6172199"/>
              <a:gd name="connsiteY0" fmla="*/ 0 h 5257800"/>
              <a:gd name="connsiteX1" fmla="*/ 6172199 w 6172199"/>
              <a:gd name="connsiteY1" fmla="*/ 0 h 5257800"/>
              <a:gd name="connsiteX2" fmla="*/ 6172199 w 6172199"/>
              <a:gd name="connsiteY2" fmla="*/ 5257800 h 5257800"/>
              <a:gd name="connsiteX3" fmla="*/ 0 w 6172199"/>
              <a:gd name="connsiteY3" fmla="*/ 5257800 h 5257800"/>
              <a:gd name="connsiteX4" fmla="*/ 0 w 6172199"/>
              <a:gd name="connsiteY4" fmla="*/ 2066161 h 5257800"/>
              <a:gd name="connsiteX5" fmla="*/ 1590674 w 6172199"/>
              <a:gd name="connsiteY5" fmla="*/ 2066161 h 5257800"/>
              <a:gd name="connsiteX6" fmla="*/ 1590674 w 6172199"/>
              <a:gd name="connsiteY6" fmla="*/ 969199 h 5257800"/>
              <a:gd name="connsiteX7" fmla="*/ 0 w 6172199"/>
              <a:gd name="connsiteY7" fmla="*/ 96919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2199" h="5257800">
                <a:moveTo>
                  <a:pt x="0" y="0"/>
                </a:moveTo>
                <a:lnTo>
                  <a:pt x="6172199" y="0"/>
                </a:lnTo>
                <a:lnTo>
                  <a:pt x="6172199" y="5257800"/>
                </a:lnTo>
                <a:lnTo>
                  <a:pt x="0" y="5257800"/>
                </a:lnTo>
                <a:lnTo>
                  <a:pt x="0" y="2066161"/>
                </a:lnTo>
                <a:lnTo>
                  <a:pt x="1590674" y="2066161"/>
                </a:lnTo>
                <a:lnTo>
                  <a:pt x="1590674" y="969199"/>
                </a:lnTo>
                <a:lnTo>
                  <a:pt x="0" y="9691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0" y="685800"/>
            <a:ext cx="34290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2177C-70D2-43C4-8B30-45B90F33C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47825"/>
            <a:ext cx="3361678" cy="113318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91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4" pos="4992">
          <p15:clr>
            <a:srgbClr val="FBAE40"/>
          </p15:clr>
        </p15:guide>
        <p15:guide id="5" pos="1104">
          <p15:clr>
            <a:srgbClr val="FBAE40"/>
          </p15:clr>
        </p15:guide>
        <p15:guide id="6" pos="528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ort Title Landscap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1C1EEB6-74EC-4316-8F4F-045BD51B05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685800"/>
            <a:ext cx="7924800" cy="5257800"/>
          </a:xfrm>
          <a:custGeom>
            <a:avLst/>
            <a:gdLst>
              <a:gd name="connsiteX0" fmla="*/ 0 w 7924800"/>
              <a:gd name="connsiteY0" fmla="*/ 0 h 5257800"/>
              <a:gd name="connsiteX1" fmla="*/ 660399 w 7924800"/>
              <a:gd name="connsiteY1" fmla="*/ 0 h 5257800"/>
              <a:gd name="connsiteX2" fmla="*/ 660399 w 7924800"/>
              <a:gd name="connsiteY2" fmla="*/ 153543 h 5257800"/>
              <a:gd name="connsiteX3" fmla="*/ 660399 w 7924800"/>
              <a:gd name="connsiteY3" fmla="*/ 276712 h 5257800"/>
              <a:gd name="connsiteX4" fmla="*/ 660399 w 7924800"/>
              <a:gd name="connsiteY4" fmla="*/ 451579 h 5257800"/>
              <a:gd name="connsiteX5" fmla="*/ 660399 w 7924800"/>
              <a:gd name="connsiteY5" fmla="*/ 707581 h 5257800"/>
              <a:gd name="connsiteX6" fmla="*/ 660399 w 7924800"/>
              <a:gd name="connsiteY6" fmla="*/ 1005617 h 5257800"/>
              <a:gd name="connsiteX7" fmla="*/ 822324 w 7924800"/>
              <a:gd name="connsiteY7" fmla="*/ 893731 h 5257800"/>
              <a:gd name="connsiteX8" fmla="*/ 822324 w 7924800"/>
              <a:gd name="connsiteY8" fmla="*/ 595695 h 5257800"/>
              <a:gd name="connsiteX9" fmla="*/ 822324 w 7924800"/>
              <a:gd name="connsiteY9" fmla="*/ 451579 h 5257800"/>
              <a:gd name="connsiteX10" fmla="*/ 822324 w 7924800"/>
              <a:gd name="connsiteY10" fmla="*/ 164826 h 5257800"/>
              <a:gd name="connsiteX11" fmla="*/ 822324 w 7924800"/>
              <a:gd name="connsiteY11" fmla="*/ 153543 h 5257800"/>
              <a:gd name="connsiteX12" fmla="*/ 822324 w 7924800"/>
              <a:gd name="connsiteY12" fmla="*/ 0 h 5257800"/>
              <a:gd name="connsiteX13" fmla="*/ 7924800 w 7924800"/>
              <a:gd name="connsiteY13" fmla="*/ 0 h 5257800"/>
              <a:gd name="connsiteX14" fmla="*/ 7924800 w 7924800"/>
              <a:gd name="connsiteY14" fmla="*/ 5257800 h 5257800"/>
              <a:gd name="connsiteX15" fmla="*/ 822324 w 7924800"/>
              <a:gd name="connsiteY15" fmla="*/ 5257800 h 5257800"/>
              <a:gd name="connsiteX16" fmla="*/ 822324 w 7924800"/>
              <a:gd name="connsiteY16" fmla="*/ 5209689 h 5257800"/>
              <a:gd name="connsiteX17" fmla="*/ 822324 w 7924800"/>
              <a:gd name="connsiteY17" fmla="*/ 5034822 h 5257800"/>
              <a:gd name="connsiteX18" fmla="*/ 822324 w 7924800"/>
              <a:gd name="connsiteY18" fmla="*/ 4778820 h 5257800"/>
              <a:gd name="connsiteX19" fmla="*/ 822324 w 7924800"/>
              <a:gd name="connsiteY19" fmla="*/ 4480784 h 5257800"/>
              <a:gd name="connsiteX20" fmla="*/ 660399 w 7924800"/>
              <a:gd name="connsiteY20" fmla="*/ 4592670 h 5257800"/>
              <a:gd name="connsiteX21" fmla="*/ 660399 w 7924800"/>
              <a:gd name="connsiteY21" fmla="*/ 4890706 h 5257800"/>
              <a:gd name="connsiteX22" fmla="*/ 660399 w 7924800"/>
              <a:gd name="connsiteY22" fmla="*/ 5034822 h 5257800"/>
              <a:gd name="connsiteX23" fmla="*/ 660399 w 7924800"/>
              <a:gd name="connsiteY23" fmla="*/ 5257800 h 5257800"/>
              <a:gd name="connsiteX24" fmla="*/ 0 w 7924800"/>
              <a:gd name="connsiteY24" fmla="*/ 5257800 h 5257800"/>
              <a:gd name="connsiteX25" fmla="*/ 0 w 7924800"/>
              <a:gd name="connsiteY25" fmla="*/ 3290251 h 5257800"/>
              <a:gd name="connsiteX26" fmla="*/ 3743863 w 7924800"/>
              <a:gd name="connsiteY26" fmla="*/ 3290251 h 5257800"/>
              <a:gd name="connsiteX27" fmla="*/ 3743863 w 7924800"/>
              <a:gd name="connsiteY27" fmla="*/ 1967549 h 5257800"/>
              <a:gd name="connsiteX28" fmla="*/ 0 w 7924800"/>
              <a:gd name="connsiteY28" fmla="*/ 196754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4800" h="5257800">
                <a:moveTo>
                  <a:pt x="0" y="0"/>
                </a:moveTo>
                <a:lnTo>
                  <a:pt x="660399" y="0"/>
                </a:lnTo>
                <a:lnTo>
                  <a:pt x="660399" y="153543"/>
                </a:lnTo>
                <a:lnTo>
                  <a:pt x="660399" y="276712"/>
                </a:lnTo>
                <a:lnTo>
                  <a:pt x="660399" y="451579"/>
                </a:lnTo>
                <a:lnTo>
                  <a:pt x="660399" y="707581"/>
                </a:lnTo>
                <a:lnTo>
                  <a:pt x="660399" y="1005617"/>
                </a:lnTo>
                <a:lnTo>
                  <a:pt x="822324" y="893731"/>
                </a:lnTo>
                <a:lnTo>
                  <a:pt x="822324" y="595695"/>
                </a:lnTo>
                <a:lnTo>
                  <a:pt x="822324" y="451579"/>
                </a:lnTo>
                <a:lnTo>
                  <a:pt x="822324" y="164826"/>
                </a:lnTo>
                <a:lnTo>
                  <a:pt x="822324" y="153543"/>
                </a:lnTo>
                <a:lnTo>
                  <a:pt x="822324" y="0"/>
                </a:lnTo>
                <a:lnTo>
                  <a:pt x="7924800" y="0"/>
                </a:lnTo>
                <a:lnTo>
                  <a:pt x="7924800" y="5257800"/>
                </a:lnTo>
                <a:lnTo>
                  <a:pt x="822324" y="5257800"/>
                </a:lnTo>
                <a:lnTo>
                  <a:pt x="822324" y="5209689"/>
                </a:lnTo>
                <a:lnTo>
                  <a:pt x="822324" y="5034822"/>
                </a:lnTo>
                <a:lnTo>
                  <a:pt x="822324" y="4778820"/>
                </a:lnTo>
                <a:lnTo>
                  <a:pt x="822324" y="4480784"/>
                </a:lnTo>
                <a:lnTo>
                  <a:pt x="660399" y="4592670"/>
                </a:lnTo>
                <a:lnTo>
                  <a:pt x="660399" y="4890706"/>
                </a:lnTo>
                <a:lnTo>
                  <a:pt x="660399" y="5034822"/>
                </a:lnTo>
                <a:lnTo>
                  <a:pt x="660399" y="5257800"/>
                </a:lnTo>
                <a:lnTo>
                  <a:pt x="0" y="5257800"/>
                </a:lnTo>
                <a:lnTo>
                  <a:pt x="0" y="3290251"/>
                </a:lnTo>
                <a:lnTo>
                  <a:pt x="3743863" y="3290251"/>
                </a:lnTo>
                <a:lnTo>
                  <a:pt x="3743863" y="1967549"/>
                </a:lnTo>
                <a:lnTo>
                  <a:pt x="0" y="196754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0" y="685800"/>
            <a:ext cx="34290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96A678-59BE-4E14-96D5-45B2FB7F6428}"/>
              </a:ext>
            </a:extLst>
          </p:cNvPr>
          <p:cNvGrpSpPr/>
          <p:nvPr userDrawn="1"/>
        </p:nvGrpSpPr>
        <p:grpSpPr>
          <a:xfrm>
            <a:off x="660400" y="58012"/>
            <a:ext cx="161925" cy="1667997"/>
            <a:chOff x="660400" y="300260"/>
            <a:chExt cx="161925" cy="1667997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F939471-FA09-44C8-9F86-940C92FB1E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F9AB17F-7A03-4ED1-8658-E59943BD776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72C6759-B12B-4C7A-B7BB-4484C5F985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C49C257-4F18-42E7-8E21-43032F1697D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097942-BA3F-4FB4-9B22-8406483CD08D}"/>
              </a:ext>
            </a:extLst>
          </p:cNvPr>
          <p:cNvGrpSpPr/>
          <p:nvPr userDrawn="1"/>
        </p:nvGrpSpPr>
        <p:grpSpPr>
          <a:xfrm>
            <a:off x="660400" y="5102224"/>
            <a:ext cx="161925" cy="1667997"/>
            <a:chOff x="660400" y="4889743"/>
            <a:chExt cx="161925" cy="1667997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8EDF086-516A-4F88-96BB-3B440CE9CAB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6003702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A6F916A-A82E-4746-BC37-AD75C39DBD9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5618648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03B6D84-A5F9-4481-AA28-1EC5B38E20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518777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270D848-6898-4775-BB7E-65080AD4876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488974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C72A0D0-7635-427E-A475-E7DB2B3B0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54011"/>
            <a:ext cx="3762375" cy="133425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30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4" pos="4992">
          <p15:clr>
            <a:srgbClr val="FBAE40"/>
          </p15:clr>
        </p15:guide>
        <p15:guide id="5" pos="1104">
          <p15:clr>
            <a:srgbClr val="FBAE40"/>
          </p15:clr>
        </p15:guide>
        <p15:guide id="6" pos="528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Red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F698291-3226-478C-AC0B-976062D8F81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accent5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695395" cy="3767591"/>
          </a:xfrm>
        </p:spPr>
        <p:txBody>
          <a:bodyPr anchor="ctr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60400" y="5081814"/>
            <a:ext cx="161925" cy="1787525"/>
            <a:chOff x="660400" y="5067300"/>
            <a:chExt cx="161925" cy="1787525"/>
          </a:xfrm>
          <a:solidFill>
            <a:schemeClr val="bg1"/>
          </a:solidFill>
        </p:grpSpPr>
        <p:sp>
          <p:nvSpPr>
            <p:cNvPr id="15" name="Freeform 12"/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2"/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DA09CA-7841-46B5-88DE-622E78C7E2CF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bg1"/>
          </a:solidFill>
        </p:grpSpPr>
        <p:grpSp>
          <p:nvGrpSpPr>
            <p:cNvPr id="3" name="Group 2"/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4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86F6CD7-90BE-47B1-96E8-67FB8E521A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AC2FC-2C62-4283-BD94-32006926B9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98DFA4E9-34F8-4600-8C3A-E7F782E1A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4989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C753A222-2247-4BBD-9807-470CD4A2F450}"/>
              </a:ext>
            </a:extLst>
          </p:cNvPr>
          <p:cNvSpPr/>
          <p:nvPr userDrawn="1"/>
        </p:nvSpPr>
        <p:spPr>
          <a:xfrm flipH="1">
            <a:off x="7228279" y="1894280"/>
            <a:ext cx="4963720" cy="4963720"/>
          </a:xfrm>
          <a:prstGeom prst="rtTriangle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5B2BA73-E3A4-481A-A4AF-3877A6AFC145}"/>
              </a:ext>
            </a:extLst>
          </p:cNvPr>
          <p:cNvSpPr/>
          <p:nvPr userDrawn="1"/>
        </p:nvSpPr>
        <p:spPr>
          <a:xfrm flipH="1" flipV="1">
            <a:off x="8027469" y="-2"/>
            <a:ext cx="4164531" cy="4164531"/>
          </a:xfrm>
          <a:prstGeom prst="rtTriangl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026F22BC-6F74-4AEC-9170-830453213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D498BB-F60A-44B4-9612-B59AFAB85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5213" cy="5257800"/>
          </a:xfrm>
          <a:prstGeom prst="rect">
            <a:avLst/>
          </a:prstGeom>
          <a:solidFill>
            <a:schemeClr val="bg1"/>
          </a:solidFill>
        </p:spPr>
        <p:txBody>
          <a:bodyPr tIns="91440" r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5C0EA4C4-0B86-45DA-922A-BE6D7B5FFC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4250" y="6356351"/>
            <a:ext cx="4224408" cy="273050"/>
          </a:xfrm>
        </p:spPr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1819749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ing Triang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4D0F956-08EC-467B-B5DF-574C48F6ABD1}"/>
              </a:ext>
            </a:extLst>
          </p:cNvPr>
          <p:cNvSpPr/>
          <p:nvPr userDrawn="1"/>
        </p:nvSpPr>
        <p:spPr>
          <a:xfrm rot="5400000">
            <a:off x="-368819" y="1055797"/>
            <a:ext cx="5249865" cy="4525745"/>
          </a:xfrm>
          <a:prstGeom prst="triangle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D498BB-F60A-44B4-9612-B59AFAB85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53000" y="685800"/>
            <a:ext cx="685641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30BF9E9-DA7F-4081-9AA5-4DF727C330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4250" y="6356351"/>
            <a:ext cx="4224408" cy="273050"/>
          </a:xfrm>
        </p:spPr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BBEFC2-00A0-41F6-BD14-A34F978C5586}"/>
              </a:ext>
            </a:extLst>
          </p:cNvPr>
          <p:cNvGrpSpPr/>
          <p:nvPr userDrawn="1"/>
        </p:nvGrpSpPr>
        <p:grpSpPr>
          <a:xfrm>
            <a:off x="660400" y="5081814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F5FCC1A-15C6-4FFA-8E74-B978D253A1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32D8C1E-E229-4966-B918-222CBDBAFA1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60C62F2-A616-4051-8EC2-61FDF6F3968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3697749-73E4-4775-B79F-86379E24AD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913334-0A82-4282-81BC-EA83B6F7039A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E06AFE9-C866-4707-880A-A46CC907BE97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2EF1F8CD-CDDA-4601-8244-62D03B79CF83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0151DB61-8CC7-4E78-B314-A84424BD347D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7EA521D5-D654-45B9-B505-D44B070D33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013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2832">
          <p15:clr>
            <a:srgbClr val="FBAE40"/>
          </p15:clr>
        </p15:guide>
        <p15:guide id="3" pos="31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635977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D498BB-F60A-44B4-9612-B59AFAB85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521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67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 userDrawn="1">
          <p15:clr>
            <a:srgbClr val="FBAE40"/>
          </p15:clr>
        </p15:guide>
        <p15:guide id="2" pos="196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ly Centered Title with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512E8EF8-AF28-45B7-A519-584134342499}"/>
              </a:ext>
            </a:extLst>
          </p:cNvPr>
          <p:cNvSpPr/>
          <p:nvPr userDrawn="1"/>
        </p:nvSpPr>
        <p:spPr>
          <a:xfrm flipH="1">
            <a:off x="4762499" y="1647101"/>
            <a:ext cx="7436387" cy="52109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D7B405C-0F7F-47A3-BF2E-B3967871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1ED7737-D644-4650-8DC7-9794B65838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68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420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6408B2-5804-4145-8694-08EFF89914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</p:spTree>
    <p:extLst>
      <p:ext uri="{BB962C8B-B14F-4D97-AF65-F5344CB8AC3E}">
        <p14:creationId xmlns:p14="http://schemas.microsoft.com/office/powerpoint/2010/main" val="2405524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22A026FC-29CD-448D-8D1D-E190EB2B1886}"/>
              </a:ext>
            </a:extLst>
          </p:cNvPr>
          <p:cNvSpPr/>
          <p:nvPr userDrawn="1"/>
        </p:nvSpPr>
        <p:spPr>
          <a:xfrm flipH="1">
            <a:off x="2738182" y="228601"/>
            <a:ext cx="9460705" cy="66294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0A6A9955-286C-4A41-9430-4A532DB1F2F0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E11A4A-90C1-4E0A-A9B5-1EA600709B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6BD0DC7-B987-4166-9C38-3A1AF2AC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9E0978-BBE2-4AB3-8958-5FBD47FD2B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26C49B6A-E7B7-404D-A511-0FE36BCD2B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63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A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D4A9E-F19F-4B47-B0A0-7D129A7686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2540170-0304-4808-BAD4-3F8F872E4BD2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349574" y="-10402"/>
            <a:ext cx="4842421" cy="5954002"/>
          </a:xfrm>
          <a:prstGeom prst="rtTriangl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8D48308-3BAD-43C0-9F91-0F5ACF2FDACD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254720" y="1597434"/>
            <a:ext cx="4937277" cy="526623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0EC4F2B-096F-41FE-901B-0F2E31CF0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D081664-8331-45B1-A15D-5A44315C6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2614" y="2069859"/>
            <a:ext cx="2718280" cy="271828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5B3584C7-0383-4981-B91E-603264B7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6716181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775B9674-2922-4162-A702-53D11EB7A50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2057400"/>
            <a:ext cx="7543800" cy="388620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9087255-4E2D-42A3-A78C-FE01BC334D6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2476" y="4980761"/>
            <a:ext cx="2822464" cy="962839"/>
          </a:xfrm>
        </p:spPr>
        <p:txBody>
          <a:bodyPr rIns="182880" anchor="ctr"/>
          <a:lstStyle>
            <a:lvl1pPr algn="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26C657-A370-4B13-930D-74E3C268DEDC}"/>
              </a:ext>
            </a:extLst>
          </p:cNvPr>
          <p:cNvGrpSpPr/>
          <p:nvPr userDrawn="1"/>
        </p:nvGrpSpPr>
        <p:grpSpPr>
          <a:xfrm>
            <a:off x="11194944" y="5176125"/>
            <a:ext cx="615950" cy="615950"/>
            <a:chOff x="380999" y="5160213"/>
            <a:chExt cx="615950" cy="6159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7E00D70-88A8-4B24-A920-BDD08AC21D8F}"/>
                </a:ext>
              </a:extLst>
            </p:cNvPr>
            <p:cNvSpPr/>
            <p:nvPr userDrawn="1"/>
          </p:nvSpPr>
          <p:spPr>
            <a:xfrm>
              <a:off x="380999" y="5160213"/>
              <a:ext cx="615950" cy="61595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FE45068-F55F-420A-B5C5-898DBEF90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2344" y="5277444"/>
              <a:ext cx="302687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44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0">
          <p15:clr>
            <a:srgbClr val="FBAE40"/>
          </p15:clr>
        </p15:guide>
        <p15:guide id="2" pos="4992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129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D4A9E-F19F-4B47-B0A0-7D129A7686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2540170-0304-4808-BAD4-3F8F872E4BD2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349574" y="-10402"/>
            <a:ext cx="4842421" cy="5954002"/>
          </a:xfrm>
          <a:prstGeom prst="rtTriangl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8D48308-3BAD-43C0-9F91-0F5ACF2FDACD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254720" y="1597434"/>
            <a:ext cx="4937277" cy="526623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0EC4F2B-096F-41FE-901B-0F2E31CF0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D081664-8331-45B1-A15D-5A44315C6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2614" y="2069859"/>
            <a:ext cx="2718280" cy="271828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5B3584C7-0383-4981-B91E-603264B7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6716181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775B9674-2922-4162-A702-53D11EB7A50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2057400"/>
            <a:ext cx="7543800" cy="388620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9087255-4E2D-42A3-A78C-FE01BC334D6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2476" y="4980761"/>
            <a:ext cx="3438524" cy="962839"/>
          </a:xfrm>
        </p:spPr>
        <p:txBody>
          <a:bodyPr rIns="0" anchor="ctr"/>
          <a:lstStyle>
            <a:lvl1pPr algn="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</p:spTree>
    <p:extLst>
      <p:ext uri="{BB962C8B-B14F-4D97-AF65-F5344CB8AC3E}">
        <p14:creationId xmlns:p14="http://schemas.microsoft.com/office/powerpoint/2010/main" val="135956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0">
          <p15:clr>
            <a:srgbClr val="FBAE40"/>
          </p15:clr>
        </p15:guide>
        <p15:guide id="2" pos="4992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129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D995043E-EABE-4D3C-AAD8-8028747D7BA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B071E-D41F-4699-A133-603F2FD36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521F55-BC03-4985-990E-B37D94E6090B}"/>
              </a:ext>
            </a:extLst>
          </p:cNvPr>
          <p:cNvGrpSpPr/>
          <p:nvPr userDrawn="1"/>
        </p:nvGrpSpPr>
        <p:grpSpPr>
          <a:xfrm>
            <a:off x="8153398" y="0"/>
            <a:ext cx="4038601" cy="6869339"/>
            <a:chOff x="8153399" y="-11339"/>
            <a:chExt cx="4038601" cy="6869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60B50D-0D8F-4B2A-A8F9-EB652038D695}"/>
                </a:ext>
              </a:extLst>
            </p:cNvPr>
            <p:cNvSpPr/>
            <p:nvPr userDrawn="1"/>
          </p:nvSpPr>
          <p:spPr>
            <a:xfrm>
              <a:off x="8153400" y="-11339"/>
              <a:ext cx="4038600" cy="6869339"/>
            </a:xfrm>
            <a:prstGeom prst="rect">
              <a:avLst/>
            </a:prstGeom>
            <a:solidFill>
              <a:srgbClr val="383838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CE568E-373E-4FC4-ADCB-7FC57445447F}"/>
                </a:ext>
              </a:extLst>
            </p:cNvPr>
            <p:cNvSpPr/>
            <p:nvPr userDrawn="1"/>
          </p:nvSpPr>
          <p:spPr>
            <a:xfrm>
              <a:off x="8153399" y="1549599"/>
              <a:ext cx="4038601" cy="5297062"/>
            </a:xfrm>
            <a:custGeom>
              <a:avLst/>
              <a:gdLst>
                <a:gd name="connsiteX0" fmla="*/ 4038601 w 4038601"/>
                <a:gd name="connsiteY0" fmla="*/ 0 h 5308400"/>
                <a:gd name="connsiteX1" fmla="*/ 4038601 w 4038601"/>
                <a:gd name="connsiteY1" fmla="*/ 4806751 h 5308400"/>
                <a:gd name="connsiteX2" fmla="*/ 4038601 w 4038601"/>
                <a:gd name="connsiteY2" fmla="*/ 4825863 h 5308400"/>
                <a:gd name="connsiteX3" fmla="*/ 4038601 w 4038601"/>
                <a:gd name="connsiteY3" fmla="*/ 5308400 h 5308400"/>
                <a:gd name="connsiteX4" fmla="*/ 1 w 4038601"/>
                <a:gd name="connsiteY4" fmla="*/ 5308400 h 5308400"/>
                <a:gd name="connsiteX5" fmla="*/ 1 w 4038601"/>
                <a:gd name="connsiteY5" fmla="*/ 4825864 h 5308400"/>
                <a:gd name="connsiteX6" fmla="*/ 0 w 4038601"/>
                <a:gd name="connsiteY6" fmla="*/ 2858599 h 53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8601" h="5308400">
                  <a:moveTo>
                    <a:pt x="4038601" y="0"/>
                  </a:moveTo>
                  <a:lnTo>
                    <a:pt x="4038601" y="4806751"/>
                  </a:lnTo>
                  <a:lnTo>
                    <a:pt x="4038601" y="4825863"/>
                  </a:lnTo>
                  <a:lnTo>
                    <a:pt x="4038601" y="5308400"/>
                  </a:lnTo>
                  <a:lnTo>
                    <a:pt x="1" y="5308400"/>
                  </a:lnTo>
                  <a:lnTo>
                    <a:pt x="1" y="4825864"/>
                  </a:lnTo>
                  <a:lnTo>
                    <a:pt x="0" y="285859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5831AED-8A16-482D-BF9B-25FD616C9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47ACDA3-E03F-4D80-BCEC-F1663A456A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2588" y="1828800"/>
            <a:ext cx="73136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E9E9-D2EB-43DB-8BF4-018F6A5A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28A31F-EFF5-4D70-97CA-9B7E9C3F85F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99943" y="3743325"/>
            <a:ext cx="3211057" cy="2200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D338C1-96C2-46A5-BC8E-F7292245623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CEEBF44-29F3-4F38-8EF4-69FDECBEE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9198" y="685800"/>
            <a:ext cx="2667002" cy="2667002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AFDDD50-8D36-4DD1-B1E6-72826061E4B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B23401D-48C9-436B-85F5-75BE44A75572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6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4848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Red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F698291-3226-478C-AC0B-976062D8F81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accent5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60400" y="5081814"/>
            <a:ext cx="161925" cy="1787525"/>
            <a:chOff x="660400" y="5067300"/>
            <a:chExt cx="161925" cy="1787525"/>
          </a:xfrm>
          <a:solidFill>
            <a:schemeClr val="bg1"/>
          </a:solidFill>
        </p:grpSpPr>
        <p:sp>
          <p:nvSpPr>
            <p:cNvPr id="15" name="Freeform 12"/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2"/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DA09CA-7841-46B5-88DE-622E78C7E2CF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bg1"/>
          </a:solidFill>
        </p:grpSpPr>
        <p:grpSp>
          <p:nvGrpSpPr>
            <p:cNvPr id="3" name="Group 2"/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4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86F6CD7-90BE-47B1-96E8-67FB8E521A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AC2FC-2C62-4283-BD94-32006926B9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108B6CD-31EE-4953-B857-5FCE837C01E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345DDC6-E526-4237-9805-1CB722E33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58A96813-0641-4377-A65A-E603F196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9957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C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E093A-D31D-4380-92D9-857C3206E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30304-4B15-417B-92A1-A05AAB40241D}"/>
              </a:ext>
            </a:extLst>
          </p:cNvPr>
          <p:cNvSpPr/>
          <p:nvPr userDrawn="1"/>
        </p:nvSpPr>
        <p:spPr>
          <a:xfrm>
            <a:off x="0" y="1828800"/>
            <a:ext cx="4049255" cy="3604463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0F2BEC2-F3B5-4D21-8C05-F51FB5DF91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7388" y="685800"/>
            <a:ext cx="7313612" cy="5257800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EFFDA-F6F3-4BBA-BE13-45F51494F0E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181345"/>
            <a:ext cx="3211057" cy="770217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420C1A29-991D-4A2B-837F-E8857B00AA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220783" cy="2220783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FFFC579-D065-4146-A852-B01A890C6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065604"/>
            <a:ext cx="3208939" cy="899043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39AA0D-D686-4C07-9592-949240DD8C76}"/>
              </a:ext>
            </a:extLst>
          </p:cNvPr>
          <p:cNvGrpSpPr/>
          <p:nvPr userDrawn="1"/>
        </p:nvGrpSpPr>
        <p:grpSpPr>
          <a:xfrm>
            <a:off x="380999" y="5160213"/>
            <a:ext cx="615950" cy="615950"/>
            <a:chOff x="380999" y="5160213"/>
            <a:chExt cx="615950" cy="6159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A52E0E-D5FE-453B-B851-ECD0B6106A88}"/>
                </a:ext>
              </a:extLst>
            </p:cNvPr>
            <p:cNvSpPr/>
            <p:nvPr userDrawn="1"/>
          </p:nvSpPr>
          <p:spPr>
            <a:xfrm>
              <a:off x="380999" y="5160213"/>
              <a:ext cx="615950" cy="61595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9600741-E8B8-48B1-87A1-278691E05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2344" y="5277444"/>
              <a:ext cx="302687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36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E093A-D31D-4380-92D9-857C3206E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30304-4B15-417B-92A1-A05AAB40241D}"/>
              </a:ext>
            </a:extLst>
          </p:cNvPr>
          <p:cNvSpPr/>
          <p:nvPr userDrawn="1"/>
        </p:nvSpPr>
        <p:spPr>
          <a:xfrm>
            <a:off x="0" y="1828800"/>
            <a:ext cx="4049255" cy="3604463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0F2BEC2-F3B5-4D21-8C05-F51FB5DF91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7388" y="685800"/>
            <a:ext cx="7313612" cy="5257800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EFFDA-F6F3-4BBA-BE13-45F51494F0E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181345"/>
            <a:ext cx="3211057" cy="770217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420C1A29-991D-4A2B-837F-E8857B00AA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220783" cy="2220783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FFFC579-D065-4146-A852-B01A890C6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065604"/>
            <a:ext cx="3208939" cy="899043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05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472DDBC-DF1E-4F2E-A346-570A03DE102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7999"/>
          </a:xfrm>
          <a:prstGeom prst="rect">
            <a:avLst/>
          </a:prstGeom>
          <a:solidFill>
            <a:srgbClr val="F7F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95766-4AC7-44F2-BA30-514867D8CD85}"/>
              </a:ext>
            </a:extLst>
          </p:cNvPr>
          <p:cNvGrpSpPr/>
          <p:nvPr userDrawn="1"/>
        </p:nvGrpSpPr>
        <p:grpSpPr>
          <a:xfrm flipH="1">
            <a:off x="-1" y="-10403"/>
            <a:ext cx="6438507" cy="6874071"/>
            <a:chOff x="5753494" y="-10403"/>
            <a:chExt cx="6438507" cy="687407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A21695C6-B9C9-4893-B60D-3F6D33F7C5DF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V="1">
              <a:off x="5753494" y="-3819"/>
              <a:ext cx="6438507" cy="6867487"/>
            </a:xfrm>
            <a:prstGeom prst="rtTriangle">
              <a:avLst/>
            </a:prstGeom>
            <a:solidFill>
              <a:schemeClr val="accent6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5523BC0-D57D-4454-B244-D1C3336A2BF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676469" y="-10403"/>
              <a:ext cx="2515527" cy="3092968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5B471-123E-44E2-950C-4B75C2692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406FE0-D61D-4938-99C4-1C73F44D41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38600" y="2845340"/>
            <a:ext cx="7772400" cy="938719"/>
          </a:xfrm>
          <a:solidFill>
            <a:schemeClr val="bg1"/>
          </a:solidFill>
        </p:spPr>
        <p:txBody>
          <a:bodyPr lIns="182880" tIns="182880" rIns="182880" bIns="182880" anchor="ctr"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F1AC456-4BE5-40B5-AD77-05E154E6A8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760642"/>
            <a:ext cx="3211057" cy="770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  <a:br>
              <a:rPr lang="en-US"/>
            </a:br>
            <a:r>
              <a:rPr lang="en-US"/>
              <a:t>email@bdo.com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EBFB384C-229E-4410-93CD-F8159AD8900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6535F30-9717-4840-B5A9-8E7E9925AC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396765" cy="2396765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369380A-70BF-4626-BF6C-C3733BA6D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392353"/>
            <a:ext cx="3208939" cy="1132476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4C4ECE0-0217-471E-8537-66DE2908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1" y="5640913"/>
            <a:ext cx="302687" cy="30268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72ED12-5183-4FDB-9D33-63C8FFCAA9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4F6DF78-089D-4B9D-8913-E62981F05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32446553-DFF9-46C0-B0D3-01B86BB037D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91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225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472DDBC-DF1E-4F2E-A346-570A03DE102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7999"/>
          </a:xfrm>
          <a:prstGeom prst="rect">
            <a:avLst/>
          </a:prstGeom>
          <a:solidFill>
            <a:srgbClr val="F7F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95766-4AC7-44F2-BA30-514867D8CD85}"/>
              </a:ext>
            </a:extLst>
          </p:cNvPr>
          <p:cNvGrpSpPr/>
          <p:nvPr userDrawn="1"/>
        </p:nvGrpSpPr>
        <p:grpSpPr>
          <a:xfrm flipH="1">
            <a:off x="-1" y="-10403"/>
            <a:ext cx="6438507" cy="6874071"/>
            <a:chOff x="5753494" y="-10403"/>
            <a:chExt cx="6438507" cy="687407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A21695C6-B9C9-4893-B60D-3F6D33F7C5DF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V="1">
              <a:off x="5753494" y="-3819"/>
              <a:ext cx="6438507" cy="6867487"/>
            </a:xfrm>
            <a:prstGeom prst="rtTriangle">
              <a:avLst/>
            </a:prstGeom>
            <a:solidFill>
              <a:schemeClr val="accent6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5523BC0-D57D-4454-B244-D1C3336A2BF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676469" y="-10403"/>
              <a:ext cx="2515527" cy="3092968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5B471-123E-44E2-950C-4B75C2692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406FE0-D61D-4938-99C4-1C73F44D41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38600" y="2845340"/>
            <a:ext cx="7772400" cy="938719"/>
          </a:xfrm>
          <a:solidFill>
            <a:schemeClr val="bg1"/>
          </a:solidFill>
        </p:spPr>
        <p:txBody>
          <a:bodyPr lIns="182880" tIns="182880" rIns="182880" bIns="182880" anchor="ctr"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F1AC456-4BE5-40B5-AD77-05E154E6A8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760642"/>
            <a:ext cx="3211057" cy="770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  <a:br>
              <a:rPr lang="en-US"/>
            </a:br>
            <a:r>
              <a:rPr lang="en-US"/>
              <a:t>email@bdo.com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EBFB384C-229E-4410-93CD-F8159AD8900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6535F30-9717-4840-B5A9-8E7E9925AC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396765" cy="2396765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369380A-70BF-4626-BF6C-C3733BA6D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392353"/>
            <a:ext cx="3208939" cy="1132476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72ED12-5183-4FDB-9D33-63C8FFCAA9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4F6DF78-089D-4B9D-8913-E62981F05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5B2FD750-BC0A-4ABF-A664-EB29B60C713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3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225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End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2198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DB288A95-5B70-4B52-98F2-96135BF043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2198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F0E7717-A9E8-4EB8-B12A-C9F0FED4C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15" y="6254496"/>
            <a:ext cx="976321" cy="37490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D1423A20-B615-47ED-B0CA-7DC4882CF9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001" y="1618727"/>
            <a:ext cx="4044949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About BDO USA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At BDO, our purpose is helping people thrive, every day.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Together, we are focused on delivering exceptional and sustainable outcomes — for our people, our clients and our communities. Across the U.S., and in over 160 countries through our global organization, BDO professionals provide assurance,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tax and advisory services for a diverse range of clients.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BDO is the brand name for the BDO network and for each of the BDO Member Firms. BDO USA, LLP, a Delaware limited liability partnership, is the U.S. member of BDO International Limited,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UK company limited by guarantee, and forms part of the international BDO network of independent member firms.</a:t>
            </a: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 err="1">
                <a:solidFill>
                  <a:schemeClr val="bg1"/>
                </a:solidFill>
                <a:latin typeface="+mn-lt"/>
              </a:rPr>
              <a:t>www.bdo.com</a:t>
            </a:r>
            <a:endParaRPr lang="en-US" sz="11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C54D2AFB-971E-48D2-9B00-EC69BF0397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4161" y="6219375"/>
            <a:ext cx="730657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Material discussed is meant to provide general information and should not be acted on without professional advice tailored to your needs.</a:t>
            </a: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900" b="0" kern="1200">
              <a:solidFill>
                <a:schemeClr val="bg1"/>
              </a:solidFill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© 2023 BDO USA, LLP.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66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Pale Charcoal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bg1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332538" cy="3767591"/>
          </a:xfr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388F5FE2-60AD-46EF-92C2-B03254B33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626631-6CAB-4F80-B007-DBADBD09DAC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3CD9B0F-C0D6-4DBB-A651-8E2FC0AB56F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E3C7738-FABA-4BC5-A710-67BF1D2A2E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AEE75FDA-9D03-4AAF-9D44-467ABD1F6D4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38A3795-95C4-4134-947A-5893C0106A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151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Pale Charcoal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bg1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F8FC7B52-1502-41ED-85BE-7CEE7ED60D3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11D1298-239C-49F0-B015-40C5E83484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759CD4D7-2EF1-46CC-94B1-4B6EBECA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3686F3-9ABB-4EC7-8FB8-6BCD83A43EAA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BEF2A40-D2E3-47B3-98E2-8699A0634D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4CE45B8-7942-4014-B3B1-C4A68B4AF9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A9915AB0-2D57-4DC2-B7D9-F34092D100A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3B5A0DC-B999-4D99-BF01-C38C1B6181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09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Charcoal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332538" cy="3767591"/>
          </a:xfrm>
        </p:spPr>
        <p:txBody>
          <a:bodyPr anchor="ctr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What 2023 and the Future Holds for the Natural Resources Industry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CDAC40D-D89B-4759-9BA1-0259E8C4B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26B106-C016-4889-A022-90CBB1A1E0D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E84AE5-DD1F-4EA2-AEC3-40D09FF4DB07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D4C2423-291B-4920-AAA8-B85FEA9EBF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895FFD6-6DB9-41F8-AB4F-F1DFF4B4C5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3355104-A412-4024-A6D8-FDF7832F81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F6E8DEA-3E61-4737-BC6F-9354AAC0839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3088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harcoal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FCA5165F-6A5A-4988-84CF-7131F50872B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70CC30E2-7D99-43EE-92E2-ACB8916EBC5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8A75266A-DEBA-4967-9E19-C591ECAADDA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FC89E-EEEB-4004-ABCD-006EDB1C973E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964BAD2-0583-44A9-A54E-6093B0D147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093D454-5A42-46B6-A184-6CABA87E98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6F88A2D5-CEFF-4B1F-94BD-0D63CB8C71E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42F9241-02C4-4AED-8097-71DA1ACEC6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CC9016-E154-42BF-877D-8FE500A32C2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F665E18-46D1-4AFE-AAF1-927AFB8B1A5C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1DCC92CC-54CC-4F96-AE73-449B0D622B40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B509D31F-A6F1-4A9A-9F2F-FBBAC5898B0C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76503F8-101B-4743-9905-FFF3AFBC587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Slide Number Placeholder 5"/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C3ABE80-95E1-42E2-86C5-44BB604499A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5EC7DD-4F6E-4934-8355-A02AE1CBC9CD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1417AC4E-20C7-4EC6-9C2F-F7DFA5110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5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118" y="685800"/>
            <a:ext cx="1142576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reeform 11"/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72B010-DC59-41E5-A491-03E3B71D28B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5E09C5-FC63-4956-BE55-6CC9E9911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AEA7C19-6AD8-4786-B09E-BCA6649D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6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86E34-8778-43FE-8C4D-297883E0D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117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0A3908A-BEEB-4534-907E-C199DE69308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7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34" r:id="rId3"/>
    <p:sldLayoutId id="2147483714" r:id="rId4"/>
    <p:sldLayoutId id="2147483732" r:id="rId5"/>
    <p:sldLayoutId id="2147483731" r:id="rId6"/>
    <p:sldLayoutId id="2147483733" r:id="rId7"/>
    <p:sldLayoutId id="2147483728" r:id="rId8"/>
    <p:sldLayoutId id="2147483727" r:id="rId9"/>
    <p:sldLayoutId id="2147483793" r:id="rId10"/>
    <p:sldLayoutId id="2147483794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21" r:id="rId18"/>
    <p:sldLayoutId id="2147483722" r:id="rId19"/>
    <p:sldLayoutId id="2147483703" r:id="rId20"/>
    <p:sldLayoutId id="2147483735" r:id="rId21"/>
    <p:sldLayoutId id="2147483694" r:id="rId22"/>
    <p:sldLayoutId id="2147483730" r:id="rId23"/>
    <p:sldLayoutId id="2147483799" r:id="rId24"/>
    <p:sldLayoutId id="2147483803" r:id="rId25"/>
    <p:sldLayoutId id="2147483696" r:id="rId26"/>
    <p:sldLayoutId id="2147483738" r:id="rId27"/>
    <p:sldLayoutId id="2147483739" r:id="rId28"/>
    <p:sldLayoutId id="2147483706" r:id="rId29"/>
    <p:sldLayoutId id="2147483715" r:id="rId30"/>
    <p:sldLayoutId id="2147483729" r:id="rId31"/>
    <p:sldLayoutId id="2147483712" r:id="rId32"/>
    <p:sldLayoutId id="2147483747" r:id="rId33"/>
    <p:sldLayoutId id="2147483801" r:id="rId34"/>
    <p:sldLayoutId id="2147483748" r:id="rId35"/>
    <p:sldLayoutId id="2147483802" r:id="rId36"/>
    <p:sldLayoutId id="2147483796" r:id="rId37"/>
    <p:sldLayoutId id="2147483797" r:id="rId38"/>
    <p:sldLayoutId id="2147483798" r:id="rId39"/>
    <p:sldLayoutId id="2147483786" r:id="rId40"/>
    <p:sldLayoutId id="2147483804" r:id="rId41"/>
    <p:sldLayoutId id="2147483697" r:id="rId42"/>
    <p:sldLayoutId id="2147483736" r:id="rId43"/>
    <p:sldLayoutId id="2147483737" r:id="rId44"/>
    <p:sldLayoutId id="2147483698" r:id="rId45"/>
    <p:sldLayoutId id="2147483718" r:id="rId46"/>
    <p:sldLayoutId id="2147483740" r:id="rId47"/>
    <p:sldLayoutId id="2147483741" r:id="rId48"/>
    <p:sldLayoutId id="2147483742" r:id="rId49"/>
    <p:sldLayoutId id="2147483743" r:id="rId50"/>
    <p:sldLayoutId id="2147483744" r:id="rId51"/>
    <p:sldLayoutId id="2147483745" r:id="rId52"/>
    <p:sldLayoutId id="2147483746" r:id="rId53"/>
    <p:sldLayoutId id="2147483777" r:id="rId54"/>
  </p:sldLayoutIdLst>
  <p:hf sldNum="0" hdr="0" dt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0" cap="none" baseline="0">
          <a:solidFill>
            <a:srgbClr val="ED1A3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Tx/>
        <a:buNone/>
        <a:tabLst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74320" marR="0" indent="-27432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ED1A3B"/>
        </a:buClr>
        <a:buSzPct val="80000"/>
        <a:buFont typeface="Wingdings 3" panose="05040102010807070707" pitchFamily="18" charset="2"/>
        <a:buChar char="u"/>
        <a:tabLst/>
        <a:defRPr>
          <a:solidFill>
            <a:schemeClr val="tx2"/>
          </a:solidFill>
          <a:latin typeface="+mn-lt"/>
        </a:defRPr>
      </a:lvl2pPr>
      <a:lvl3pPr marL="45720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1800">
          <a:solidFill>
            <a:schemeClr val="tx2"/>
          </a:solidFill>
          <a:latin typeface="+mn-lt"/>
        </a:defRPr>
      </a:lvl3pPr>
      <a:lvl4pPr marL="64008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Univers HSBCPB Con 520" pitchFamily="34" charset="0"/>
        <a:buChar char="-"/>
        <a:tabLst/>
        <a:defRPr sz="1600">
          <a:solidFill>
            <a:schemeClr val="tx2"/>
          </a:solidFill>
          <a:latin typeface="+mn-lt"/>
        </a:defRPr>
      </a:lvl4pPr>
      <a:lvl5pPr marL="82296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Courier New" panose="02070309020205020404" pitchFamily="49" charset="0"/>
        <a:buChar char="o"/>
        <a:tabLst/>
        <a:defRPr sz="1600">
          <a:solidFill>
            <a:schemeClr val="tx2"/>
          </a:solidFill>
          <a:latin typeface="+mn-lt"/>
        </a:defRPr>
      </a:lvl5pPr>
      <a:lvl6pPr marL="17589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6pPr>
      <a:lvl7pPr marL="22161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7pPr>
      <a:lvl8pPr marL="26733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8pPr>
      <a:lvl9pPr marL="31305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pos="414" userDrawn="1">
          <p15:clr>
            <a:srgbClr val="F26B43"/>
          </p15:clr>
        </p15:guide>
        <p15:guide id="9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chart" Target="../charts/chart4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csackschewsky@bdo.com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ghts.bdo.com/2023-BDO-Energy-CFO-Outlook-Survey.html" TargetMode="External"/><Relationship Id="rId2" Type="http://schemas.openxmlformats.org/officeDocument/2006/relationships/hyperlink" Target="https://insights.bdo.com/2023-BDO-Retail-CFO-Outlook-Survey.html" TargetMode="Externa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insights.bdo.com/2023-BDO-CFO-Outlook-Survey.html" TargetMode="Externa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sackschewsky@bdo.com" TargetMode="External"/><Relationship Id="rId2" Type="http://schemas.openxmlformats.org/officeDocument/2006/relationships/hyperlink" Target="https://www.bdo.com/industries/natural-resources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B52A6-38CE-467B-B857-576B84A63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2133601"/>
            <a:ext cx="6001140" cy="1904084"/>
          </a:xfrm>
        </p:spPr>
        <p:txBody>
          <a:bodyPr/>
          <a:lstStyle/>
          <a:p>
            <a:r>
              <a:rPr lang="en-US"/>
              <a:t>The Road </a:t>
            </a:r>
            <a:br>
              <a:rPr lang="en-US"/>
            </a:br>
            <a:r>
              <a:rPr lang="en-US"/>
              <a:t>to Transition</a:t>
            </a:r>
            <a:br>
              <a:rPr lang="en-US"/>
            </a:br>
            <a:r>
              <a:rPr lang="en-US" sz="2400">
                <a:solidFill>
                  <a:schemeClr val="accent1"/>
                </a:solidFill>
              </a:rPr>
              <a:t>What 2023 and the Future Holds </a:t>
            </a:r>
            <a:br>
              <a:rPr lang="en-US" sz="2400">
                <a:solidFill>
                  <a:schemeClr val="accent1"/>
                </a:solidFill>
              </a:rPr>
            </a:br>
            <a:r>
              <a:rPr lang="en-US" sz="2400">
                <a:solidFill>
                  <a:schemeClr val="accent1"/>
                </a:solidFill>
              </a:rPr>
              <a:t>for the Natural Resources Industry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E9470E-9BF6-3520-76A4-3D8C55865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044" y="4232062"/>
            <a:ext cx="2171938" cy="646331"/>
          </a:xfrm>
        </p:spPr>
        <p:txBody>
          <a:bodyPr/>
          <a:lstStyle/>
          <a:p>
            <a:r>
              <a:rPr lang="en-US"/>
              <a:t>March 23, 2023</a:t>
            </a:r>
          </a:p>
        </p:txBody>
      </p:sp>
    </p:spTree>
    <p:extLst>
      <p:ext uri="{BB962C8B-B14F-4D97-AF65-F5344CB8AC3E}">
        <p14:creationId xmlns:p14="http://schemas.microsoft.com/office/powerpoint/2010/main" val="3504721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Increasing Investment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9DF51-6E85-AE42-BF4E-BBE4B96D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/>
              <a:t>The Future is Looking Bright </a:t>
            </a:r>
            <a:br>
              <a:rPr lang="en-US" sz="1800"/>
            </a:br>
            <a:r>
              <a:rPr lang="en-US" sz="1800"/>
              <a:t>for Energy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8EFCF4-75F2-78FA-FDCA-5C6803ACDF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4405" y="1336284"/>
            <a:ext cx="3183038" cy="318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1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A2DA63-29F6-2730-9AF5-9BA788C1DFF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993714" y="4360217"/>
            <a:ext cx="2525624" cy="1251844"/>
          </a:xfrm>
        </p:spPr>
        <p:txBody>
          <a:bodyPr anchor="ctr" anchorCtr="0"/>
          <a:lstStyle/>
          <a:p>
            <a:pPr lvl="1"/>
            <a:r>
              <a:rPr lang="en-US"/>
              <a:t>Strategic capital deployment</a:t>
            </a:r>
          </a:p>
          <a:p>
            <a:pPr lvl="1"/>
            <a:r>
              <a:rPr lang="en-US"/>
              <a:t>Continued operational success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4F8175-E242-3A63-B3F2-7CF717071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Investment Opportunities Abound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B88F6-382E-4164-9997-C88F2707083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A8CFB70-D3E8-EDB4-8C20-BF0BA66DB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6631" y="664780"/>
            <a:ext cx="1488295" cy="23199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16489-DE64-9ED8-907C-4617750680E1}"/>
              </a:ext>
            </a:extLst>
          </p:cNvPr>
          <p:cNvSpPr/>
          <p:nvPr/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F4223E-FA40-1194-A312-DC76FB444FC8}"/>
              </a:ext>
            </a:extLst>
          </p:cNvPr>
          <p:cNvSpPr/>
          <p:nvPr/>
        </p:nvSpPr>
        <p:spPr>
          <a:xfrm>
            <a:off x="8993714" y="3245393"/>
            <a:ext cx="3198285" cy="91065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27432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Keys for attracting capital in 2023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93A884-71ED-0668-1F99-0852A50CB0E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90025">
            <a:off x="10040623" y="1853557"/>
            <a:ext cx="308821" cy="6794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CE3DCB-2B06-A7CA-A02C-34B111D2A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442" y="3019126"/>
            <a:ext cx="7294758" cy="2924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E54337-F85D-F71C-0774-6D5A13A66861}"/>
              </a:ext>
            </a:extLst>
          </p:cNvPr>
          <p:cNvSpPr/>
          <p:nvPr/>
        </p:nvSpPr>
        <p:spPr>
          <a:xfrm>
            <a:off x="381000" y="1824774"/>
            <a:ext cx="4846320" cy="48893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000" b="1" kern="0">
                <a:solidFill>
                  <a:schemeClr val="bg1"/>
                </a:solidFill>
                <a:latin typeface="Trebuchet MS"/>
              </a:rPr>
              <a:t>Availability of Borrowing Opportunities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02D20-5950-4A36-046C-1D5CDA1F2505}"/>
              </a:ext>
            </a:extLst>
          </p:cNvPr>
          <p:cNvSpPr txBox="1"/>
          <p:nvPr/>
        </p:nvSpPr>
        <p:spPr>
          <a:xfrm>
            <a:off x="401441" y="2477221"/>
            <a:ext cx="7315200" cy="335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b="1">
                <a:solidFill>
                  <a:schemeClr val="tx2"/>
                </a:solidFill>
              </a:rPr>
              <a:t>Percentage of CFOs that expect to see borrowing opportunities increase</a:t>
            </a:r>
          </a:p>
        </p:txBody>
      </p:sp>
    </p:spTree>
    <p:extLst>
      <p:ext uri="{BB962C8B-B14F-4D97-AF65-F5344CB8AC3E}">
        <p14:creationId xmlns:p14="http://schemas.microsoft.com/office/powerpoint/2010/main" val="43082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CA639-D333-4F11-E008-0A79BE493E6C}"/>
              </a:ext>
            </a:extLst>
          </p:cNvPr>
          <p:cNvSpPr/>
          <p:nvPr/>
        </p:nvSpPr>
        <p:spPr>
          <a:xfrm>
            <a:off x="8437944" y="1828800"/>
            <a:ext cx="3754056" cy="411479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grpSp>
        <p:nvGrpSpPr>
          <p:cNvPr id="6" name="Content Placeholder 6">
            <a:extLst>
              <a:ext uri="{FF2B5EF4-FFF2-40B4-BE49-F238E27FC236}">
                <a16:creationId xmlns:a16="http://schemas.microsoft.com/office/drawing/2014/main" id="{DF3D8C9F-8BFD-C5A9-6FC5-CB4996FA4512}"/>
              </a:ext>
            </a:extLst>
          </p:cNvPr>
          <p:cNvGrpSpPr/>
          <p:nvPr/>
        </p:nvGrpSpPr>
        <p:grpSpPr>
          <a:xfrm>
            <a:off x="8908790" y="4027663"/>
            <a:ext cx="2932142" cy="1915936"/>
            <a:chOff x="7130112" y="3115564"/>
            <a:chExt cx="4335813" cy="2833130"/>
          </a:xfrm>
          <a:solidFill>
            <a:srgbClr val="BB132F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75CABF-D3DE-218B-E537-92DE2B791F81}"/>
                </a:ext>
              </a:extLst>
            </p:cNvPr>
            <p:cNvSpPr/>
            <p:nvPr/>
          </p:nvSpPr>
          <p:spPr>
            <a:xfrm>
              <a:off x="7130112" y="3115564"/>
              <a:ext cx="3493663" cy="2833130"/>
            </a:xfrm>
            <a:custGeom>
              <a:avLst/>
              <a:gdLst>
                <a:gd name="connsiteX0" fmla="*/ 2464007 w 3493663"/>
                <a:gd name="connsiteY0" fmla="*/ 2638480 h 2833130"/>
                <a:gd name="connsiteX1" fmla="*/ 2895458 w 3493663"/>
                <a:gd name="connsiteY1" fmla="*/ 2638480 h 2833130"/>
                <a:gd name="connsiteX2" fmla="*/ 2895458 w 3493663"/>
                <a:gd name="connsiteY2" fmla="*/ 1885612 h 2833130"/>
                <a:gd name="connsiteX3" fmla="*/ 2464007 w 3493663"/>
                <a:gd name="connsiteY3" fmla="*/ 2638480 h 2833130"/>
                <a:gd name="connsiteX4" fmla="*/ 765441 w 3493663"/>
                <a:gd name="connsiteY4" fmla="*/ 2638480 h 2833130"/>
                <a:gd name="connsiteX5" fmla="*/ 2241282 w 3493663"/>
                <a:gd name="connsiteY5" fmla="*/ 2638480 h 2833130"/>
                <a:gd name="connsiteX6" fmla="*/ 2728223 w 3493663"/>
                <a:gd name="connsiteY6" fmla="*/ 1788796 h 2833130"/>
                <a:gd name="connsiteX7" fmla="*/ 1252382 w 3493663"/>
                <a:gd name="connsiteY7" fmla="*/ 1788796 h 2833130"/>
                <a:gd name="connsiteX8" fmla="*/ 765441 w 3493663"/>
                <a:gd name="connsiteY8" fmla="*/ 2638480 h 2833130"/>
                <a:gd name="connsiteX9" fmla="*/ 1057656 w 3493663"/>
                <a:gd name="connsiteY9" fmla="*/ 2486378 h 2833130"/>
                <a:gd name="connsiteX10" fmla="*/ 1301509 w 3493663"/>
                <a:gd name="connsiteY10" fmla="*/ 2486378 h 2833130"/>
                <a:gd name="connsiteX11" fmla="*/ 1416053 w 3493663"/>
                <a:gd name="connsiteY11" fmla="*/ 2286632 h 2833130"/>
                <a:gd name="connsiteX12" fmla="*/ 1172201 w 3493663"/>
                <a:gd name="connsiteY12" fmla="*/ 2286632 h 2833130"/>
                <a:gd name="connsiteX13" fmla="*/ 1057656 w 3493663"/>
                <a:gd name="connsiteY13" fmla="*/ 2486378 h 2833130"/>
                <a:gd name="connsiteX14" fmla="*/ 1499798 w 3493663"/>
                <a:gd name="connsiteY14" fmla="*/ 2140644 h 2833130"/>
                <a:gd name="connsiteX15" fmla="*/ 1614342 w 3493663"/>
                <a:gd name="connsiteY15" fmla="*/ 1940898 h 2833130"/>
                <a:gd name="connsiteX16" fmla="*/ 1370490 w 3493663"/>
                <a:gd name="connsiteY16" fmla="*/ 1940898 h 2833130"/>
                <a:gd name="connsiteX17" fmla="*/ 1255945 w 3493663"/>
                <a:gd name="connsiteY17" fmla="*/ 2140644 h 2833130"/>
                <a:gd name="connsiteX18" fmla="*/ 1499798 w 3493663"/>
                <a:gd name="connsiteY18" fmla="*/ 2140644 h 2833130"/>
                <a:gd name="connsiteX19" fmla="*/ 1583033 w 3493663"/>
                <a:gd name="connsiteY19" fmla="*/ 2286887 h 2833130"/>
                <a:gd name="connsiteX20" fmla="*/ 1468489 w 3493663"/>
                <a:gd name="connsiteY20" fmla="*/ 2486633 h 2833130"/>
                <a:gd name="connsiteX21" fmla="*/ 1712341 w 3493663"/>
                <a:gd name="connsiteY21" fmla="*/ 2486633 h 2833130"/>
                <a:gd name="connsiteX22" fmla="*/ 1826885 w 3493663"/>
                <a:gd name="connsiteY22" fmla="*/ 2286887 h 2833130"/>
                <a:gd name="connsiteX23" fmla="*/ 1583033 w 3493663"/>
                <a:gd name="connsiteY23" fmla="*/ 2286887 h 2833130"/>
                <a:gd name="connsiteX24" fmla="*/ 1781322 w 3493663"/>
                <a:gd name="connsiteY24" fmla="*/ 1941153 h 2833130"/>
                <a:gd name="connsiteX25" fmla="*/ 1666778 w 3493663"/>
                <a:gd name="connsiteY25" fmla="*/ 2140899 h 2833130"/>
                <a:gd name="connsiteX26" fmla="*/ 1910630 w 3493663"/>
                <a:gd name="connsiteY26" fmla="*/ 2140899 h 2833130"/>
                <a:gd name="connsiteX27" fmla="*/ 2025175 w 3493663"/>
                <a:gd name="connsiteY27" fmla="*/ 1941153 h 2833130"/>
                <a:gd name="connsiteX28" fmla="*/ 1781322 w 3493663"/>
                <a:gd name="connsiteY28" fmla="*/ 1941153 h 2833130"/>
                <a:gd name="connsiteX29" fmla="*/ 2321717 w 3493663"/>
                <a:gd name="connsiteY29" fmla="*/ 2140899 h 2833130"/>
                <a:gd name="connsiteX30" fmla="*/ 2436262 w 3493663"/>
                <a:gd name="connsiteY30" fmla="*/ 1941153 h 2833130"/>
                <a:gd name="connsiteX31" fmla="*/ 2192409 w 3493663"/>
                <a:gd name="connsiteY31" fmla="*/ 1941153 h 2833130"/>
                <a:gd name="connsiteX32" fmla="*/ 2077865 w 3493663"/>
                <a:gd name="connsiteY32" fmla="*/ 2140899 h 2833130"/>
                <a:gd name="connsiteX33" fmla="*/ 2321717 w 3493663"/>
                <a:gd name="connsiteY33" fmla="*/ 2140899 h 2833130"/>
                <a:gd name="connsiteX34" fmla="*/ 1879576 w 3493663"/>
                <a:gd name="connsiteY34" fmla="*/ 2486633 h 2833130"/>
                <a:gd name="connsiteX35" fmla="*/ 2123428 w 3493663"/>
                <a:gd name="connsiteY35" fmla="*/ 2486633 h 2833130"/>
                <a:gd name="connsiteX36" fmla="*/ 2237973 w 3493663"/>
                <a:gd name="connsiteY36" fmla="*/ 2286887 h 2833130"/>
                <a:gd name="connsiteX37" fmla="*/ 1994120 w 3493663"/>
                <a:gd name="connsiteY37" fmla="*/ 2286887 h 2833130"/>
                <a:gd name="connsiteX38" fmla="*/ 1879576 w 3493663"/>
                <a:gd name="connsiteY38" fmla="*/ 2486633 h 2833130"/>
                <a:gd name="connsiteX39" fmla="*/ 405262 w 3493663"/>
                <a:gd name="connsiteY39" fmla="*/ 501403 h 2833130"/>
                <a:gd name="connsiteX40" fmla="*/ 501480 w 3493663"/>
                <a:gd name="connsiteY40" fmla="*/ 404333 h 2833130"/>
                <a:gd name="connsiteX41" fmla="*/ 597697 w 3493663"/>
                <a:gd name="connsiteY41" fmla="*/ 501403 h 2833130"/>
                <a:gd name="connsiteX42" fmla="*/ 597697 w 3493663"/>
                <a:gd name="connsiteY42" fmla="*/ 916436 h 2833130"/>
                <a:gd name="connsiteX43" fmla="*/ 954821 w 3493663"/>
                <a:gd name="connsiteY43" fmla="*/ 1124080 h 2833130"/>
                <a:gd name="connsiteX44" fmla="*/ 989948 w 3493663"/>
                <a:gd name="connsiteY44" fmla="*/ 1256820 h 2833130"/>
                <a:gd name="connsiteX45" fmla="*/ 858094 w 3493663"/>
                <a:gd name="connsiteY45" fmla="*/ 1292234 h 2833130"/>
                <a:gd name="connsiteX46" fmla="*/ 597697 w 3493663"/>
                <a:gd name="connsiteY46" fmla="*/ 1140896 h 2833130"/>
                <a:gd name="connsiteX47" fmla="*/ 597697 w 3493663"/>
                <a:gd name="connsiteY47" fmla="*/ 2542174 h 2833130"/>
                <a:gd name="connsiteX48" fmla="*/ 1100165 w 3493663"/>
                <a:gd name="connsiteY48" fmla="*/ 1665738 h 2833130"/>
                <a:gd name="connsiteX49" fmla="*/ 1100165 w 3493663"/>
                <a:gd name="connsiteY49" fmla="*/ 389046 h 2833130"/>
                <a:gd name="connsiteX50" fmla="*/ 743296 w 3493663"/>
                <a:gd name="connsiteY50" fmla="*/ 181657 h 2833130"/>
                <a:gd name="connsiteX51" fmla="*/ 708169 w 3493663"/>
                <a:gd name="connsiteY51" fmla="*/ 48917 h 2833130"/>
                <a:gd name="connsiteX52" fmla="*/ 840022 w 3493663"/>
                <a:gd name="connsiteY52" fmla="*/ 13503 h 2833130"/>
                <a:gd name="connsiteX53" fmla="*/ 1196891 w 3493663"/>
                <a:gd name="connsiteY53" fmla="*/ 221147 h 2833130"/>
                <a:gd name="connsiteX54" fmla="*/ 1554015 w 3493663"/>
                <a:gd name="connsiteY54" fmla="*/ 13248 h 2833130"/>
                <a:gd name="connsiteX55" fmla="*/ 1685360 w 3493663"/>
                <a:gd name="connsiteY55" fmla="*/ 48917 h 2833130"/>
                <a:gd name="connsiteX56" fmla="*/ 1649723 w 3493663"/>
                <a:gd name="connsiteY56" fmla="*/ 181402 h 2833130"/>
                <a:gd name="connsiteX57" fmla="*/ 1293363 w 3493663"/>
                <a:gd name="connsiteY57" fmla="*/ 388536 h 2833130"/>
                <a:gd name="connsiteX58" fmla="*/ 1293363 w 3493663"/>
                <a:gd name="connsiteY58" fmla="*/ 1593636 h 2833130"/>
                <a:gd name="connsiteX59" fmla="*/ 1949321 w 3493663"/>
                <a:gd name="connsiteY59" fmla="*/ 1593636 h 2833130"/>
                <a:gd name="connsiteX60" fmla="*/ 1949321 w 3493663"/>
                <a:gd name="connsiteY60" fmla="*/ 1140896 h 2833130"/>
                <a:gd name="connsiteX61" fmla="*/ 1689178 w 3493663"/>
                <a:gd name="connsiteY61" fmla="*/ 1292234 h 2833130"/>
                <a:gd name="connsiteX62" fmla="*/ 1557324 w 3493663"/>
                <a:gd name="connsiteY62" fmla="*/ 1256820 h 2833130"/>
                <a:gd name="connsiteX63" fmla="*/ 1592451 w 3493663"/>
                <a:gd name="connsiteY63" fmla="*/ 1124080 h 2833130"/>
                <a:gd name="connsiteX64" fmla="*/ 1949066 w 3493663"/>
                <a:gd name="connsiteY64" fmla="*/ 916691 h 2833130"/>
                <a:gd name="connsiteX65" fmla="*/ 1949066 w 3493663"/>
                <a:gd name="connsiteY65" fmla="*/ 501403 h 2833130"/>
                <a:gd name="connsiteX66" fmla="*/ 2045793 w 3493663"/>
                <a:gd name="connsiteY66" fmla="*/ 404078 h 2833130"/>
                <a:gd name="connsiteX67" fmla="*/ 2142519 w 3493663"/>
                <a:gd name="connsiteY67" fmla="*/ 501403 h 2833130"/>
                <a:gd name="connsiteX68" fmla="*/ 2142519 w 3493663"/>
                <a:gd name="connsiteY68" fmla="*/ 916691 h 2833130"/>
                <a:gd name="connsiteX69" fmla="*/ 2499134 w 3493663"/>
                <a:gd name="connsiteY69" fmla="*/ 1124080 h 2833130"/>
                <a:gd name="connsiteX70" fmla="*/ 2534261 w 3493663"/>
                <a:gd name="connsiteY70" fmla="*/ 1256820 h 2833130"/>
                <a:gd name="connsiteX71" fmla="*/ 2402408 w 3493663"/>
                <a:gd name="connsiteY71" fmla="*/ 1292234 h 2833130"/>
                <a:gd name="connsiteX72" fmla="*/ 2142265 w 3493663"/>
                <a:gd name="connsiteY72" fmla="*/ 1140896 h 2833130"/>
                <a:gd name="connsiteX73" fmla="*/ 2142265 w 3493663"/>
                <a:gd name="connsiteY73" fmla="*/ 1593636 h 2833130"/>
                <a:gd name="connsiteX74" fmla="*/ 2894949 w 3493663"/>
                <a:gd name="connsiteY74" fmla="*/ 1593636 h 2833130"/>
                <a:gd name="connsiteX75" fmla="*/ 2894949 w 3493663"/>
                <a:gd name="connsiteY75" fmla="*/ 736818 h 2833130"/>
                <a:gd name="connsiteX76" fmla="*/ 2634551 w 3493663"/>
                <a:gd name="connsiteY76" fmla="*/ 888156 h 2833130"/>
                <a:gd name="connsiteX77" fmla="*/ 2503207 w 3493663"/>
                <a:gd name="connsiteY77" fmla="*/ 852487 h 2833130"/>
                <a:gd name="connsiteX78" fmla="*/ 2538843 w 3493663"/>
                <a:gd name="connsiteY78" fmla="*/ 720002 h 2833130"/>
                <a:gd name="connsiteX79" fmla="*/ 2895203 w 3493663"/>
                <a:gd name="connsiteY79" fmla="*/ 512868 h 2833130"/>
                <a:gd name="connsiteX80" fmla="*/ 2895203 w 3493663"/>
                <a:gd name="connsiteY80" fmla="*/ 97325 h 2833130"/>
                <a:gd name="connsiteX81" fmla="*/ 2992184 w 3493663"/>
                <a:gd name="connsiteY81" fmla="*/ 0 h 2833130"/>
                <a:gd name="connsiteX82" fmla="*/ 3088910 w 3493663"/>
                <a:gd name="connsiteY82" fmla="*/ 97325 h 2833130"/>
                <a:gd name="connsiteX83" fmla="*/ 3088910 w 3493663"/>
                <a:gd name="connsiteY83" fmla="*/ 512613 h 2833130"/>
                <a:gd name="connsiteX84" fmla="*/ 3445525 w 3493663"/>
                <a:gd name="connsiteY84" fmla="*/ 720002 h 2833130"/>
                <a:gd name="connsiteX85" fmla="*/ 3480652 w 3493663"/>
                <a:gd name="connsiteY85" fmla="*/ 852742 h 2833130"/>
                <a:gd name="connsiteX86" fmla="*/ 3348799 w 3493663"/>
                <a:gd name="connsiteY86" fmla="*/ 888156 h 2833130"/>
                <a:gd name="connsiteX87" fmla="*/ 3088656 w 3493663"/>
                <a:gd name="connsiteY87" fmla="*/ 736818 h 2833130"/>
                <a:gd name="connsiteX88" fmla="*/ 3088656 w 3493663"/>
                <a:gd name="connsiteY88" fmla="*/ 2833131 h 2833130"/>
                <a:gd name="connsiteX89" fmla="*/ 405262 w 3493663"/>
                <a:gd name="connsiteY89" fmla="*/ 2833131 h 2833130"/>
                <a:gd name="connsiteX90" fmla="*/ 405262 w 3493663"/>
                <a:gd name="connsiteY90" fmla="*/ 1140896 h 2833130"/>
                <a:gd name="connsiteX91" fmla="*/ 144865 w 3493663"/>
                <a:gd name="connsiteY91" fmla="*/ 1292488 h 2833130"/>
                <a:gd name="connsiteX92" fmla="*/ 13011 w 3493663"/>
                <a:gd name="connsiteY92" fmla="*/ 1257074 h 2833130"/>
                <a:gd name="connsiteX93" fmla="*/ 48138 w 3493663"/>
                <a:gd name="connsiteY93" fmla="*/ 1124335 h 2833130"/>
                <a:gd name="connsiteX94" fmla="*/ 405262 w 3493663"/>
                <a:gd name="connsiteY94" fmla="*/ 916691 h 2833130"/>
                <a:gd name="connsiteX95" fmla="*/ 405262 w 3493663"/>
                <a:gd name="connsiteY95" fmla="*/ 501658 h 283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493663" h="2833130">
                  <a:moveTo>
                    <a:pt x="2464007" y="2638480"/>
                  </a:moveTo>
                  <a:lnTo>
                    <a:pt x="2895458" y="2638480"/>
                  </a:lnTo>
                  <a:lnTo>
                    <a:pt x="2895458" y="1885612"/>
                  </a:lnTo>
                  <a:lnTo>
                    <a:pt x="2464007" y="2638480"/>
                  </a:lnTo>
                  <a:close/>
                  <a:moveTo>
                    <a:pt x="765441" y="2638480"/>
                  </a:moveTo>
                  <a:lnTo>
                    <a:pt x="2241282" y="2638480"/>
                  </a:lnTo>
                  <a:lnTo>
                    <a:pt x="2728223" y="1788796"/>
                  </a:lnTo>
                  <a:lnTo>
                    <a:pt x="1252382" y="1788796"/>
                  </a:lnTo>
                  <a:lnTo>
                    <a:pt x="765441" y="2638480"/>
                  </a:lnTo>
                  <a:close/>
                  <a:moveTo>
                    <a:pt x="1057656" y="2486378"/>
                  </a:moveTo>
                  <a:lnTo>
                    <a:pt x="1301509" y="2486378"/>
                  </a:lnTo>
                  <a:cubicBezTo>
                    <a:pt x="1301509" y="2486378"/>
                    <a:pt x="1416053" y="2286632"/>
                    <a:pt x="1416053" y="2286632"/>
                  </a:cubicBezTo>
                  <a:lnTo>
                    <a:pt x="1172201" y="2286632"/>
                  </a:lnTo>
                  <a:lnTo>
                    <a:pt x="1057656" y="2486378"/>
                  </a:lnTo>
                  <a:close/>
                  <a:moveTo>
                    <a:pt x="1499798" y="2140644"/>
                  </a:moveTo>
                  <a:lnTo>
                    <a:pt x="1614342" y="1940898"/>
                  </a:lnTo>
                  <a:lnTo>
                    <a:pt x="1370490" y="1940898"/>
                  </a:lnTo>
                  <a:lnTo>
                    <a:pt x="1255945" y="2140644"/>
                  </a:lnTo>
                  <a:lnTo>
                    <a:pt x="1499798" y="2140644"/>
                  </a:lnTo>
                  <a:close/>
                  <a:moveTo>
                    <a:pt x="1583033" y="2286887"/>
                  </a:moveTo>
                  <a:lnTo>
                    <a:pt x="1468489" y="2486633"/>
                  </a:lnTo>
                  <a:lnTo>
                    <a:pt x="1712341" y="2486633"/>
                  </a:lnTo>
                  <a:lnTo>
                    <a:pt x="1826885" y="2286887"/>
                  </a:lnTo>
                  <a:lnTo>
                    <a:pt x="1583033" y="2286887"/>
                  </a:lnTo>
                  <a:close/>
                  <a:moveTo>
                    <a:pt x="1781322" y="1941153"/>
                  </a:moveTo>
                  <a:lnTo>
                    <a:pt x="1666778" y="2140899"/>
                  </a:lnTo>
                  <a:lnTo>
                    <a:pt x="1910630" y="2140899"/>
                  </a:lnTo>
                  <a:lnTo>
                    <a:pt x="2025175" y="1941153"/>
                  </a:lnTo>
                  <a:lnTo>
                    <a:pt x="1781322" y="1941153"/>
                  </a:lnTo>
                  <a:close/>
                  <a:moveTo>
                    <a:pt x="2321717" y="2140899"/>
                  </a:moveTo>
                  <a:lnTo>
                    <a:pt x="2436262" y="1941153"/>
                  </a:lnTo>
                  <a:lnTo>
                    <a:pt x="2192409" y="1941153"/>
                  </a:lnTo>
                  <a:lnTo>
                    <a:pt x="2077865" y="2140899"/>
                  </a:lnTo>
                  <a:lnTo>
                    <a:pt x="2321717" y="2140899"/>
                  </a:lnTo>
                  <a:close/>
                  <a:moveTo>
                    <a:pt x="1879576" y="2486633"/>
                  </a:moveTo>
                  <a:lnTo>
                    <a:pt x="2123428" y="2486633"/>
                  </a:lnTo>
                  <a:cubicBezTo>
                    <a:pt x="2123428" y="2486633"/>
                    <a:pt x="2237973" y="2286887"/>
                    <a:pt x="2237973" y="2286887"/>
                  </a:cubicBezTo>
                  <a:lnTo>
                    <a:pt x="1994120" y="2286887"/>
                  </a:lnTo>
                  <a:cubicBezTo>
                    <a:pt x="1994120" y="2286887"/>
                    <a:pt x="1879576" y="2486633"/>
                    <a:pt x="1879576" y="2486633"/>
                  </a:cubicBezTo>
                  <a:close/>
                  <a:moveTo>
                    <a:pt x="405262" y="501403"/>
                  </a:moveTo>
                  <a:cubicBezTo>
                    <a:pt x="405262" y="447900"/>
                    <a:pt x="448280" y="404333"/>
                    <a:pt x="501480" y="404333"/>
                  </a:cubicBezTo>
                  <a:cubicBezTo>
                    <a:pt x="554679" y="404333"/>
                    <a:pt x="597697" y="447900"/>
                    <a:pt x="597697" y="501403"/>
                  </a:cubicBezTo>
                  <a:lnTo>
                    <a:pt x="597697" y="916436"/>
                  </a:lnTo>
                  <a:lnTo>
                    <a:pt x="954821" y="1124080"/>
                  </a:lnTo>
                  <a:cubicBezTo>
                    <a:pt x="1000893" y="1150832"/>
                    <a:pt x="1016675" y="1210450"/>
                    <a:pt x="989948" y="1256820"/>
                  </a:cubicBezTo>
                  <a:cubicBezTo>
                    <a:pt x="963221" y="1303189"/>
                    <a:pt x="904167" y="1318985"/>
                    <a:pt x="858094" y="1292234"/>
                  </a:cubicBezTo>
                  <a:lnTo>
                    <a:pt x="597697" y="1140896"/>
                  </a:lnTo>
                  <a:lnTo>
                    <a:pt x="597697" y="2542174"/>
                  </a:lnTo>
                  <a:lnTo>
                    <a:pt x="1100165" y="1665738"/>
                  </a:lnTo>
                  <a:lnTo>
                    <a:pt x="1100165" y="389046"/>
                  </a:lnTo>
                  <a:lnTo>
                    <a:pt x="743296" y="181657"/>
                  </a:lnTo>
                  <a:cubicBezTo>
                    <a:pt x="697223" y="154905"/>
                    <a:pt x="681442" y="95287"/>
                    <a:pt x="708169" y="48917"/>
                  </a:cubicBezTo>
                  <a:cubicBezTo>
                    <a:pt x="734896" y="2548"/>
                    <a:pt x="793950" y="-13248"/>
                    <a:pt x="840022" y="13503"/>
                  </a:cubicBezTo>
                  <a:lnTo>
                    <a:pt x="1196891" y="221147"/>
                  </a:lnTo>
                  <a:lnTo>
                    <a:pt x="1554015" y="13248"/>
                  </a:lnTo>
                  <a:cubicBezTo>
                    <a:pt x="1600088" y="-13503"/>
                    <a:pt x="1658887" y="2548"/>
                    <a:pt x="1685360" y="48917"/>
                  </a:cubicBezTo>
                  <a:cubicBezTo>
                    <a:pt x="1711832" y="95287"/>
                    <a:pt x="1695796" y="154650"/>
                    <a:pt x="1649723" y="181402"/>
                  </a:cubicBezTo>
                  <a:lnTo>
                    <a:pt x="1293363" y="388536"/>
                  </a:lnTo>
                  <a:lnTo>
                    <a:pt x="1293363" y="1593636"/>
                  </a:lnTo>
                  <a:lnTo>
                    <a:pt x="1949321" y="1593636"/>
                  </a:lnTo>
                  <a:lnTo>
                    <a:pt x="1949321" y="1140896"/>
                  </a:lnTo>
                  <a:lnTo>
                    <a:pt x="1689178" y="1292234"/>
                  </a:lnTo>
                  <a:cubicBezTo>
                    <a:pt x="1643106" y="1318985"/>
                    <a:pt x="1584051" y="1303189"/>
                    <a:pt x="1557324" y="1256820"/>
                  </a:cubicBezTo>
                  <a:cubicBezTo>
                    <a:pt x="1530597" y="1210450"/>
                    <a:pt x="1546379" y="1150832"/>
                    <a:pt x="1592451" y="1124080"/>
                  </a:cubicBezTo>
                  <a:lnTo>
                    <a:pt x="1949066" y="916691"/>
                  </a:lnTo>
                  <a:lnTo>
                    <a:pt x="1949066" y="501403"/>
                  </a:lnTo>
                  <a:cubicBezTo>
                    <a:pt x="1949066" y="447645"/>
                    <a:pt x="1992339" y="404078"/>
                    <a:pt x="2045793" y="404078"/>
                  </a:cubicBezTo>
                  <a:cubicBezTo>
                    <a:pt x="2099247" y="404078"/>
                    <a:pt x="2142519" y="447645"/>
                    <a:pt x="2142519" y="501403"/>
                  </a:cubicBezTo>
                  <a:lnTo>
                    <a:pt x="2142519" y="916691"/>
                  </a:lnTo>
                  <a:lnTo>
                    <a:pt x="2499134" y="1124080"/>
                  </a:lnTo>
                  <a:cubicBezTo>
                    <a:pt x="2545206" y="1151087"/>
                    <a:pt x="2560988" y="1210450"/>
                    <a:pt x="2534261" y="1256820"/>
                  </a:cubicBezTo>
                  <a:cubicBezTo>
                    <a:pt x="2507534" y="1303189"/>
                    <a:pt x="2448480" y="1318985"/>
                    <a:pt x="2402408" y="1292234"/>
                  </a:cubicBezTo>
                  <a:lnTo>
                    <a:pt x="2142265" y="1140896"/>
                  </a:lnTo>
                  <a:lnTo>
                    <a:pt x="2142265" y="1593636"/>
                  </a:lnTo>
                  <a:lnTo>
                    <a:pt x="2894949" y="1593636"/>
                  </a:lnTo>
                  <a:lnTo>
                    <a:pt x="2894949" y="736818"/>
                  </a:lnTo>
                  <a:lnTo>
                    <a:pt x="2634551" y="888156"/>
                  </a:lnTo>
                  <a:cubicBezTo>
                    <a:pt x="2588479" y="914908"/>
                    <a:pt x="2529679" y="898857"/>
                    <a:pt x="2503207" y="852487"/>
                  </a:cubicBezTo>
                  <a:cubicBezTo>
                    <a:pt x="2476734" y="806117"/>
                    <a:pt x="2492770" y="747009"/>
                    <a:pt x="2538843" y="720002"/>
                  </a:cubicBezTo>
                  <a:lnTo>
                    <a:pt x="2895203" y="512868"/>
                  </a:lnTo>
                  <a:lnTo>
                    <a:pt x="2895203" y="97325"/>
                  </a:lnTo>
                  <a:cubicBezTo>
                    <a:pt x="2895458" y="43567"/>
                    <a:pt x="2938730" y="0"/>
                    <a:pt x="2992184" y="0"/>
                  </a:cubicBezTo>
                  <a:cubicBezTo>
                    <a:pt x="3045638" y="0"/>
                    <a:pt x="3088910" y="43567"/>
                    <a:pt x="3088910" y="97325"/>
                  </a:cubicBezTo>
                  <a:lnTo>
                    <a:pt x="3088910" y="512613"/>
                  </a:lnTo>
                  <a:lnTo>
                    <a:pt x="3445525" y="720002"/>
                  </a:lnTo>
                  <a:cubicBezTo>
                    <a:pt x="3491598" y="747009"/>
                    <a:pt x="3507379" y="806372"/>
                    <a:pt x="3480652" y="852742"/>
                  </a:cubicBezTo>
                  <a:cubicBezTo>
                    <a:pt x="3453925" y="899111"/>
                    <a:pt x="3394871" y="914908"/>
                    <a:pt x="3348799" y="888156"/>
                  </a:cubicBezTo>
                  <a:lnTo>
                    <a:pt x="3088656" y="736818"/>
                  </a:lnTo>
                  <a:lnTo>
                    <a:pt x="3088656" y="2833131"/>
                  </a:lnTo>
                  <a:lnTo>
                    <a:pt x="405262" y="2833131"/>
                  </a:lnTo>
                  <a:lnTo>
                    <a:pt x="405262" y="1140896"/>
                  </a:lnTo>
                  <a:lnTo>
                    <a:pt x="144865" y="1292488"/>
                  </a:lnTo>
                  <a:cubicBezTo>
                    <a:pt x="98792" y="1319240"/>
                    <a:pt x="39738" y="1303444"/>
                    <a:pt x="13011" y="1257074"/>
                  </a:cubicBezTo>
                  <a:cubicBezTo>
                    <a:pt x="-13716" y="1210705"/>
                    <a:pt x="2066" y="1151087"/>
                    <a:pt x="48138" y="1124335"/>
                  </a:cubicBezTo>
                  <a:lnTo>
                    <a:pt x="405262" y="916691"/>
                  </a:lnTo>
                  <a:lnTo>
                    <a:pt x="405262" y="501658"/>
                  </a:lnTo>
                  <a:close/>
                </a:path>
              </a:pathLst>
            </a:custGeom>
            <a:grpFill/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8363247-2958-4635-7CCE-FFF737DE200A}"/>
                </a:ext>
              </a:extLst>
            </p:cNvPr>
            <p:cNvSpPr/>
            <p:nvPr/>
          </p:nvSpPr>
          <p:spPr>
            <a:xfrm>
              <a:off x="9991765" y="3348685"/>
              <a:ext cx="1474160" cy="2026869"/>
            </a:xfrm>
            <a:custGeom>
              <a:avLst/>
              <a:gdLst>
                <a:gd name="connsiteX0" fmla="*/ 1039250 w 1474160"/>
                <a:gd name="connsiteY0" fmla="*/ 1134781 h 2026869"/>
                <a:gd name="connsiteX1" fmla="*/ 1026777 w 1474160"/>
                <a:gd name="connsiteY1" fmla="*/ 1155418 h 2026869"/>
                <a:gd name="connsiteX2" fmla="*/ 1002850 w 1474160"/>
                <a:gd name="connsiteY2" fmla="*/ 1159494 h 2026869"/>
                <a:gd name="connsiteX3" fmla="*/ 895942 w 1474160"/>
                <a:gd name="connsiteY3" fmla="*/ 1130704 h 2026869"/>
                <a:gd name="connsiteX4" fmla="*/ 874560 w 1474160"/>
                <a:gd name="connsiteY4" fmla="*/ 1100896 h 2026869"/>
                <a:gd name="connsiteX5" fmla="*/ 867688 w 1474160"/>
                <a:gd name="connsiteY5" fmla="*/ 1056564 h 2026869"/>
                <a:gd name="connsiteX6" fmla="*/ 686453 w 1474160"/>
                <a:gd name="connsiteY6" fmla="*/ 998220 h 2026869"/>
                <a:gd name="connsiteX7" fmla="*/ 662272 w 1474160"/>
                <a:gd name="connsiteY7" fmla="*/ 1082551 h 2026869"/>
                <a:gd name="connsiteX8" fmla="*/ 837143 w 1474160"/>
                <a:gd name="connsiteY8" fmla="*/ 1191851 h 2026869"/>
                <a:gd name="connsiteX9" fmla="*/ 951178 w 1474160"/>
                <a:gd name="connsiteY9" fmla="*/ 1293508 h 2026869"/>
                <a:gd name="connsiteX10" fmla="*/ 970778 w 1474160"/>
                <a:gd name="connsiteY10" fmla="*/ 1443062 h 2026869"/>
                <a:gd name="connsiteX11" fmla="*/ 867179 w 1474160"/>
                <a:gd name="connsiteY11" fmla="*/ 1576566 h 2026869"/>
                <a:gd name="connsiteX12" fmla="*/ 698417 w 1474160"/>
                <a:gd name="connsiteY12" fmla="*/ 1592872 h 2026869"/>
                <a:gd name="connsiteX13" fmla="*/ 665835 w 1474160"/>
                <a:gd name="connsiteY13" fmla="*/ 1613763 h 2026869"/>
                <a:gd name="connsiteX14" fmla="*/ 659472 w 1474160"/>
                <a:gd name="connsiteY14" fmla="*/ 1637967 h 2026869"/>
                <a:gd name="connsiteX15" fmla="*/ 624090 w 1474160"/>
                <a:gd name="connsiteY15" fmla="*/ 1658350 h 2026869"/>
                <a:gd name="connsiteX16" fmla="*/ 586672 w 1474160"/>
                <a:gd name="connsiteY16" fmla="*/ 1648158 h 2026869"/>
                <a:gd name="connsiteX17" fmla="*/ 566309 w 1474160"/>
                <a:gd name="connsiteY17" fmla="*/ 1612744 h 2026869"/>
                <a:gd name="connsiteX18" fmla="*/ 572927 w 1474160"/>
                <a:gd name="connsiteY18" fmla="*/ 1588031 h 2026869"/>
                <a:gd name="connsiteX19" fmla="*/ 555109 w 1474160"/>
                <a:gd name="connsiteY19" fmla="*/ 1553381 h 2026869"/>
                <a:gd name="connsiteX20" fmla="*/ 423765 w 1474160"/>
                <a:gd name="connsiteY20" fmla="*/ 1451725 h 2026869"/>
                <a:gd name="connsiteX21" fmla="*/ 395001 w 1474160"/>
                <a:gd name="connsiteY21" fmla="*/ 1302170 h 2026869"/>
                <a:gd name="connsiteX22" fmla="*/ 407728 w 1474160"/>
                <a:gd name="connsiteY22" fmla="*/ 1282297 h 2026869"/>
                <a:gd name="connsiteX23" fmla="*/ 430892 w 1474160"/>
                <a:gd name="connsiteY23" fmla="*/ 1278476 h 2026869"/>
                <a:gd name="connsiteX24" fmla="*/ 546709 w 1474160"/>
                <a:gd name="connsiteY24" fmla="*/ 1309813 h 2026869"/>
                <a:gd name="connsiteX25" fmla="*/ 567836 w 1474160"/>
                <a:gd name="connsiteY25" fmla="*/ 1341151 h 2026869"/>
                <a:gd name="connsiteX26" fmla="*/ 572418 w 1474160"/>
                <a:gd name="connsiteY26" fmla="*/ 1398221 h 2026869"/>
                <a:gd name="connsiteX27" fmla="*/ 761798 w 1474160"/>
                <a:gd name="connsiteY27" fmla="*/ 1458604 h 2026869"/>
                <a:gd name="connsiteX28" fmla="*/ 789288 w 1474160"/>
                <a:gd name="connsiteY28" fmla="*/ 1369686 h 2026869"/>
                <a:gd name="connsiteX29" fmla="*/ 501400 w 1474160"/>
                <a:gd name="connsiteY29" fmla="*/ 1159494 h 2026869"/>
                <a:gd name="connsiteX30" fmla="*/ 479764 w 1474160"/>
                <a:gd name="connsiteY30" fmla="*/ 1015800 h 2026869"/>
                <a:gd name="connsiteX31" fmla="*/ 585399 w 1474160"/>
                <a:gd name="connsiteY31" fmla="*/ 890449 h 2026869"/>
                <a:gd name="connsiteX32" fmla="*/ 743980 w 1474160"/>
                <a:gd name="connsiteY32" fmla="*/ 873634 h 2026869"/>
                <a:gd name="connsiteX33" fmla="*/ 777070 w 1474160"/>
                <a:gd name="connsiteY33" fmla="*/ 852742 h 2026869"/>
                <a:gd name="connsiteX34" fmla="*/ 778598 w 1474160"/>
                <a:gd name="connsiteY34" fmla="*/ 847391 h 2026869"/>
                <a:gd name="connsiteX35" fmla="*/ 813979 w 1474160"/>
                <a:gd name="connsiteY35" fmla="*/ 827009 h 2026869"/>
                <a:gd name="connsiteX36" fmla="*/ 854706 w 1474160"/>
                <a:gd name="connsiteY36" fmla="*/ 837965 h 2026869"/>
                <a:gd name="connsiteX37" fmla="*/ 875070 w 1474160"/>
                <a:gd name="connsiteY37" fmla="*/ 873379 h 2026869"/>
                <a:gd name="connsiteX38" fmla="*/ 873797 w 1474160"/>
                <a:gd name="connsiteY38" fmla="*/ 877965 h 2026869"/>
                <a:gd name="connsiteX39" fmla="*/ 891615 w 1474160"/>
                <a:gd name="connsiteY39" fmla="*/ 912615 h 2026869"/>
                <a:gd name="connsiteX40" fmla="*/ 1008705 w 1474160"/>
                <a:gd name="connsiteY40" fmla="*/ 1002551 h 2026869"/>
                <a:gd name="connsiteX41" fmla="*/ 1038486 w 1474160"/>
                <a:gd name="connsiteY41" fmla="*/ 1134781 h 2026869"/>
                <a:gd name="connsiteX42" fmla="*/ 1465100 w 1474160"/>
                <a:gd name="connsiteY42" fmla="*/ 583441 h 2026869"/>
                <a:gd name="connsiteX43" fmla="*/ 1102631 w 1474160"/>
                <a:gd name="connsiteY43" fmla="*/ 57325 h 2026869"/>
                <a:gd name="connsiteX44" fmla="*/ 1043323 w 1474160"/>
                <a:gd name="connsiteY44" fmla="*/ 38726 h 2026869"/>
                <a:gd name="connsiteX45" fmla="*/ 728198 w 1474160"/>
                <a:gd name="connsiteY45" fmla="*/ 162294 h 2026869"/>
                <a:gd name="connsiteX46" fmla="*/ 673726 w 1474160"/>
                <a:gd name="connsiteY46" fmla="*/ 125351 h 2026869"/>
                <a:gd name="connsiteX47" fmla="*/ 227257 w 1474160"/>
                <a:gd name="connsiteY47" fmla="*/ 0 h 2026869"/>
                <a:gd name="connsiteX48" fmla="*/ 224457 w 1474160"/>
                <a:gd name="connsiteY48" fmla="*/ 98854 h 2026869"/>
                <a:gd name="connsiteX49" fmla="*/ 621544 w 1474160"/>
                <a:gd name="connsiteY49" fmla="*/ 209427 h 2026869"/>
                <a:gd name="connsiteX50" fmla="*/ 895942 w 1474160"/>
                <a:gd name="connsiteY50" fmla="*/ 489174 h 2026869"/>
                <a:gd name="connsiteX51" fmla="*/ 964160 w 1474160"/>
                <a:gd name="connsiteY51" fmla="*/ 503696 h 2026869"/>
                <a:gd name="connsiteX52" fmla="*/ 978668 w 1474160"/>
                <a:gd name="connsiteY52" fmla="*/ 435415 h 2026869"/>
                <a:gd name="connsiteX53" fmla="*/ 886270 w 1474160"/>
                <a:gd name="connsiteY53" fmla="*/ 311084 h 2026869"/>
                <a:gd name="connsiteX54" fmla="*/ 1059613 w 1474160"/>
                <a:gd name="connsiteY54" fmla="*/ 601276 h 2026869"/>
                <a:gd name="connsiteX55" fmla="*/ 816015 w 1474160"/>
                <a:gd name="connsiteY55" fmla="*/ 592868 h 2026869"/>
                <a:gd name="connsiteX56" fmla="*/ 816015 w 1474160"/>
                <a:gd name="connsiteY56" fmla="*/ 592868 h 2026869"/>
                <a:gd name="connsiteX57" fmla="*/ 816015 w 1474160"/>
                <a:gd name="connsiteY57" fmla="*/ 592868 h 2026869"/>
                <a:gd name="connsiteX58" fmla="*/ 772489 w 1474160"/>
                <a:gd name="connsiteY58" fmla="*/ 446116 h 2026869"/>
                <a:gd name="connsiteX59" fmla="*/ 579799 w 1474160"/>
                <a:gd name="connsiteY59" fmla="*/ 276689 h 2026869"/>
                <a:gd name="connsiteX60" fmla="*/ 521254 w 1474160"/>
                <a:gd name="connsiteY60" fmla="*/ 243822 h 2026869"/>
                <a:gd name="connsiteX61" fmla="*/ 451001 w 1474160"/>
                <a:gd name="connsiteY61" fmla="*/ 271338 h 2026869"/>
                <a:gd name="connsiteX62" fmla="*/ 419437 w 1474160"/>
                <a:gd name="connsiteY62" fmla="*/ 303950 h 2026869"/>
                <a:gd name="connsiteX63" fmla="*/ 2241 w 1474160"/>
                <a:gd name="connsiteY63" fmla="*/ 1669560 h 2026869"/>
                <a:gd name="connsiteX64" fmla="*/ 35077 w 1474160"/>
                <a:gd name="connsiteY64" fmla="*/ 1731471 h 2026869"/>
                <a:gd name="connsiteX65" fmla="*/ 992923 w 1474160"/>
                <a:gd name="connsiteY65" fmla="*/ 2024720 h 2026869"/>
                <a:gd name="connsiteX66" fmla="*/ 1054777 w 1474160"/>
                <a:gd name="connsiteY66" fmla="*/ 1991854 h 2026869"/>
                <a:gd name="connsiteX67" fmla="*/ 1471973 w 1474160"/>
                <a:gd name="connsiteY67" fmla="*/ 626244 h 2026869"/>
                <a:gd name="connsiteX68" fmla="*/ 1471973 w 1474160"/>
                <a:gd name="connsiteY68" fmla="*/ 626244 h 2026869"/>
                <a:gd name="connsiteX69" fmla="*/ 1465355 w 1474160"/>
                <a:gd name="connsiteY69" fmla="*/ 583696 h 20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474160" h="2026869">
                  <a:moveTo>
                    <a:pt x="1039250" y="1134781"/>
                  </a:moveTo>
                  <a:cubicBezTo>
                    <a:pt x="1038232" y="1143443"/>
                    <a:pt x="1034159" y="1150577"/>
                    <a:pt x="1026777" y="1155418"/>
                  </a:cubicBezTo>
                  <a:cubicBezTo>
                    <a:pt x="1019650" y="1160259"/>
                    <a:pt x="1011505" y="1161787"/>
                    <a:pt x="1002850" y="1159494"/>
                  </a:cubicBezTo>
                  <a:lnTo>
                    <a:pt x="895942" y="1130704"/>
                  </a:lnTo>
                  <a:cubicBezTo>
                    <a:pt x="882451" y="1127138"/>
                    <a:pt x="873542" y="1114654"/>
                    <a:pt x="874560" y="1100896"/>
                  </a:cubicBezTo>
                  <a:cubicBezTo>
                    <a:pt x="875833" y="1083571"/>
                    <a:pt x="873542" y="1068793"/>
                    <a:pt x="867688" y="1056564"/>
                  </a:cubicBezTo>
                  <a:cubicBezTo>
                    <a:pt x="849360" y="1017328"/>
                    <a:pt x="724889" y="982933"/>
                    <a:pt x="686453" y="998220"/>
                  </a:cubicBezTo>
                  <a:cubicBezTo>
                    <a:pt x="655144" y="1010704"/>
                    <a:pt x="641399" y="1054781"/>
                    <a:pt x="662272" y="1082551"/>
                  </a:cubicBezTo>
                  <a:cubicBezTo>
                    <a:pt x="687217" y="1115418"/>
                    <a:pt x="794379" y="1164845"/>
                    <a:pt x="837143" y="1191851"/>
                  </a:cubicBezTo>
                  <a:cubicBezTo>
                    <a:pt x="891615" y="1226246"/>
                    <a:pt x="929542" y="1260132"/>
                    <a:pt x="951178" y="1293508"/>
                  </a:cubicBezTo>
                  <a:cubicBezTo>
                    <a:pt x="979432" y="1336820"/>
                    <a:pt x="985796" y="1386502"/>
                    <a:pt x="970778" y="1443062"/>
                  </a:cubicBezTo>
                  <a:cubicBezTo>
                    <a:pt x="953214" y="1508540"/>
                    <a:pt x="918596" y="1553126"/>
                    <a:pt x="867179" y="1576566"/>
                  </a:cubicBezTo>
                  <a:cubicBezTo>
                    <a:pt x="821361" y="1597458"/>
                    <a:pt x="770198" y="1604591"/>
                    <a:pt x="698417" y="1592872"/>
                  </a:cubicBezTo>
                  <a:cubicBezTo>
                    <a:pt x="683907" y="1590579"/>
                    <a:pt x="669908" y="1599496"/>
                    <a:pt x="665835" y="1613763"/>
                  </a:cubicBezTo>
                  <a:lnTo>
                    <a:pt x="659472" y="1637967"/>
                  </a:lnTo>
                  <a:cubicBezTo>
                    <a:pt x="655399" y="1653254"/>
                    <a:pt x="639362" y="1662426"/>
                    <a:pt x="624090" y="1658350"/>
                  </a:cubicBezTo>
                  <a:lnTo>
                    <a:pt x="586672" y="1648158"/>
                  </a:lnTo>
                  <a:cubicBezTo>
                    <a:pt x="571399" y="1644082"/>
                    <a:pt x="562236" y="1628286"/>
                    <a:pt x="566309" y="1612744"/>
                  </a:cubicBezTo>
                  <a:lnTo>
                    <a:pt x="572927" y="1588031"/>
                  </a:lnTo>
                  <a:cubicBezTo>
                    <a:pt x="576745" y="1573509"/>
                    <a:pt x="569109" y="1558731"/>
                    <a:pt x="555109" y="1553381"/>
                  </a:cubicBezTo>
                  <a:cubicBezTo>
                    <a:pt x="491473" y="1529687"/>
                    <a:pt x="453037" y="1497075"/>
                    <a:pt x="423765" y="1451725"/>
                  </a:cubicBezTo>
                  <a:cubicBezTo>
                    <a:pt x="396019" y="1408412"/>
                    <a:pt x="386347" y="1358731"/>
                    <a:pt x="395001" y="1302170"/>
                  </a:cubicBezTo>
                  <a:cubicBezTo>
                    <a:pt x="396274" y="1293762"/>
                    <a:pt x="400601" y="1286883"/>
                    <a:pt x="407728" y="1282297"/>
                  </a:cubicBezTo>
                  <a:cubicBezTo>
                    <a:pt x="414856" y="1277711"/>
                    <a:pt x="422746" y="1276437"/>
                    <a:pt x="430892" y="1278476"/>
                  </a:cubicBezTo>
                  <a:lnTo>
                    <a:pt x="546709" y="1309813"/>
                  </a:lnTo>
                  <a:cubicBezTo>
                    <a:pt x="560709" y="1313635"/>
                    <a:pt x="569618" y="1326884"/>
                    <a:pt x="567836" y="1341151"/>
                  </a:cubicBezTo>
                  <a:cubicBezTo>
                    <a:pt x="564781" y="1365100"/>
                    <a:pt x="566309" y="1384209"/>
                    <a:pt x="572418" y="1398221"/>
                  </a:cubicBezTo>
                  <a:cubicBezTo>
                    <a:pt x="593545" y="1446374"/>
                    <a:pt x="723362" y="1472616"/>
                    <a:pt x="761798" y="1458604"/>
                  </a:cubicBezTo>
                  <a:cubicBezTo>
                    <a:pt x="796416" y="1446120"/>
                    <a:pt x="810161" y="1399750"/>
                    <a:pt x="789288" y="1369686"/>
                  </a:cubicBezTo>
                  <a:cubicBezTo>
                    <a:pt x="739652" y="1299622"/>
                    <a:pt x="574199" y="1267265"/>
                    <a:pt x="501400" y="1159494"/>
                  </a:cubicBezTo>
                  <a:cubicBezTo>
                    <a:pt x="472637" y="1117201"/>
                    <a:pt x="465510" y="1069303"/>
                    <a:pt x="479764" y="1015800"/>
                  </a:cubicBezTo>
                  <a:cubicBezTo>
                    <a:pt x="495800" y="956436"/>
                    <a:pt x="530927" y="914653"/>
                    <a:pt x="585399" y="890449"/>
                  </a:cubicBezTo>
                  <a:cubicBezTo>
                    <a:pt x="633508" y="869048"/>
                    <a:pt x="681107" y="861914"/>
                    <a:pt x="743980" y="873634"/>
                  </a:cubicBezTo>
                  <a:cubicBezTo>
                    <a:pt x="758743" y="876436"/>
                    <a:pt x="773252" y="867264"/>
                    <a:pt x="777070" y="852742"/>
                  </a:cubicBezTo>
                  <a:lnTo>
                    <a:pt x="778598" y="847391"/>
                  </a:lnTo>
                  <a:cubicBezTo>
                    <a:pt x="782670" y="832105"/>
                    <a:pt x="798707" y="822933"/>
                    <a:pt x="813979" y="827009"/>
                  </a:cubicBezTo>
                  <a:lnTo>
                    <a:pt x="854706" y="837965"/>
                  </a:lnTo>
                  <a:cubicBezTo>
                    <a:pt x="869979" y="842041"/>
                    <a:pt x="879142" y="858092"/>
                    <a:pt x="875070" y="873379"/>
                  </a:cubicBezTo>
                  <a:lnTo>
                    <a:pt x="873797" y="877965"/>
                  </a:lnTo>
                  <a:cubicBezTo>
                    <a:pt x="869979" y="892487"/>
                    <a:pt x="877615" y="907264"/>
                    <a:pt x="891615" y="912615"/>
                  </a:cubicBezTo>
                  <a:cubicBezTo>
                    <a:pt x="947869" y="933252"/>
                    <a:pt x="981723" y="961787"/>
                    <a:pt x="1008705" y="1002551"/>
                  </a:cubicBezTo>
                  <a:cubicBezTo>
                    <a:pt x="1033904" y="1040513"/>
                    <a:pt x="1043831" y="1084844"/>
                    <a:pt x="1038486" y="1134781"/>
                  </a:cubicBezTo>
                  <a:moveTo>
                    <a:pt x="1465100" y="583441"/>
                  </a:moveTo>
                  <a:lnTo>
                    <a:pt x="1102631" y="57325"/>
                  </a:lnTo>
                  <a:cubicBezTo>
                    <a:pt x="1089904" y="38217"/>
                    <a:pt x="1065468" y="30064"/>
                    <a:pt x="1043323" y="38726"/>
                  </a:cubicBezTo>
                  <a:lnTo>
                    <a:pt x="728198" y="162294"/>
                  </a:lnTo>
                  <a:cubicBezTo>
                    <a:pt x="710380" y="149300"/>
                    <a:pt x="692307" y="136816"/>
                    <a:pt x="673726" y="125351"/>
                  </a:cubicBezTo>
                  <a:cubicBezTo>
                    <a:pt x="556127" y="51720"/>
                    <a:pt x="376165" y="9427"/>
                    <a:pt x="227257" y="0"/>
                  </a:cubicBezTo>
                  <a:cubicBezTo>
                    <a:pt x="226494" y="14268"/>
                    <a:pt x="225475" y="75160"/>
                    <a:pt x="224457" y="98854"/>
                  </a:cubicBezTo>
                  <a:cubicBezTo>
                    <a:pt x="356311" y="107262"/>
                    <a:pt x="517436" y="144459"/>
                    <a:pt x="621544" y="209427"/>
                  </a:cubicBezTo>
                  <a:cubicBezTo>
                    <a:pt x="726162" y="274905"/>
                    <a:pt x="817543" y="368409"/>
                    <a:pt x="895942" y="489174"/>
                  </a:cubicBezTo>
                  <a:cubicBezTo>
                    <a:pt x="910705" y="512104"/>
                    <a:pt x="941251" y="518473"/>
                    <a:pt x="964160" y="503696"/>
                  </a:cubicBezTo>
                  <a:cubicBezTo>
                    <a:pt x="987068" y="488919"/>
                    <a:pt x="993432" y="458346"/>
                    <a:pt x="978668" y="435415"/>
                  </a:cubicBezTo>
                  <a:cubicBezTo>
                    <a:pt x="949651" y="390575"/>
                    <a:pt x="918851" y="349301"/>
                    <a:pt x="886270" y="311084"/>
                  </a:cubicBezTo>
                  <a:cubicBezTo>
                    <a:pt x="1045868" y="251975"/>
                    <a:pt x="1202921" y="467518"/>
                    <a:pt x="1059613" y="601276"/>
                  </a:cubicBezTo>
                  <a:cubicBezTo>
                    <a:pt x="990123" y="666244"/>
                    <a:pt x="880670" y="662168"/>
                    <a:pt x="816015" y="592868"/>
                  </a:cubicBezTo>
                  <a:lnTo>
                    <a:pt x="816015" y="592868"/>
                  </a:lnTo>
                  <a:cubicBezTo>
                    <a:pt x="816015" y="592868"/>
                    <a:pt x="816015" y="592868"/>
                    <a:pt x="816015" y="592868"/>
                  </a:cubicBezTo>
                  <a:cubicBezTo>
                    <a:pt x="778089" y="552104"/>
                    <a:pt x="763834" y="497581"/>
                    <a:pt x="772489" y="446116"/>
                  </a:cubicBezTo>
                  <a:cubicBezTo>
                    <a:pt x="714198" y="377071"/>
                    <a:pt x="650054" y="320511"/>
                    <a:pt x="579799" y="276689"/>
                  </a:cubicBezTo>
                  <a:cubicBezTo>
                    <a:pt x="560709" y="264714"/>
                    <a:pt x="541364" y="253759"/>
                    <a:pt x="521254" y="243822"/>
                  </a:cubicBezTo>
                  <a:lnTo>
                    <a:pt x="451001" y="271338"/>
                  </a:lnTo>
                  <a:cubicBezTo>
                    <a:pt x="436492" y="276179"/>
                    <a:pt x="424274" y="287899"/>
                    <a:pt x="419437" y="303950"/>
                  </a:cubicBezTo>
                  <a:lnTo>
                    <a:pt x="2241" y="1669560"/>
                  </a:lnTo>
                  <a:cubicBezTo>
                    <a:pt x="-5904" y="1695802"/>
                    <a:pt x="8859" y="1723573"/>
                    <a:pt x="35077" y="1731471"/>
                  </a:cubicBezTo>
                  <a:lnTo>
                    <a:pt x="992923" y="2024720"/>
                  </a:lnTo>
                  <a:cubicBezTo>
                    <a:pt x="1019141" y="2032618"/>
                    <a:pt x="1046886" y="2018096"/>
                    <a:pt x="1054777" y="1991854"/>
                  </a:cubicBezTo>
                  <a:lnTo>
                    <a:pt x="1471973" y="626244"/>
                  </a:lnTo>
                  <a:lnTo>
                    <a:pt x="1471973" y="626244"/>
                  </a:lnTo>
                  <a:cubicBezTo>
                    <a:pt x="1476300" y="612231"/>
                    <a:pt x="1474264" y="596690"/>
                    <a:pt x="1465355" y="583696"/>
                  </a:cubicBezTo>
                </a:path>
              </a:pathLst>
            </a:custGeom>
            <a:grpFill/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Title 38">
            <a:extLst>
              <a:ext uri="{FF2B5EF4-FFF2-40B4-BE49-F238E27FC236}">
                <a16:creationId xmlns:a16="http://schemas.microsoft.com/office/drawing/2014/main" id="{DD20145C-92BC-CCB7-88E1-C899BE25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Anticipated Borrowing Challenges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A9FF6-DACC-0C29-0A84-2284D58C3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7D4F633-5032-B0DD-9B8E-4770168D6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32002" r="31404" b="8592"/>
          <a:stretch/>
        </p:blipFill>
        <p:spPr>
          <a:xfrm>
            <a:off x="-1" y="1828800"/>
            <a:ext cx="8437945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90C71F-3B50-D414-5106-C95264FE5D74}"/>
              </a:ext>
            </a:extLst>
          </p:cNvPr>
          <p:cNvSpPr txBox="1"/>
          <p:nvPr/>
        </p:nvSpPr>
        <p:spPr>
          <a:xfrm>
            <a:off x="385235" y="2329568"/>
            <a:ext cx="7656448" cy="14206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005840" tIns="274320" rIns="182880" bIns="91440" anchor="ctr" anchorCtr="0">
            <a:noAutofit/>
          </a:bodyPr>
          <a:lstStyle>
            <a:defPPr>
              <a:defRPr lang="en-US"/>
            </a:defPPr>
            <a:lvl2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  <a:defRPr>
                <a:solidFill>
                  <a:schemeClr val="tx2"/>
                </a:solidFill>
              </a:defRPr>
            </a:lvl2pPr>
          </a:lstStyle>
          <a:p>
            <a:pPr marL="0" lvl="1" indent="0">
              <a:buNone/>
            </a:pPr>
            <a:r>
              <a:rPr lang="en-US" b="1">
                <a:solidFill>
                  <a:schemeClr val="accent1"/>
                </a:solidFill>
              </a:rPr>
              <a:t>36% </a:t>
            </a:r>
            <a:r>
              <a:rPr lang="en-US"/>
              <a:t>of oil &amp; gas and </a:t>
            </a:r>
            <a:r>
              <a:rPr lang="en-US" b="1">
                <a:solidFill>
                  <a:schemeClr val="accent1"/>
                </a:solidFill>
              </a:rPr>
              <a:t>30%</a:t>
            </a:r>
            <a:r>
              <a:rPr lang="en-US"/>
              <a:t> of renewables CFOs are concerned they won’t have as many options to access capital in 2023.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9ED31C-3F2D-5F80-8A34-C59D405D8EB9}"/>
              </a:ext>
            </a:extLst>
          </p:cNvPr>
          <p:cNvSpPr txBox="1"/>
          <p:nvPr/>
        </p:nvSpPr>
        <p:spPr>
          <a:xfrm>
            <a:off x="383118" y="2128030"/>
            <a:ext cx="4397226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r>
              <a:rPr lang="en-US" b="1" kern="0">
                <a:solidFill>
                  <a:schemeClr val="bg1"/>
                </a:solidFill>
              </a:rPr>
              <a:t>REDUCTION IN BORROWING OPTIONS</a:t>
            </a: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D42350-4C02-B700-2C09-8B68BE885C6D}"/>
              </a:ext>
            </a:extLst>
          </p:cNvPr>
          <p:cNvSpPr txBox="1"/>
          <p:nvPr/>
        </p:nvSpPr>
        <p:spPr>
          <a:xfrm>
            <a:off x="385389" y="4191341"/>
            <a:ext cx="7656294" cy="14206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005840" tIns="274320" rIns="182880" bIns="91440" anchor="ctr" anchorCtr="0">
            <a:noAutofit/>
          </a:bodyPr>
          <a:lstStyle>
            <a:defPPr>
              <a:defRPr lang="en-US"/>
            </a:defPPr>
            <a:lvl2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  <a:defRPr>
                <a:solidFill>
                  <a:schemeClr val="tx2"/>
                </a:solidFill>
              </a:defRPr>
            </a:lvl2pPr>
          </a:lstStyle>
          <a:p>
            <a:pPr marL="0" lvl="1" indent="0">
              <a:buNone/>
            </a:pPr>
            <a:r>
              <a:rPr lang="en-US"/>
              <a:t>Energy CFOs may need to seek alternative options to access capital when traditional borrowing is no longer possible.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2BC501-AA85-55B6-20CD-C05CAEDBB9E2}"/>
              </a:ext>
            </a:extLst>
          </p:cNvPr>
          <p:cNvSpPr txBox="1"/>
          <p:nvPr/>
        </p:nvSpPr>
        <p:spPr>
          <a:xfrm>
            <a:off x="383272" y="3989802"/>
            <a:ext cx="4397054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r>
              <a:rPr lang="en-US" b="1" kern="0">
                <a:solidFill>
                  <a:schemeClr val="bg1"/>
                </a:solidFill>
              </a:rPr>
              <a:t>FULLY DRAWN ON CREDIT FACILITIES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D4C3CCC-1D82-990F-41E4-B20C8B93DD0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235" y="4668699"/>
            <a:ext cx="690450" cy="69045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11BD93E-82A3-F06D-873F-BF103761F86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106" y="2793600"/>
            <a:ext cx="622709" cy="6752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EBE15-7D87-BFE1-B298-8BBB3A0BC79F}"/>
              </a:ext>
            </a:extLst>
          </p:cNvPr>
          <p:cNvGrpSpPr/>
          <p:nvPr/>
        </p:nvGrpSpPr>
        <p:grpSpPr>
          <a:xfrm>
            <a:off x="8579534" y="1913482"/>
            <a:ext cx="3337593" cy="1837182"/>
            <a:chOff x="7313378" y="2793600"/>
            <a:chExt cx="2182484" cy="1837182"/>
          </a:xfrm>
          <a:solidFill>
            <a:schemeClr val="accent5"/>
          </a:solidFill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FCDBD2-FA21-8048-3E89-EDF56B09D94B}"/>
                </a:ext>
              </a:extLst>
            </p:cNvPr>
            <p:cNvSpPr txBox="1"/>
            <p:nvPr/>
          </p:nvSpPr>
          <p:spPr>
            <a:xfrm>
              <a:off x="7400527" y="3799785"/>
              <a:ext cx="2095335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1113" lvl="1"/>
              <a:r>
                <a:rPr lang="en-US">
                  <a:solidFill>
                    <a:schemeClr val="bg1"/>
                  </a:solidFill>
                </a:rPr>
                <a:t>of renewables CFOs report their top borrowing challenge in 2023 is </a:t>
              </a:r>
              <a:r>
                <a:rPr lang="en-US" b="1">
                  <a:solidFill>
                    <a:schemeClr val="bg1"/>
                  </a:solidFill>
                </a:rPr>
                <a:t>rising costs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3E9B8B-2F29-2F1E-92C3-F3311E6B1945}"/>
                </a:ext>
              </a:extLst>
            </p:cNvPr>
            <p:cNvSpPr txBox="1"/>
            <p:nvPr/>
          </p:nvSpPr>
          <p:spPr>
            <a:xfrm>
              <a:off x="7313378" y="2793600"/>
              <a:ext cx="115412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indent="0" algn="r">
                <a:buNone/>
              </a:pPr>
              <a:r>
                <a:rPr lang="en-US" sz="6600" b="1">
                  <a:solidFill>
                    <a:schemeClr val="bg1"/>
                  </a:solidFill>
                </a:rPr>
                <a:t>36%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3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9685CDC-E9DA-7DF9-4B91-1D1E393D1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93" r="851" b="13202"/>
          <a:stretch/>
        </p:blipFill>
        <p:spPr>
          <a:xfrm>
            <a:off x="-4396" y="1828800"/>
            <a:ext cx="12196395" cy="4114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CDB071-5AE5-E7C8-41AC-941C07800A71}"/>
              </a:ext>
            </a:extLst>
          </p:cNvPr>
          <p:cNvSpPr/>
          <p:nvPr/>
        </p:nvSpPr>
        <p:spPr>
          <a:xfrm>
            <a:off x="383118" y="2162629"/>
            <a:ext cx="11425767" cy="3435676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04DA0B-0D83-B377-6004-CAE545BA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Investment Plans in an Economic Downturn</a:t>
            </a:r>
            <a:br>
              <a:rPr lang="en-US"/>
            </a:br>
            <a:r>
              <a:rPr lang="en-US" sz="1800">
                <a:solidFill>
                  <a:schemeClr val="tx2"/>
                </a:solidFill>
              </a:rPr>
              <a:t>ENERGY CFOS WILL CONTINUE SPENDING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C8BEB-9238-85F8-46C0-2C8AAD77A2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5F711-9B42-AD97-82EE-3967CC518339}"/>
              </a:ext>
            </a:extLst>
          </p:cNvPr>
          <p:cNvSpPr txBox="1"/>
          <p:nvPr/>
        </p:nvSpPr>
        <p:spPr>
          <a:xfrm>
            <a:off x="-1223493" y="3490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6CB06C-7FEF-73E8-9FF2-1B0BDDC366B9}"/>
              </a:ext>
            </a:extLst>
          </p:cNvPr>
          <p:cNvGrpSpPr/>
          <p:nvPr/>
        </p:nvGrpSpPr>
        <p:grpSpPr>
          <a:xfrm>
            <a:off x="4200648" y="2528072"/>
            <a:ext cx="7262150" cy="2716024"/>
            <a:chOff x="3972480" y="2437998"/>
            <a:chExt cx="7479705" cy="279738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90B0682-8BE6-412E-9E2D-9E3F23D5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2480" y="2437998"/>
              <a:ext cx="7479705" cy="198200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171533-47A7-ECF1-B126-7034297F7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72480" y="4695371"/>
              <a:ext cx="3261698" cy="54001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46A2AF-2F30-FE4F-D363-9A620630F0AA}"/>
              </a:ext>
            </a:extLst>
          </p:cNvPr>
          <p:cNvGrpSpPr/>
          <p:nvPr/>
        </p:nvGrpSpPr>
        <p:grpSpPr>
          <a:xfrm>
            <a:off x="984250" y="2585947"/>
            <a:ext cx="2554993" cy="2581470"/>
            <a:chOff x="926272" y="2528072"/>
            <a:chExt cx="2717143" cy="2745300"/>
          </a:xfrm>
        </p:grpSpPr>
        <p:grpSp>
          <p:nvGrpSpPr>
            <p:cNvPr id="33" name="Graphic 30">
              <a:extLst>
                <a:ext uri="{FF2B5EF4-FFF2-40B4-BE49-F238E27FC236}">
                  <a16:creationId xmlns:a16="http://schemas.microsoft.com/office/drawing/2014/main" id="{F5A332B9-6C96-3351-6101-2A7427F745CD}"/>
                </a:ext>
              </a:extLst>
            </p:cNvPr>
            <p:cNvGrpSpPr/>
            <p:nvPr/>
          </p:nvGrpSpPr>
          <p:grpSpPr>
            <a:xfrm>
              <a:off x="926272" y="2528072"/>
              <a:ext cx="2717143" cy="2745300"/>
              <a:chOff x="926272" y="2528072"/>
              <a:chExt cx="2717143" cy="2745300"/>
            </a:xfrm>
            <a:solidFill>
              <a:srgbClr val="333333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1970B358-8DC7-DEED-C6E4-57C259F3F51D}"/>
                  </a:ext>
                </a:extLst>
              </p:cNvPr>
              <p:cNvSpPr/>
              <p:nvPr/>
            </p:nvSpPr>
            <p:spPr>
              <a:xfrm rot="-3346558">
                <a:off x="1090872" y="3804081"/>
                <a:ext cx="540583" cy="70388"/>
              </a:xfrm>
              <a:custGeom>
                <a:avLst/>
                <a:gdLst>
                  <a:gd name="connsiteX0" fmla="*/ 0 w 540583"/>
                  <a:gd name="connsiteY0" fmla="*/ 0 h 70388"/>
                  <a:gd name="connsiteX1" fmla="*/ 540584 w 540583"/>
                  <a:gd name="connsiteY1" fmla="*/ 0 h 70388"/>
                  <a:gd name="connsiteX2" fmla="*/ 540584 w 540583"/>
                  <a:gd name="connsiteY2" fmla="*/ 70389 h 70388"/>
                  <a:gd name="connsiteX3" fmla="*/ 0 w 540583"/>
                  <a:gd name="connsiteY3" fmla="*/ 70389 h 7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583" h="70388">
                    <a:moveTo>
                      <a:pt x="0" y="0"/>
                    </a:moveTo>
                    <a:lnTo>
                      <a:pt x="540584" y="0"/>
                    </a:lnTo>
                    <a:lnTo>
                      <a:pt x="540584" y="70389"/>
                    </a:lnTo>
                    <a:lnTo>
                      <a:pt x="0" y="70389"/>
                    </a:lnTo>
                    <a:close/>
                  </a:path>
                </a:pathLst>
              </a:custGeom>
              <a:solidFill>
                <a:srgbClr val="333333"/>
              </a:solidFill>
              <a:ln w="280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11F9CED-10E1-924F-8DB0-28921C63692E}"/>
                  </a:ext>
                </a:extLst>
              </p:cNvPr>
              <p:cNvSpPr/>
              <p:nvPr/>
            </p:nvSpPr>
            <p:spPr>
              <a:xfrm rot="-2499097">
                <a:off x="1312201" y="2975581"/>
                <a:ext cx="70392" cy="450511"/>
              </a:xfrm>
              <a:custGeom>
                <a:avLst/>
                <a:gdLst>
                  <a:gd name="connsiteX0" fmla="*/ 0 w 70392"/>
                  <a:gd name="connsiteY0" fmla="*/ 0 h 450511"/>
                  <a:gd name="connsiteX1" fmla="*/ 70392 w 70392"/>
                  <a:gd name="connsiteY1" fmla="*/ 0 h 450511"/>
                  <a:gd name="connsiteX2" fmla="*/ 70392 w 70392"/>
                  <a:gd name="connsiteY2" fmla="*/ 450511 h 450511"/>
                  <a:gd name="connsiteX3" fmla="*/ 0 w 70392"/>
                  <a:gd name="connsiteY3" fmla="*/ 450511 h 45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92" h="450511">
                    <a:moveTo>
                      <a:pt x="0" y="0"/>
                    </a:moveTo>
                    <a:lnTo>
                      <a:pt x="70392" y="0"/>
                    </a:lnTo>
                    <a:lnTo>
                      <a:pt x="70392" y="450511"/>
                    </a:lnTo>
                    <a:lnTo>
                      <a:pt x="0" y="450511"/>
                    </a:ln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1BAC962-2530-06AA-C704-309106EF0D41}"/>
                  </a:ext>
                </a:extLst>
              </p:cNvPr>
              <p:cNvSpPr/>
              <p:nvPr/>
            </p:nvSpPr>
            <p:spPr>
              <a:xfrm rot="-2509089">
                <a:off x="1610509" y="3069025"/>
                <a:ext cx="836300" cy="70395"/>
              </a:xfrm>
              <a:custGeom>
                <a:avLst/>
                <a:gdLst>
                  <a:gd name="connsiteX0" fmla="*/ 0 w 836300"/>
                  <a:gd name="connsiteY0" fmla="*/ 0 h 70395"/>
                  <a:gd name="connsiteX1" fmla="*/ 836300 w 836300"/>
                  <a:gd name="connsiteY1" fmla="*/ 0 h 70395"/>
                  <a:gd name="connsiteX2" fmla="*/ 836300 w 836300"/>
                  <a:gd name="connsiteY2" fmla="*/ 70396 h 70395"/>
                  <a:gd name="connsiteX3" fmla="*/ 0 w 836300"/>
                  <a:gd name="connsiteY3" fmla="*/ 70396 h 7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6300" h="70395">
                    <a:moveTo>
                      <a:pt x="0" y="0"/>
                    </a:moveTo>
                    <a:lnTo>
                      <a:pt x="836300" y="0"/>
                    </a:lnTo>
                    <a:lnTo>
                      <a:pt x="836300" y="70396"/>
                    </a:lnTo>
                    <a:lnTo>
                      <a:pt x="0" y="70396"/>
                    </a:lnTo>
                    <a:close/>
                  </a:path>
                </a:pathLst>
              </a:custGeom>
              <a:solidFill>
                <a:srgbClr val="333333"/>
              </a:solidFill>
              <a:ln w="280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1B6BE78-13E7-4DFD-0D30-3E077072FAF3}"/>
                  </a:ext>
                </a:extLst>
              </p:cNvPr>
              <p:cNvSpPr/>
              <p:nvPr/>
            </p:nvSpPr>
            <p:spPr>
              <a:xfrm rot="-3151229">
                <a:off x="3065996" y="4181467"/>
                <a:ext cx="70394" cy="349158"/>
              </a:xfrm>
              <a:custGeom>
                <a:avLst/>
                <a:gdLst>
                  <a:gd name="connsiteX0" fmla="*/ 0 w 70394"/>
                  <a:gd name="connsiteY0" fmla="*/ 0 h 349158"/>
                  <a:gd name="connsiteX1" fmla="*/ 70395 w 70394"/>
                  <a:gd name="connsiteY1" fmla="*/ 0 h 349158"/>
                  <a:gd name="connsiteX2" fmla="*/ 70395 w 70394"/>
                  <a:gd name="connsiteY2" fmla="*/ 349159 h 349158"/>
                  <a:gd name="connsiteX3" fmla="*/ 0 w 70394"/>
                  <a:gd name="connsiteY3" fmla="*/ 349159 h 349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94" h="349158">
                    <a:moveTo>
                      <a:pt x="0" y="0"/>
                    </a:moveTo>
                    <a:lnTo>
                      <a:pt x="70395" y="0"/>
                    </a:lnTo>
                    <a:lnTo>
                      <a:pt x="70395" y="349159"/>
                    </a:lnTo>
                    <a:lnTo>
                      <a:pt x="0" y="349159"/>
                    </a:lnTo>
                    <a:close/>
                  </a:path>
                </a:pathLst>
              </a:custGeom>
              <a:solidFill>
                <a:srgbClr val="333333"/>
              </a:solidFill>
              <a:ln w="280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E4243F6-F6CE-4556-9F4C-2A4A04341C1F}"/>
                  </a:ext>
                </a:extLst>
              </p:cNvPr>
              <p:cNvSpPr/>
              <p:nvPr/>
            </p:nvSpPr>
            <p:spPr>
              <a:xfrm rot="-651223">
                <a:off x="1272584" y="4071055"/>
                <a:ext cx="768675" cy="70391"/>
              </a:xfrm>
              <a:custGeom>
                <a:avLst/>
                <a:gdLst>
                  <a:gd name="connsiteX0" fmla="*/ 0 w 768675"/>
                  <a:gd name="connsiteY0" fmla="*/ 0 h 70391"/>
                  <a:gd name="connsiteX1" fmla="*/ 768675 w 768675"/>
                  <a:gd name="connsiteY1" fmla="*/ 0 h 70391"/>
                  <a:gd name="connsiteX2" fmla="*/ 768675 w 768675"/>
                  <a:gd name="connsiteY2" fmla="*/ 70392 h 70391"/>
                  <a:gd name="connsiteX3" fmla="*/ 0 w 768675"/>
                  <a:gd name="connsiteY3" fmla="*/ 70392 h 7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675" h="70391">
                    <a:moveTo>
                      <a:pt x="0" y="0"/>
                    </a:moveTo>
                    <a:lnTo>
                      <a:pt x="768675" y="0"/>
                    </a:lnTo>
                    <a:lnTo>
                      <a:pt x="768675" y="70392"/>
                    </a:lnTo>
                    <a:lnTo>
                      <a:pt x="0" y="70392"/>
                    </a:ln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F885C50-DE68-43A8-972F-E809764F3E85}"/>
                  </a:ext>
                </a:extLst>
              </p:cNvPr>
              <p:cNvSpPr/>
              <p:nvPr/>
            </p:nvSpPr>
            <p:spPr>
              <a:xfrm rot="-2783143">
                <a:off x="1542713" y="4158579"/>
                <a:ext cx="70392" cy="1002386"/>
              </a:xfrm>
              <a:custGeom>
                <a:avLst/>
                <a:gdLst>
                  <a:gd name="connsiteX0" fmla="*/ 0 w 70392"/>
                  <a:gd name="connsiteY0" fmla="*/ 0 h 1002386"/>
                  <a:gd name="connsiteX1" fmla="*/ 70392 w 70392"/>
                  <a:gd name="connsiteY1" fmla="*/ 0 h 1002386"/>
                  <a:gd name="connsiteX2" fmla="*/ 70392 w 70392"/>
                  <a:gd name="connsiteY2" fmla="*/ 1002387 h 1002386"/>
                  <a:gd name="connsiteX3" fmla="*/ 0 w 70392"/>
                  <a:gd name="connsiteY3" fmla="*/ 1002387 h 100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92" h="1002386">
                    <a:moveTo>
                      <a:pt x="0" y="0"/>
                    </a:moveTo>
                    <a:lnTo>
                      <a:pt x="70392" y="0"/>
                    </a:lnTo>
                    <a:lnTo>
                      <a:pt x="70392" y="1002387"/>
                    </a:lnTo>
                    <a:lnTo>
                      <a:pt x="0" y="1002387"/>
                    </a:ln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1380FDB-9008-1B54-2142-E3F7576FB8E2}"/>
                  </a:ext>
                </a:extLst>
              </p:cNvPr>
              <p:cNvSpPr/>
              <p:nvPr/>
            </p:nvSpPr>
            <p:spPr>
              <a:xfrm rot="-4043654">
                <a:off x="1931965" y="4655356"/>
                <a:ext cx="602576" cy="70394"/>
              </a:xfrm>
              <a:custGeom>
                <a:avLst/>
                <a:gdLst>
                  <a:gd name="connsiteX0" fmla="*/ 0 w 602576"/>
                  <a:gd name="connsiteY0" fmla="*/ 0 h 70394"/>
                  <a:gd name="connsiteX1" fmla="*/ 602577 w 602576"/>
                  <a:gd name="connsiteY1" fmla="*/ 0 h 70394"/>
                  <a:gd name="connsiteX2" fmla="*/ 602577 w 602576"/>
                  <a:gd name="connsiteY2" fmla="*/ 70394 h 70394"/>
                  <a:gd name="connsiteX3" fmla="*/ 0 w 602576"/>
                  <a:gd name="connsiteY3" fmla="*/ 70394 h 7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2576" h="70394">
                    <a:moveTo>
                      <a:pt x="0" y="0"/>
                    </a:moveTo>
                    <a:lnTo>
                      <a:pt x="602577" y="0"/>
                    </a:lnTo>
                    <a:lnTo>
                      <a:pt x="602577" y="70394"/>
                    </a:lnTo>
                    <a:lnTo>
                      <a:pt x="0" y="70394"/>
                    </a:lnTo>
                    <a:close/>
                  </a:path>
                </a:pathLst>
              </a:custGeom>
              <a:solidFill>
                <a:srgbClr val="333333"/>
              </a:solidFill>
              <a:ln w="280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EAAE90D-0D52-B95A-49F2-329C584A8A56}"/>
                  </a:ext>
                </a:extLst>
              </p:cNvPr>
              <p:cNvSpPr/>
              <p:nvPr/>
            </p:nvSpPr>
            <p:spPr>
              <a:xfrm>
                <a:off x="1990603" y="3375595"/>
                <a:ext cx="1115037" cy="1115014"/>
              </a:xfrm>
              <a:custGeom>
                <a:avLst/>
                <a:gdLst>
                  <a:gd name="connsiteX0" fmla="*/ 557507 w 1115037"/>
                  <a:gd name="connsiteY0" fmla="*/ 1115014 h 1115014"/>
                  <a:gd name="connsiteX1" fmla="*/ 0 w 1115037"/>
                  <a:gd name="connsiteY1" fmla="*/ 557507 h 1115014"/>
                  <a:gd name="connsiteX2" fmla="*/ 557507 w 1115037"/>
                  <a:gd name="connsiteY2" fmla="*/ 0 h 1115014"/>
                  <a:gd name="connsiteX3" fmla="*/ 1115014 w 1115037"/>
                  <a:gd name="connsiteY3" fmla="*/ 557507 h 1115014"/>
                  <a:gd name="connsiteX4" fmla="*/ 557507 w 1115037"/>
                  <a:gd name="connsiteY4" fmla="*/ 1115014 h 1115014"/>
                  <a:gd name="connsiteX5" fmla="*/ 557507 w 1115037"/>
                  <a:gd name="connsiteY5" fmla="*/ 67577 h 1115014"/>
                  <a:gd name="connsiteX6" fmla="*/ 70392 w 1115037"/>
                  <a:gd name="connsiteY6" fmla="*/ 554691 h 1115014"/>
                  <a:gd name="connsiteX7" fmla="*/ 557507 w 1115037"/>
                  <a:gd name="connsiteY7" fmla="*/ 1041806 h 1115014"/>
                  <a:gd name="connsiteX8" fmla="*/ 1044622 w 1115037"/>
                  <a:gd name="connsiteY8" fmla="*/ 554691 h 1115014"/>
                  <a:gd name="connsiteX9" fmla="*/ 557507 w 1115037"/>
                  <a:gd name="connsiteY9" fmla="*/ 67577 h 11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5037" h="1115014">
                    <a:moveTo>
                      <a:pt x="557507" y="1115014"/>
                    </a:moveTo>
                    <a:cubicBezTo>
                      <a:pt x="250597" y="1115014"/>
                      <a:pt x="0" y="864418"/>
                      <a:pt x="0" y="557507"/>
                    </a:cubicBezTo>
                    <a:cubicBezTo>
                      <a:pt x="0" y="250597"/>
                      <a:pt x="250597" y="0"/>
                      <a:pt x="557507" y="0"/>
                    </a:cubicBezTo>
                    <a:cubicBezTo>
                      <a:pt x="864418" y="0"/>
                      <a:pt x="1115014" y="250597"/>
                      <a:pt x="1115014" y="557507"/>
                    </a:cubicBezTo>
                    <a:cubicBezTo>
                      <a:pt x="1117830" y="864418"/>
                      <a:pt x="867233" y="1115014"/>
                      <a:pt x="557507" y="1115014"/>
                    </a:cubicBezTo>
                    <a:close/>
                    <a:moveTo>
                      <a:pt x="557507" y="67577"/>
                    </a:moveTo>
                    <a:cubicBezTo>
                      <a:pt x="287201" y="67577"/>
                      <a:pt x="70392" y="287201"/>
                      <a:pt x="70392" y="554691"/>
                    </a:cubicBezTo>
                    <a:cubicBezTo>
                      <a:pt x="70392" y="824998"/>
                      <a:pt x="290016" y="1041806"/>
                      <a:pt x="557507" y="1041806"/>
                    </a:cubicBezTo>
                    <a:cubicBezTo>
                      <a:pt x="827814" y="1041806"/>
                      <a:pt x="1044622" y="822182"/>
                      <a:pt x="1044622" y="554691"/>
                    </a:cubicBezTo>
                    <a:cubicBezTo>
                      <a:pt x="1047438" y="287201"/>
                      <a:pt x="827814" y="67577"/>
                      <a:pt x="557507" y="6757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D6AAD8E-7EBA-8286-A4B5-3C7CCD427216}"/>
                  </a:ext>
                </a:extLst>
              </p:cNvPr>
              <p:cNvSpPr/>
              <p:nvPr/>
            </p:nvSpPr>
            <p:spPr>
              <a:xfrm>
                <a:off x="3328058" y="2927900"/>
                <a:ext cx="315357" cy="315357"/>
              </a:xfrm>
              <a:custGeom>
                <a:avLst/>
                <a:gdLst>
                  <a:gd name="connsiteX0" fmla="*/ 315358 w 315357"/>
                  <a:gd name="connsiteY0" fmla="*/ 157679 h 315357"/>
                  <a:gd name="connsiteX1" fmla="*/ 157679 w 315357"/>
                  <a:gd name="connsiteY1" fmla="*/ 315358 h 315357"/>
                  <a:gd name="connsiteX2" fmla="*/ 0 w 315357"/>
                  <a:gd name="connsiteY2" fmla="*/ 157679 h 315357"/>
                  <a:gd name="connsiteX3" fmla="*/ 157679 w 315357"/>
                  <a:gd name="connsiteY3" fmla="*/ 0 h 315357"/>
                  <a:gd name="connsiteX4" fmla="*/ 315358 w 315357"/>
                  <a:gd name="connsiteY4" fmla="*/ 157679 h 3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57" h="315357">
                    <a:moveTo>
                      <a:pt x="315358" y="157679"/>
                    </a:moveTo>
                    <a:cubicBezTo>
                      <a:pt x="315358" y="244965"/>
                      <a:pt x="244965" y="315358"/>
                      <a:pt x="157679" y="315358"/>
                    </a:cubicBezTo>
                    <a:cubicBezTo>
                      <a:pt x="70392" y="315358"/>
                      <a:pt x="0" y="244965"/>
                      <a:pt x="0" y="157679"/>
                    </a:cubicBezTo>
                    <a:cubicBezTo>
                      <a:pt x="0" y="70392"/>
                      <a:pt x="70392" y="0"/>
                      <a:pt x="157679" y="0"/>
                    </a:cubicBezTo>
                    <a:cubicBezTo>
                      <a:pt x="244965" y="0"/>
                      <a:pt x="315358" y="70392"/>
                      <a:pt x="315358" y="157679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1E97785-4F21-F61D-4D3D-70D175E35328}"/>
                  </a:ext>
                </a:extLst>
              </p:cNvPr>
              <p:cNvSpPr/>
              <p:nvPr/>
            </p:nvSpPr>
            <p:spPr>
              <a:xfrm>
                <a:off x="948797" y="2744880"/>
                <a:ext cx="315357" cy="315357"/>
              </a:xfrm>
              <a:custGeom>
                <a:avLst/>
                <a:gdLst>
                  <a:gd name="connsiteX0" fmla="*/ 315358 w 315357"/>
                  <a:gd name="connsiteY0" fmla="*/ 157679 h 315357"/>
                  <a:gd name="connsiteX1" fmla="*/ 157679 w 315357"/>
                  <a:gd name="connsiteY1" fmla="*/ 315358 h 315357"/>
                  <a:gd name="connsiteX2" fmla="*/ 0 w 315357"/>
                  <a:gd name="connsiteY2" fmla="*/ 157679 h 315357"/>
                  <a:gd name="connsiteX3" fmla="*/ 157679 w 315357"/>
                  <a:gd name="connsiteY3" fmla="*/ 0 h 315357"/>
                  <a:gd name="connsiteX4" fmla="*/ 315358 w 315357"/>
                  <a:gd name="connsiteY4" fmla="*/ 157679 h 3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57" h="315357">
                    <a:moveTo>
                      <a:pt x="315358" y="157679"/>
                    </a:moveTo>
                    <a:cubicBezTo>
                      <a:pt x="315358" y="244965"/>
                      <a:pt x="244965" y="315358"/>
                      <a:pt x="157679" y="315358"/>
                    </a:cubicBezTo>
                    <a:cubicBezTo>
                      <a:pt x="70392" y="315358"/>
                      <a:pt x="0" y="244965"/>
                      <a:pt x="0" y="157679"/>
                    </a:cubicBezTo>
                    <a:cubicBezTo>
                      <a:pt x="0" y="70392"/>
                      <a:pt x="70392" y="0"/>
                      <a:pt x="157679" y="0"/>
                    </a:cubicBezTo>
                    <a:cubicBezTo>
                      <a:pt x="244965" y="0"/>
                      <a:pt x="315358" y="70392"/>
                      <a:pt x="315358" y="157679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A900B8E8-25F1-0CD2-1D9B-6D2120EEC339}"/>
                  </a:ext>
                </a:extLst>
              </p:cNvPr>
              <p:cNvSpPr/>
              <p:nvPr/>
            </p:nvSpPr>
            <p:spPr>
              <a:xfrm>
                <a:off x="2266541" y="2528072"/>
                <a:ext cx="382934" cy="382934"/>
              </a:xfrm>
              <a:custGeom>
                <a:avLst/>
                <a:gdLst>
                  <a:gd name="connsiteX0" fmla="*/ 191467 w 382934"/>
                  <a:gd name="connsiteY0" fmla="*/ 382934 h 382934"/>
                  <a:gd name="connsiteX1" fmla="*/ 0 w 382934"/>
                  <a:gd name="connsiteY1" fmla="*/ 191467 h 382934"/>
                  <a:gd name="connsiteX2" fmla="*/ 191467 w 382934"/>
                  <a:gd name="connsiteY2" fmla="*/ 0 h 382934"/>
                  <a:gd name="connsiteX3" fmla="*/ 382934 w 382934"/>
                  <a:gd name="connsiteY3" fmla="*/ 191467 h 382934"/>
                  <a:gd name="connsiteX4" fmla="*/ 191467 w 382934"/>
                  <a:gd name="connsiteY4" fmla="*/ 382934 h 382934"/>
                  <a:gd name="connsiteX5" fmla="*/ 191467 w 382934"/>
                  <a:gd name="connsiteY5" fmla="*/ 70392 h 382934"/>
                  <a:gd name="connsiteX6" fmla="*/ 70392 w 382934"/>
                  <a:gd name="connsiteY6" fmla="*/ 191467 h 382934"/>
                  <a:gd name="connsiteX7" fmla="*/ 191467 w 382934"/>
                  <a:gd name="connsiteY7" fmla="*/ 312542 h 382934"/>
                  <a:gd name="connsiteX8" fmla="*/ 312542 w 382934"/>
                  <a:gd name="connsiteY8" fmla="*/ 191467 h 382934"/>
                  <a:gd name="connsiteX9" fmla="*/ 191467 w 382934"/>
                  <a:gd name="connsiteY9" fmla="*/ 70392 h 382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934" h="382934">
                    <a:moveTo>
                      <a:pt x="191467" y="382934"/>
                    </a:moveTo>
                    <a:cubicBezTo>
                      <a:pt x="84471" y="382934"/>
                      <a:pt x="0" y="295648"/>
                      <a:pt x="0" y="191467"/>
                    </a:cubicBezTo>
                    <a:cubicBezTo>
                      <a:pt x="0" y="84471"/>
                      <a:pt x="87287" y="0"/>
                      <a:pt x="191467" y="0"/>
                    </a:cubicBezTo>
                    <a:cubicBezTo>
                      <a:pt x="298464" y="0"/>
                      <a:pt x="382934" y="87286"/>
                      <a:pt x="382934" y="191467"/>
                    </a:cubicBezTo>
                    <a:cubicBezTo>
                      <a:pt x="382934" y="298463"/>
                      <a:pt x="295648" y="382934"/>
                      <a:pt x="191467" y="382934"/>
                    </a:cubicBezTo>
                    <a:close/>
                    <a:moveTo>
                      <a:pt x="191467" y="70392"/>
                    </a:moveTo>
                    <a:cubicBezTo>
                      <a:pt x="123891" y="70392"/>
                      <a:pt x="70392" y="123890"/>
                      <a:pt x="70392" y="191467"/>
                    </a:cubicBezTo>
                    <a:cubicBezTo>
                      <a:pt x="70392" y="259044"/>
                      <a:pt x="123891" y="312542"/>
                      <a:pt x="191467" y="312542"/>
                    </a:cubicBezTo>
                    <a:cubicBezTo>
                      <a:pt x="259044" y="312542"/>
                      <a:pt x="312542" y="259044"/>
                      <a:pt x="312542" y="191467"/>
                    </a:cubicBezTo>
                    <a:cubicBezTo>
                      <a:pt x="312542" y="123890"/>
                      <a:pt x="259044" y="70392"/>
                      <a:pt x="191467" y="70392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6E6F5AF-7D40-E52A-A6B8-E635426A8177}"/>
                  </a:ext>
                </a:extLst>
              </p:cNvPr>
              <p:cNvSpPr/>
              <p:nvPr/>
            </p:nvSpPr>
            <p:spPr>
              <a:xfrm>
                <a:off x="926272" y="4000679"/>
                <a:ext cx="382934" cy="382934"/>
              </a:xfrm>
              <a:custGeom>
                <a:avLst/>
                <a:gdLst>
                  <a:gd name="connsiteX0" fmla="*/ 191467 w 382934"/>
                  <a:gd name="connsiteY0" fmla="*/ 382934 h 382934"/>
                  <a:gd name="connsiteX1" fmla="*/ 0 w 382934"/>
                  <a:gd name="connsiteY1" fmla="*/ 191467 h 382934"/>
                  <a:gd name="connsiteX2" fmla="*/ 191467 w 382934"/>
                  <a:gd name="connsiteY2" fmla="*/ 0 h 382934"/>
                  <a:gd name="connsiteX3" fmla="*/ 382934 w 382934"/>
                  <a:gd name="connsiteY3" fmla="*/ 191467 h 382934"/>
                  <a:gd name="connsiteX4" fmla="*/ 191467 w 382934"/>
                  <a:gd name="connsiteY4" fmla="*/ 382934 h 382934"/>
                  <a:gd name="connsiteX5" fmla="*/ 191467 w 382934"/>
                  <a:gd name="connsiteY5" fmla="*/ 67577 h 382934"/>
                  <a:gd name="connsiteX6" fmla="*/ 70392 w 382934"/>
                  <a:gd name="connsiteY6" fmla="*/ 188651 h 382934"/>
                  <a:gd name="connsiteX7" fmla="*/ 191467 w 382934"/>
                  <a:gd name="connsiteY7" fmla="*/ 309726 h 382934"/>
                  <a:gd name="connsiteX8" fmla="*/ 312542 w 382934"/>
                  <a:gd name="connsiteY8" fmla="*/ 188651 h 382934"/>
                  <a:gd name="connsiteX9" fmla="*/ 191467 w 382934"/>
                  <a:gd name="connsiteY9" fmla="*/ 67577 h 382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934" h="382934">
                    <a:moveTo>
                      <a:pt x="191467" y="382934"/>
                    </a:moveTo>
                    <a:cubicBezTo>
                      <a:pt x="84471" y="382934"/>
                      <a:pt x="0" y="295648"/>
                      <a:pt x="0" y="191467"/>
                    </a:cubicBezTo>
                    <a:cubicBezTo>
                      <a:pt x="0" y="84471"/>
                      <a:pt x="87286" y="0"/>
                      <a:pt x="191467" y="0"/>
                    </a:cubicBezTo>
                    <a:cubicBezTo>
                      <a:pt x="295648" y="0"/>
                      <a:pt x="382934" y="87287"/>
                      <a:pt x="382934" y="191467"/>
                    </a:cubicBezTo>
                    <a:cubicBezTo>
                      <a:pt x="382934" y="295648"/>
                      <a:pt x="298463" y="382934"/>
                      <a:pt x="191467" y="382934"/>
                    </a:cubicBezTo>
                    <a:close/>
                    <a:moveTo>
                      <a:pt x="191467" y="67577"/>
                    </a:moveTo>
                    <a:cubicBezTo>
                      <a:pt x="123890" y="67577"/>
                      <a:pt x="70392" y="121075"/>
                      <a:pt x="70392" y="188651"/>
                    </a:cubicBezTo>
                    <a:cubicBezTo>
                      <a:pt x="70392" y="256228"/>
                      <a:pt x="123890" y="309726"/>
                      <a:pt x="191467" y="309726"/>
                    </a:cubicBezTo>
                    <a:cubicBezTo>
                      <a:pt x="259044" y="309726"/>
                      <a:pt x="312542" y="256228"/>
                      <a:pt x="312542" y="188651"/>
                    </a:cubicBezTo>
                    <a:cubicBezTo>
                      <a:pt x="312542" y="121075"/>
                      <a:pt x="259044" y="67577"/>
                      <a:pt x="191467" y="67577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73BE3CF-4082-3F0A-3D19-6CCD395D41A1}"/>
                  </a:ext>
                </a:extLst>
              </p:cNvPr>
              <p:cNvSpPr/>
              <p:nvPr/>
            </p:nvSpPr>
            <p:spPr>
              <a:xfrm>
                <a:off x="1410571" y="3296756"/>
                <a:ext cx="382934" cy="382934"/>
              </a:xfrm>
              <a:custGeom>
                <a:avLst/>
                <a:gdLst>
                  <a:gd name="connsiteX0" fmla="*/ 191467 w 382934"/>
                  <a:gd name="connsiteY0" fmla="*/ 382934 h 382934"/>
                  <a:gd name="connsiteX1" fmla="*/ 0 w 382934"/>
                  <a:gd name="connsiteY1" fmla="*/ 191467 h 382934"/>
                  <a:gd name="connsiteX2" fmla="*/ 191467 w 382934"/>
                  <a:gd name="connsiteY2" fmla="*/ 0 h 382934"/>
                  <a:gd name="connsiteX3" fmla="*/ 382934 w 382934"/>
                  <a:gd name="connsiteY3" fmla="*/ 191467 h 382934"/>
                  <a:gd name="connsiteX4" fmla="*/ 191467 w 382934"/>
                  <a:gd name="connsiteY4" fmla="*/ 382934 h 382934"/>
                  <a:gd name="connsiteX5" fmla="*/ 191467 w 382934"/>
                  <a:gd name="connsiteY5" fmla="*/ 67577 h 382934"/>
                  <a:gd name="connsiteX6" fmla="*/ 70392 w 382934"/>
                  <a:gd name="connsiteY6" fmla="*/ 188651 h 382934"/>
                  <a:gd name="connsiteX7" fmla="*/ 191467 w 382934"/>
                  <a:gd name="connsiteY7" fmla="*/ 309726 h 382934"/>
                  <a:gd name="connsiteX8" fmla="*/ 312542 w 382934"/>
                  <a:gd name="connsiteY8" fmla="*/ 188651 h 382934"/>
                  <a:gd name="connsiteX9" fmla="*/ 191467 w 382934"/>
                  <a:gd name="connsiteY9" fmla="*/ 67577 h 382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934" h="382934">
                    <a:moveTo>
                      <a:pt x="191467" y="382934"/>
                    </a:moveTo>
                    <a:cubicBezTo>
                      <a:pt x="84471" y="382934"/>
                      <a:pt x="0" y="295648"/>
                      <a:pt x="0" y="191467"/>
                    </a:cubicBezTo>
                    <a:cubicBezTo>
                      <a:pt x="0" y="87286"/>
                      <a:pt x="87286" y="0"/>
                      <a:pt x="191467" y="0"/>
                    </a:cubicBezTo>
                    <a:cubicBezTo>
                      <a:pt x="295648" y="0"/>
                      <a:pt x="382934" y="87286"/>
                      <a:pt x="382934" y="191467"/>
                    </a:cubicBezTo>
                    <a:cubicBezTo>
                      <a:pt x="382934" y="295648"/>
                      <a:pt x="295648" y="382934"/>
                      <a:pt x="191467" y="382934"/>
                    </a:cubicBezTo>
                    <a:close/>
                    <a:moveTo>
                      <a:pt x="191467" y="67577"/>
                    </a:moveTo>
                    <a:cubicBezTo>
                      <a:pt x="123890" y="67577"/>
                      <a:pt x="70392" y="121075"/>
                      <a:pt x="70392" y="188651"/>
                    </a:cubicBezTo>
                    <a:cubicBezTo>
                      <a:pt x="70392" y="256228"/>
                      <a:pt x="123890" y="309726"/>
                      <a:pt x="191467" y="309726"/>
                    </a:cubicBezTo>
                    <a:cubicBezTo>
                      <a:pt x="259044" y="309726"/>
                      <a:pt x="312542" y="256228"/>
                      <a:pt x="312542" y="188651"/>
                    </a:cubicBezTo>
                    <a:cubicBezTo>
                      <a:pt x="312542" y="121075"/>
                      <a:pt x="256228" y="67577"/>
                      <a:pt x="191467" y="67577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8707DAA-FAD3-3185-1A89-1D600836E6D8}"/>
                  </a:ext>
                </a:extLst>
              </p:cNvPr>
              <p:cNvSpPr/>
              <p:nvPr/>
            </p:nvSpPr>
            <p:spPr>
              <a:xfrm>
                <a:off x="1894870" y="4958014"/>
                <a:ext cx="315357" cy="315357"/>
              </a:xfrm>
              <a:custGeom>
                <a:avLst/>
                <a:gdLst>
                  <a:gd name="connsiteX0" fmla="*/ 315358 w 315357"/>
                  <a:gd name="connsiteY0" fmla="*/ 157679 h 315357"/>
                  <a:gd name="connsiteX1" fmla="*/ 157679 w 315357"/>
                  <a:gd name="connsiteY1" fmla="*/ 315358 h 315357"/>
                  <a:gd name="connsiteX2" fmla="*/ 0 w 315357"/>
                  <a:gd name="connsiteY2" fmla="*/ 157679 h 315357"/>
                  <a:gd name="connsiteX3" fmla="*/ 157679 w 315357"/>
                  <a:gd name="connsiteY3" fmla="*/ 0 h 315357"/>
                  <a:gd name="connsiteX4" fmla="*/ 315358 w 315357"/>
                  <a:gd name="connsiteY4" fmla="*/ 157679 h 31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57" h="315357">
                    <a:moveTo>
                      <a:pt x="315358" y="157679"/>
                    </a:moveTo>
                    <a:cubicBezTo>
                      <a:pt x="315358" y="244965"/>
                      <a:pt x="244965" y="315358"/>
                      <a:pt x="157679" y="315358"/>
                    </a:cubicBezTo>
                    <a:cubicBezTo>
                      <a:pt x="70392" y="315358"/>
                      <a:pt x="0" y="244965"/>
                      <a:pt x="0" y="157679"/>
                    </a:cubicBezTo>
                    <a:cubicBezTo>
                      <a:pt x="0" y="70392"/>
                      <a:pt x="70392" y="0"/>
                      <a:pt x="157679" y="0"/>
                    </a:cubicBezTo>
                    <a:cubicBezTo>
                      <a:pt x="244965" y="0"/>
                      <a:pt x="315358" y="70392"/>
                      <a:pt x="315358" y="157679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9FC5404-0446-6B11-F03A-FA2E16EE9AF6}"/>
                  </a:ext>
                </a:extLst>
              </p:cNvPr>
              <p:cNvSpPr/>
              <p:nvPr/>
            </p:nvSpPr>
            <p:spPr>
              <a:xfrm>
                <a:off x="3176010" y="4361087"/>
                <a:ext cx="383000" cy="382934"/>
              </a:xfrm>
              <a:custGeom>
                <a:avLst/>
                <a:gdLst>
                  <a:gd name="connsiteX0" fmla="*/ 191467 w 383000"/>
                  <a:gd name="connsiteY0" fmla="*/ 382934 h 382934"/>
                  <a:gd name="connsiteX1" fmla="*/ 0 w 383000"/>
                  <a:gd name="connsiteY1" fmla="*/ 191467 h 382934"/>
                  <a:gd name="connsiteX2" fmla="*/ 191467 w 383000"/>
                  <a:gd name="connsiteY2" fmla="*/ 0 h 382934"/>
                  <a:gd name="connsiteX3" fmla="*/ 382934 w 383000"/>
                  <a:gd name="connsiteY3" fmla="*/ 191467 h 382934"/>
                  <a:gd name="connsiteX4" fmla="*/ 191467 w 383000"/>
                  <a:gd name="connsiteY4" fmla="*/ 382934 h 382934"/>
                  <a:gd name="connsiteX5" fmla="*/ 191467 w 383000"/>
                  <a:gd name="connsiteY5" fmla="*/ 70392 h 382934"/>
                  <a:gd name="connsiteX6" fmla="*/ 70392 w 383000"/>
                  <a:gd name="connsiteY6" fmla="*/ 191467 h 382934"/>
                  <a:gd name="connsiteX7" fmla="*/ 191467 w 383000"/>
                  <a:gd name="connsiteY7" fmla="*/ 312542 h 382934"/>
                  <a:gd name="connsiteX8" fmla="*/ 312542 w 383000"/>
                  <a:gd name="connsiteY8" fmla="*/ 191467 h 382934"/>
                  <a:gd name="connsiteX9" fmla="*/ 191467 w 383000"/>
                  <a:gd name="connsiteY9" fmla="*/ 70392 h 382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000" h="382934">
                    <a:moveTo>
                      <a:pt x="191467" y="382934"/>
                    </a:moveTo>
                    <a:cubicBezTo>
                      <a:pt x="84471" y="382934"/>
                      <a:pt x="0" y="295648"/>
                      <a:pt x="0" y="191467"/>
                    </a:cubicBezTo>
                    <a:cubicBezTo>
                      <a:pt x="0" y="84471"/>
                      <a:pt x="87286" y="0"/>
                      <a:pt x="191467" y="0"/>
                    </a:cubicBezTo>
                    <a:cubicBezTo>
                      <a:pt x="298463" y="0"/>
                      <a:pt x="382934" y="87286"/>
                      <a:pt x="382934" y="191467"/>
                    </a:cubicBezTo>
                    <a:cubicBezTo>
                      <a:pt x="385750" y="295648"/>
                      <a:pt x="298463" y="382934"/>
                      <a:pt x="191467" y="382934"/>
                    </a:cubicBezTo>
                    <a:close/>
                    <a:moveTo>
                      <a:pt x="191467" y="70392"/>
                    </a:moveTo>
                    <a:cubicBezTo>
                      <a:pt x="123891" y="70392"/>
                      <a:pt x="70392" y="123891"/>
                      <a:pt x="70392" y="191467"/>
                    </a:cubicBezTo>
                    <a:cubicBezTo>
                      <a:pt x="70392" y="259044"/>
                      <a:pt x="123891" y="312542"/>
                      <a:pt x="191467" y="312542"/>
                    </a:cubicBezTo>
                    <a:cubicBezTo>
                      <a:pt x="259044" y="312542"/>
                      <a:pt x="312542" y="259044"/>
                      <a:pt x="312542" y="191467"/>
                    </a:cubicBezTo>
                    <a:cubicBezTo>
                      <a:pt x="315358" y="123891"/>
                      <a:pt x="259044" y="70392"/>
                      <a:pt x="191467" y="70392"/>
                    </a:cubicBez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EC3B5CF1-D07E-DDD0-B610-4F7BA2A944D7}"/>
                  </a:ext>
                </a:extLst>
              </p:cNvPr>
              <p:cNvSpPr/>
              <p:nvPr/>
            </p:nvSpPr>
            <p:spPr>
              <a:xfrm rot="-453725">
                <a:off x="1258516" y="2775873"/>
                <a:ext cx="1047434" cy="70392"/>
              </a:xfrm>
              <a:custGeom>
                <a:avLst/>
                <a:gdLst>
                  <a:gd name="connsiteX0" fmla="*/ 0 w 1047434"/>
                  <a:gd name="connsiteY0" fmla="*/ 0 h 70392"/>
                  <a:gd name="connsiteX1" fmla="*/ 1047435 w 1047434"/>
                  <a:gd name="connsiteY1" fmla="*/ 0 h 70392"/>
                  <a:gd name="connsiteX2" fmla="*/ 1047435 w 1047434"/>
                  <a:gd name="connsiteY2" fmla="*/ 70392 h 70392"/>
                  <a:gd name="connsiteX3" fmla="*/ 0 w 1047434"/>
                  <a:gd name="connsiteY3" fmla="*/ 70392 h 70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434" h="70392">
                    <a:moveTo>
                      <a:pt x="0" y="0"/>
                    </a:moveTo>
                    <a:lnTo>
                      <a:pt x="1047435" y="0"/>
                    </a:lnTo>
                    <a:lnTo>
                      <a:pt x="1047435" y="70392"/>
                    </a:lnTo>
                    <a:lnTo>
                      <a:pt x="0" y="70392"/>
                    </a:ln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5B86C464-0AF1-BF5D-C97D-E89A5C2B6354}"/>
                  </a:ext>
                </a:extLst>
              </p:cNvPr>
              <p:cNvSpPr/>
              <p:nvPr/>
            </p:nvSpPr>
            <p:spPr>
              <a:xfrm rot="-4224979">
                <a:off x="2936583" y="2513065"/>
                <a:ext cx="70395" cy="777170"/>
              </a:xfrm>
              <a:custGeom>
                <a:avLst/>
                <a:gdLst>
                  <a:gd name="connsiteX0" fmla="*/ 0 w 70395"/>
                  <a:gd name="connsiteY0" fmla="*/ 0 h 777170"/>
                  <a:gd name="connsiteX1" fmla="*/ 70396 w 70395"/>
                  <a:gd name="connsiteY1" fmla="*/ 0 h 777170"/>
                  <a:gd name="connsiteX2" fmla="*/ 70396 w 70395"/>
                  <a:gd name="connsiteY2" fmla="*/ 777170 h 777170"/>
                  <a:gd name="connsiteX3" fmla="*/ 0 w 70395"/>
                  <a:gd name="connsiteY3" fmla="*/ 777170 h 77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95" h="777170">
                    <a:moveTo>
                      <a:pt x="0" y="0"/>
                    </a:moveTo>
                    <a:lnTo>
                      <a:pt x="70396" y="0"/>
                    </a:lnTo>
                    <a:lnTo>
                      <a:pt x="70396" y="777170"/>
                    </a:lnTo>
                    <a:lnTo>
                      <a:pt x="0" y="777170"/>
                    </a:lnTo>
                    <a:close/>
                  </a:path>
                </a:pathLst>
              </a:custGeom>
              <a:solidFill>
                <a:srgbClr val="333333"/>
              </a:solidFill>
              <a:ln w="280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C54027DE-CB7F-B235-53F6-83F5D72C34EE}"/>
                  </a:ext>
                </a:extLst>
              </p:cNvPr>
              <p:cNvSpPr/>
              <p:nvPr/>
            </p:nvSpPr>
            <p:spPr>
              <a:xfrm rot="-5139156">
                <a:off x="2852475" y="3781548"/>
                <a:ext cx="1157223" cy="70390"/>
              </a:xfrm>
              <a:custGeom>
                <a:avLst/>
                <a:gdLst>
                  <a:gd name="connsiteX0" fmla="*/ 0 w 1157223"/>
                  <a:gd name="connsiteY0" fmla="*/ 0 h 70390"/>
                  <a:gd name="connsiteX1" fmla="*/ 1157223 w 1157223"/>
                  <a:gd name="connsiteY1" fmla="*/ 0 h 70390"/>
                  <a:gd name="connsiteX2" fmla="*/ 1157223 w 1157223"/>
                  <a:gd name="connsiteY2" fmla="*/ 70391 h 70390"/>
                  <a:gd name="connsiteX3" fmla="*/ 0 w 1157223"/>
                  <a:gd name="connsiteY3" fmla="*/ 70391 h 7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223" h="70390">
                    <a:moveTo>
                      <a:pt x="0" y="0"/>
                    </a:moveTo>
                    <a:lnTo>
                      <a:pt x="1157223" y="0"/>
                    </a:lnTo>
                    <a:lnTo>
                      <a:pt x="1157223" y="70391"/>
                    </a:lnTo>
                    <a:lnTo>
                      <a:pt x="0" y="70391"/>
                    </a:lnTo>
                    <a:close/>
                  </a:path>
                </a:pathLst>
              </a:custGeom>
              <a:solidFill>
                <a:srgbClr val="333333"/>
              </a:solidFill>
              <a:ln w="280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5B8C0C67-7B1F-E7AD-9010-0CA51ABD1652}"/>
                  </a:ext>
                </a:extLst>
              </p:cNvPr>
              <p:cNvSpPr/>
              <p:nvPr/>
            </p:nvSpPr>
            <p:spPr>
              <a:xfrm rot="-257988">
                <a:off x="2455222" y="2874404"/>
                <a:ext cx="70393" cy="534989"/>
              </a:xfrm>
              <a:custGeom>
                <a:avLst/>
                <a:gdLst>
                  <a:gd name="connsiteX0" fmla="*/ 0 w 70393"/>
                  <a:gd name="connsiteY0" fmla="*/ 0 h 534989"/>
                  <a:gd name="connsiteX1" fmla="*/ 70393 w 70393"/>
                  <a:gd name="connsiteY1" fmla="*/ 0 h 534989"/>
                  <a:gd name="connsiteX2" fmla="*/ 70393 w 70393"/>
                  <a:gd name="connsiteY2" fmla="*/ 534989 h 534989"/>
                  <a:gd name="connsiteX3" fmla="*/ 0 w 70393"/>
                  <a:gd name="connsiteY3" fmla="*/ 534989 h 53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393" h="534989">
                    <a:moveTo>
                      <a:pt x="0" y="0"/>
                    </a:moveTo>
                    <a:lnTo>
                      <a:pt x="70393" y="0"/>
                    </a:lnTo>
                    <a:lnTo>
                      <a:pt x="70393" y="534989"/>
                    </a:lnTo>
                    <a:lnTo>
                      <a:pt x="0" y="534989"/>
                    </a:lnTo>
                    <a:close/>
                  </a:path>
                </a:pathLst>
              </a:custGeom>
              <a:solidFill>
                <a:srgbClr val="333333"/>
              </a:solidFill>
              <a:ln w="280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76F9031-2DAC-D8BF-59F8-49375672B84B}"/>
                </a:ext>
              </a:extLst>
            </p:cNvPr>
            <p:cNvSpPr/>
            <p:nvPr/>
          </p:nvSpPr>
          <p:spPr>
            <a:xfrm>
              <a:off x="2322855" y="3524827"/>
              <a:ext cx="453326" cy="833445"/>
            </a:xfrm>
            <a:custGeom>
              <a:avLst/>
              <a:gdLst>
                <a:gd name="connsiteX0" fmla="*/ 171757 w 453326"/>
                <a:gd name="connsiteY0" fmla="*/ 824998 h 833445"/>
                <a:gd name="connsiteX1" fmla="*/ 171757 w 453326"/>
                <a:gd name="connsiteY1" fmla="*/ 729264 h 833445"/>
                <a:gd name="connsiteX2" fmla="*/ 0 w 453326"/>
                <a:gd name="connsiteY2" fmla="*/ 684213 h 833445"/>
                <a:gd name="connsiteX3" fmla="*/ 30973 w 453326"/>
                <a:gd name="connsiteY3" fmla="*/ 565954 h 833445"/>
                <a:gd name="connsiteX4" fmla="*/ 199914 w 453326"/>
                <a:gd name="connsiteY4" fmla="*/ 611005 h 833445"/>
                <a:gd name="connsiteX5" fmla="*/ 298464 w 453326"/>
                <a:gd name="connsiteY5" fmla="*/ 549060 h 833445"/>
                <a:gd name="connsiteX6" fmla="*/ 191467 w 453326"/>
                <a:gd name="connsiteY6" fmla="*/ 461774 h 833445"/>
                <a:gd name="connsiteX7" fmla="*/ 8447 w 453326"/>
                <a:gd name="connsiteY7" fmla="*/ 275938 h 833445"/>
                <a:gd name="connsiteX8" fmla="*/ 180204 w 453326"/>
                <a:gd name="connsiteY8" fmla="*/ 95733 h 833445"/>
                <a:gd name="connsiteX9" fmla="*/ 180204 w 453326"/>
                <a:gd name="connsiteY9" fmla="*/ 0 h 833445"/>
                <a:gd name="connsiteX10" fmla="*/ 281569 w 453326"/>
                <a:gd name="connsiteY10" fmla="*/ 0 h 833445"/>
                <a:gd name="connsiteX11" fmla="*/ 281569 w 453326"/>
                <a:gd name="connsiteY11" fmla="*/ 90102 h 833445"/>
                <a:gd name="connsiteX12" fmla="*/ 427985 w 453326"/>
                <a:gd name="connsiteY12" fmla="*/ 123890 h 833445"/>
                <a:gd name="connsiteX13" fmla="*/ 397013 w 453326"/>
                <a:gd name="connsiteY13" fmla="*/ 239334 h 833445"/>
                <a:gd name="connsiteX14" fmla="*/ 250597 w 453326"/>
                <a:gd name="connsiteY14" fmla="*/ 205546 h 833445"/>
                <a:gd name="connsiteX15" fmla="*/ 163310 w 453326"/>
                <a:gd name="connsiteY15" fmla="*/ 261859 h 833445"/>
                <a:gd name="connsiteX16" fmla="*/ 284385 w 453326"/>
                <a:gd name="connsiteY16" fmla="*/ 349146 h 833445"/>
                <a:gd name="connsiteX17" fmla="*/ 453327 w 453326"/>
                <a:gd name="connsiteY17" fmla="*/ 540613 h 833445"/>
                <a:gd name="connsiteX18" fmla="*/ 273122 w 453326"/>
                <a:gd name="connsiteY18" fmla="*/ 729264 h 833445"/>
                <a:gd name="connsiteX19" fmla="*/ 273122 w 453326"/>
                <a:gd name="connsiteY19" fmla="*/ 833445 h 833445"/>
                <a:gd name="connsiteX20" fmla="*/ 171757 w 453326"/>
                <a:gd name="connsiteY20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3326" h="833445">
                  <a:moveTo>
                    <a:pt x="171757" y="824998"/>
                  </a:moveTo>
                  <a:lnTo>
                    <a:pt x="171757" y="729264"/>
                  </a:lnTo>
                  <a:cubicBezTo>
                    <a:pt x="104181" y="726449"/>
                    <a:pt x="36604" y="706739"/>
                    <a:pt x="0" y="684213"/>
                  </a:cubicBezTo>
                  <a:lnTo>
                    <a:pt x="30973" y="565954"/>
                  </a:lnTo>
                  <a:cubicBezTo>
                    <a:pt x="73208" y="588480"/>
                    <a:pt x="135153" y="611005"/>
                    <a:pt x="199914" y="611005"/>
                  </a:cubicBezTo>
                  <a:cubicBezTo>
                    <a:pt x="259044" y="611005"/>
                    <a:pt x="298464" y="588480"/>
                    <a:pt x="298464" y="549060"/>
                  </a:cubicBezTo>
                  <a:cubicBezTo>
                    <a:pt x="298464" y="509640"/>
                    <a:pt x="264675" y="487115"/>
                    <a:pt x="191467" y="461774"/>
                  </a:cubicBezTo>
                  <a:cubicBezTo>
                    <a:pt x="81655" y="425170"/>
                    <a:pt x="8447" y="374487"/>
                    <a:pt x="8447" y="275938"/>
                  </a:cubicBezTo>
                  <a:cubicBezTo>
                    <a:pt x="8447" y="185836"/>
                    <a:pt x="70392" y="115443"/>
                    <a:pt x="180204" y="95733"/>
                  </a:cubicBezTo>
                  <a:lnTo>
                    <a:pt x="180204" y="0"/>
                  </a:lnTo>
                  <a:lnTo>
                    <a:pt x="281569" y="0"/>
                  </a:lnTo>
                  <a:lnTo>
                    <a:pt x="281569" y="90102"/>
                  </a:lnTo>
                  <a:cubicBezTo>
                    <a:pt x="349146" y="92918"/>
                    <a:pt x="394197" y="106996"/>
                    <a:pt x="427985" y="123890"/>
                  </a:cubicBezTo>
                  <a:lnTo>
                    <a:pt x="397013" y="239334"/>
                  </a:lnTo>
                  <a:cubicBezTo>
                    <a:pt x="371671" y="228071"/>
                    <a:pt x="323805" y="205546"/>
                    <a:pt x="250597" y="205546"/>
                  </a:cubicBezTo>
                  <a:cubicBezTo>
                    <a:pt x="185836" y="205546"/>
                    <a:pt x="163310" y="233702"/>
                    <a:pt x="163310" y="261859"/>
                  </a:cubicBezTo>
                  <a:cubicBezTo>
                    <a:pt x="163310" y="295648"/>
                    <a:pt x="199914" y="318173"/>
                    <a:pt x="284385" y="349146"/>
                  </a:cubicBezTo>
                  <a:cubicBezTo>
                    <a:pt x="405460" y="391381"/>
                    <a:pt x="453327" y="447695"/>
                    <a:pt x="453327" y="540613"/>
                  </a:cubicBezTo>
                  <a:cubicBezTo>
                    <a:pt x="453327" y="630715"/>
                    <a:pt x="388566" y="706739"/>
                    <a:pt x="273122" y="729264"/>
                  </a:cubicBezTo>
                  <a:lnTo>
                    <a:pt x="273122" y="833445"/>
                  </a:lnTo>
                  <a:lnTo>
                    <a:pt x="171757" y="833445"/>
                  </a:lnTo>
                  <a:close/>
                </a:path>
              </a:pathLst>
            </a:custGeom>
            <a:solidFill>
              <a:schemeClr val="accent1"/>
            </a:solidFill>
            <a:ln w="280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342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Energy Markets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9DF51-6E85-AE42-BF4E-BBE4B96D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1" y="3271837"/>
            <a:ext cx="2574234" cy="1379537"/>
          </a:xfrm>
        </p:spPr>
        <p:txBody>
          <a:bodyPr/>
          <a:lstStyle/>
          <a:p>
            <a:r>
              <a:rPr lang="en-US" sz="1800"/>
              <a:t>Financial Risk Landscape &amp; Outlook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4B3504-877A-6EF2-DBDD-3B522D75AC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5244" y="1730868"/>
            <a:ext cx="3081935" cy="30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9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6B67F2-261B-F1D2-209C-C19E3332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 Market Performance</a:t>
            </a:r>
            <a:br>
              <a:rPr lang="en-US"/>
            </a:br>
            <a:r>
              <a:rPr lang="en-US" sz="1800">
                <a:solidFill>
                  <a:schemeClr val="tx2"/>
                </a:solidFill>
              </a:rPr>
              <a:t>S&amp;P 500 ENERGY (SECTOR)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0500-D678-F995-3046-E1DD2782C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BBA5B754-61BE-4B63-941C-6AB4546C92F1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194608697"/>
              </p:ext>
            </p:extLst>
          </p:nvPr>
        </p:nvGraphicFramePr>
        <p:xfrm>
          <a:off x="381000" y="1828799"/>
          <a:ext cx="11430000" cy="383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1363F4-6D17-3543-875F-A30440288F5A}"/>
              </a:ext>
            </a:extLst>
          </p:cNvPr>
          <p:cNvSpPr txBox="1"/>
          <p:nvPr/>
        </p:nvSpPr>
        <p:spPr>
          <a:xfrm>
            <a:off x="9901149" y="5744084"/>
            <a:ext cx="190985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</a:rPr>
              <a:t>Source: S&amp;P Dow Jones Indices LLC</a:t>
            </a:r>
          </a:p>
        </p:txBody>
      </p:sp>
    </p:spTree>
    <p:extLst>
      <p:ext uri="{BB962C8B-B14F-4D97-AF65-F5344CB8AC3E}">
        <p14:creationId xmlns:p14="http://schemas.microsoft.com/office/powerpoint/2010/main" val="429154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00C1E6-29C7-28BD-7F1F-60F58A1F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Risk Landscape</a:t>
            </a:r>
            <a:br>
              <a:rPr lang="en-US" dirty="0"/>
            </a:br>
            <a:r>
              <a:rPr lang="en-US" sz="1800" dirty="0">
                <a:solidFill>
                  <a:schemeClr val="tx2"/>
                </a:solidFill>
              </a:rPr>
              <a:t>CFOS TOP SIGNIFICANT BUSINESS RISKS COMPARED TO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8AEDE-2F11-160C-6145-FA018A2656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08D0D95-20F3-B96E-A012-98C43634473E}"/>
              </a:ext>
            </a:extLst>
          </p:cNvPr>
          <p:cNvGrpSpPr/>
          <p:nvPr/>
        </p:nvGrpSpPr>
        <p:grpSpPr>
          <a:xfrm>
            <a:off x="382695" y="2726894"/>
            <a:ext cx="4645928" cy="679037"/>
            <a:chOff x="382695" y="2523290"/>
            <a:chExt cx="4895228" cy="8451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4A7B04E-AD5A-55BD-5ADA-F6FCB1F7AA73}"/>
                </a:ext>
              </a:extLst>
            </p:cNvPr>
            <p:cNvGrpSpPr/>
            <p:nvPr/>
          </p:nvGrpSpPr>
          <p:grpSpPr>
            <a:xfrm>
              <a:off x="382695" y="2523290"/>
              <a:ext cx="4895228" cy="845173"/>
              <a:chOff x="383118" y="4833991"/>
              <a:chExt cx="3903132" cy="1109608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4D61489-92DC-37B4-2E6A-C808A870105B}"/>
                  </a:ext>
                </a:extLst>
              </p:cNvPr>
              <p:cNvSpPr/>
              <p:nvPr/>
            </p:nvSpPr>
            <p:spPr>
              <a:xfrm flipH="1">
                <a:off x="383118" y="4833991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11DF9D5-11DE-0512-7179-78071B8DDBE5}"/>
                  </a:ext>
                </a:extLst>
              </p:cNvPr>
              <p:cNvSpPr/>
              <p:nvPr/>
            </p:nvSpPr>
            <p:spPr>
              <a:xfrm flipH="1">
                <a:off x="3497535" y="4833991"/>
                <a:ext cx="788715" cy="1109608"/>
              </a:xfrm>
              <a:custGeom>
                <a:avLst/>
                <a:gdLst>
                  <a:gd name="connsiteX0" fmla="*/ 0 w 788715"/>
                  <a:gd name="connsiteY0" fmla="*/ 0 h 1109608"/>
                  <a:gd name="connsiteX1" fmla="*/ 788716 w 788715"/>
                  <a:gd name="connsiteY1" fmla="*/ 0 h 1109608"/>
                  <a:gd name="connsiteX2" fmla="*/ 788716 w 788715"/>
                  <a:gd name="connsiteY2" fmla="*/ 1109609 h 1109608"/>
                  <a:gd name="connsiteX3" fmla="*/ 0 w 788715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8715" h="1109608">
                    <a:moveTo>
                      <a:pt x="0" y="0"/>
                    </a:moveTo>
                    <a:lnTo>
                      <a:pt x="788716" y="0"/>
                    </a:lnTo>
                    <a:lnTo>
                      <a:pt x="788716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6E6E0C-03D4-BB56-7994-10A7EA4C4F73}"/>
                </a:ext>
              </a:extLst>
            </p:cNvPr>
            <p:cNvSpPr txBox="1"/>
            <p:nvPr/>
          </p:nvSpPr>
          <p:spPr>
            <a:xfrm>
              <a:off x="4342851" y="2578642"/>
              <a:ext cx="841834" cy="73083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20%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FBEFFFB-C4CC-0425-8824-6625E0F1BE1F}"/>
              </a:ext>
            </a:extLst>
          </p:cNvPr>
          <p:cNvGrpSpPr/>
          <p:nvPr/>
        </p:nvGrpSpPr>
        <p:grpSpPr>
          <a:xfrm>
            <a:off x="383366" y="4837290"/>
            <a:ext cx="4645924" cy="630319"/>
            <a:chOff x="382695" y="4827445"/>
            <a:chExt cx="4895228" cy="84517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DA4EE8-BDD7-1070-83C6-0BD9709345B0}"/>
                </a:ext>
              </a:extLst>
            </p:cNvPr>
            <p:cNvGrpSpPr/>
            <p:nvPr/>
          </p:nvGrpSpPr>
          <p:grpSpPr>
            <a:xfrm>
              <a:off x="382695" y="4827445"/>
              <a:ext cx="4895228" cy="845173"/>
              <a:chOff x="383118" y="1828800"/>
              <a:chExt cx="3903132" cy="1109608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B0A9568-B6CF-F3FD-0130-2669684CEA3A}"/>
                  </a:ext>
                </a:extLst>
              </p:cNvPr>
              <p:cNvSpPr/>
              <p:nvPr/>
            </p:nvSpPr>
            <p:spPr>
              <a:xfrm flipH="1">
                <a:off x="383118" y="1828800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45032CB-219A-CA76-6AD8-956506CC37EC}"/>
                  </a:ext>
                </a:extLst>
              </p:cNvPr>
              <p:cNvSpPr/>
              <p:nvPr/>
            </p:nvSpPr>
            <p:spPr>
              <a:xfrm flipH="1">
                <a:off x="3345859" y="1828800"/>
                <a:ext cx="940391" cy="1109608"/>
              </a:xfrm>
              <a:custGeom>
                <a:avLst/>
                <a:gdLst>
                  <a:gd name="connsiteX0" fmla="*/ 0 w 940391"/>
                  <a:gd name="connsiteY0" fmla="*/ 0 h 1109608"/>
                  <a:gd name="connsiteX1" fmla="*/ 940392 w 940391"/>
                  <a:gd name="connsiteY1" fmla="*/ 0 h 1109608"/>
                  <a:gd name="connsiteX2" fmla="*/ 940392 w 940391"/>
                  <a:gd name="connsiteY2" fmla="*/ 1109609 h 1109608"/>
                  <a:gd name="connsiteX3" fmla="*/ 0 w 940391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391" h="1109608">
                    <a:moveTo>
                      <a:pt x="0" y="0"/>
                    </a:moveTo>
                    <a:lnTo>
                      <a:pt x="940392" y="0"/>
                    </a:lnTo>
                    <a:lnTo>
                      <a:pt x="94039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62F8F8-DF05-49E7-C55B-6680A35929ED}"/>
                </a:ext>
              </a:extLst>
            </p:cNvPr>
            <p:cNvSpPr txBox="1"/>
            <p:nvPr/>
          </p:nvSpPr>
          <p:spPr>
            <a:xfrm>
              <a:off x="4288730" y="4827445"/>
              <a:ext cx="895251" cy="8451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24%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C501EAF-1E6E-57EF-2A20-6CB828BC2EA7}"/>
              </a:ext>
            </a:extLst>
          </p:cNvPr>
          <p:cNvGrpSpPr/>
          <p:nvPr/>
        </p:nvGrpSpPr>
        <p:grpSpPr>
          <a:xfrm>
            <a:off x="382695" y="3781458"/>
            <a:ext cx="4645927" cy="643081"/>
            <a:chOff x="382695" y="3680242"/>
            <a:chExt cx="4895228" cy="84517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2DDFFFD-F5DB-2C7B-07D4-2E5A3E6C0938}"/>
                </a:ext>
              </a:extLst>
            </p:cNvPr>
            <p:cNvGrpSpPr/>
            <p:nvPr/>
          </p:nvGrpSpPr>
          <p:grpSpPr>
            <a:xfrm>
              <a:off x="382695" y="3680242"/>
              <a:ext cx="4895228" cy="845172"/>
              <a:chOff x="383118" y="3339101"/>
              <a:chExt cx="3903132" cy="1109608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69FD5E8-FCD6-156D-8EF3-9D80F55A6FEE}"/>
                  </a:ext>
                </a:extLst>
              </p:cNvPr>
              <p:cNvSpPr/>
              <p:nvPr/>
            </p:nvSpPr>
            <p:spPr>
              <a:xfrm flipH="1">
                <a:off x="383118" y="3339101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802E1B60-41B6-9293-4FAC-B5502C4D3846}"/>
                  </a:ext>
                </a:extLst>
              </p:cNvPr>
              <p:cNvSpPr/>
              <p:nvPr/>
            </p:nvSpPr>
            <p:spPr>
              <a:xfrm flipH="1">
                <a:off x="3305412" y="3339101"/>
                <a:ext cx="980838" cy="1109608"/>
              </a:xfrm>
              <a:custGeom>
                <a:avLst/>
                <a:gdLst>
                  <a:gd name="connsiteX0" fmla="*/ 0 w 980838"/>
                  <a:gd name="connsiteY0" fmla="*/ 0 h 1109608"/>
                  <a:gd name="connsiteX1" fmla="*/ 980839 w 980838"/>
                  <a:gd name="connsiteY1" fmla="*/ 0 h 1109608"/>
                  <a:gd name="connsiteX2" fmla="*/ 980839 w 980838"/>
                  <a:gd name="connsiteY2" fmla="*/ 1109609 h 1109608"/>
                  <a:gd name="connsiteX3" fmla="*/ 0 w 980838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838" h="1109608">
                    <a:moveTo>
                      <a:pt x="0" y="0"/>
                    </a:moveTo>
                    <a:lnTo>
                      <a:pt x="980839" y="0"/>
                    </a:lnTo>
                    <a:lnTo>
                      <a:pt x="980839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73030BF-72E7-E9BF-532F-4DA46FD7CF74}"/>
                </a:ext>
              </a:extLst>
            </p:cNvPr>
            <p:cNvSpPr txBox="1"/>
            <p:nvPr/>
          </p:nvSpPr>
          <p:spPr>
            <a:xfrm>
              <a:off x="4288730" y="3680242"/>
              <a:ext cx="895956" cy="8451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25%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13A87D-F1E4-00F4-6829-793082B116EA}"/>
              </a:ext>
            </a:extLst>
          </p:cNvPr>
          <p:cNvGrpSpPr/>
          <p:nvPr/>
        </p:nvGrpSpPr>
        <p:grpSpPr>
          <a:xfrm>
            <a:off x="7162105" y="2726894"/>
            <a:ext cx="4645502" cy="679039"/>
            <a:chOff x="6990735" y="2523290"/>
            <a:chExt cx="4818147" cy="84517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7B0E7C9-3FE9-FD3F-3F31-98D14999AEA0}"/>
                </a:ext>
              </a:extLst>
            </p:cNvPr>
            <p:cNvGrpSpPr/>
            <p:nvPr/>
          </p:nvGrpSpPr>
          <p:grpSpPr>
            <a:xfrm>
              <a:off x="6990735" y="2523291"/>
              <a:ext cx="4818147" cy="845173"/>
              <a:chOff x="7905750" y="4833991"/>
              <a:chExt cx="3903132" cy="1109609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63A0BAC-6992-54D0-137B-DEAE9104325F}"/>
                  </a:ext>
                </a:extLst>
              </p:cNvPr>
              <p:cNvSpPr/>
              <p:nvPr/>
            </p:nvSpPr>
            <p:spPr>
              <a:xfrm>
                <a:off x="7905750" y="4833991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8AFCB82-3C6D-0B98-BC8F-E3EDCBC12C86}"/>
                  </a:ext>
                </a:extLst>
              </p:cNvPr>
              <p:cNvSpPr/>
              <p:nvPr/>
            </p:nvSpPr>
            <p:spPr>
              <a:xfrm>
                <a:off x="7905750" y="4833992"/>
                <a:ext cx="2194247" cy="1109608"/>
              </a:xfrm>
              <a:custGeom>
                <a:avLst/>
                <a:gdLst>
                  <a:gd name="connsiteX0" fmla="*/ 0 w 2194247"/>
                  <a:gd name="connsiteY0" fmla="*/ 0 h 1109608"/>
                  <a:gd name="connsiteX1" fmla="*/ 2194248 w 2194247"/>
                  <a:gd name="connsiteY1" fmla="*/ 0 h 1109608"/>
                  <a:gd name="connsiteX2" fmla="*/ 2194248 w 2194247"/>
                  <a:gd name="connsiteY2" fmla="*/ 1109609 h 1109608"/>
                  <a:gd name="connsiteX3" fmla="*/ 0 w 2194247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247" h="1109608">
                    <a:moveTo>
                      <a:pt x="0" y="0"/>
                    </a:moveTo>
                    <a:lnTo>
                      <a:pt x="2194248" y="0"/>
                    </a:lnTo>
                    <a:lnTo>
                      <a:pt x="2194248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4911DA9-850C-E5FF-77C7-CB21C2218204}"/>
                </a:ext>
              </a:extLst>
            </p:cNvPr>
            <p:cNvSpPr txBox="1"/>
            <p:nvPr/>
          </p:nvSpPr>
          <p:spPr>
            <a:xfrm>
              <a:off x="7117329" y="2523290"/>
              <a:ext cx="1211397" cy="8451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56%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709ACE9-C0CB-1E24-0B7F-79C7E3987AB5}"/>
              </a:ext>
            </a:extLst>
          </p:cNvPr>
          <p:cNvGrpSpPr/>
          <p:nvPr/>
        </p:nvGrpSpPr>
        <p:grpSpPr>
          <a:xfrm>
            <a:off x="7163380" y="4837290"/>
            <a:ext cx="4645502" cy="630319"/>
            <a:chOff x="6990735" y="4827445"/>
            <a:chExt cx="4818147" cy="8451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2C367F6-108F-C795-70AC-E86EAB3E3DD5}"/>
                </a:ext>
              </a:extLst>
            </p:cNvPr>
            <p:cNvGrpSpPr/>
            <p:nvPr/>
          </p:nvGrpSpPr>
          <p:grpSpPr>
            <a:xfrm>
              <a:off x="6990735" y="4827445"/>
              <a:ext cx="4818147" cy="845172"/>
              <a:chOff x="7905750" y="1828800"/>
              <a:chExt cx="3903132" cy="1109608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8A206BB7-F8BA-CB77-6404-FE6FA6D422EC}"/>
                  </a:ext>
                </a:extLst>
              </p:cNvPr>
              <p:cNvSpPr/>
              <p:nvPr/>
            </p:nvSpPr>
            <p:spPr>
              <a:xfrm>
                <a:off x="7905750" y="1828800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A4E17B1-5616-FFBB-9D5E-266CEBB1A3CD}"/>
                  </a:ext>
                </a:extLst>
              </p:cNvPr>
              <p:cNvSpPr/>
              <p:nvPr/>
            </p:nvSpPr>
            <p:spPr>
              <a:xfrm>
                <a:off x="7905750" y="1828800"/>
                <a:ext cx="1799889" cy="1109608"/>
              </a:xfrm>
              <a:custGeom>
                <a:avLst/>
                <a:gdLst>
                  <a:gd name="connsiteX0" fmla="*/ 0 w 1799889"/>
                  <a:gd name="connsiteY0" fmla="*/ 0 h 1109608"/>
                  <a:gd name="connsiteX1" fmla="*/ 1799890 w 1799889"/>
                  <a:gd name="connsiteY1" fmla="*/ 0 h 1109608"/>
                  <a:gd name="connsiteX2" fmla="*/ 1799890 w 1799889"/>
                  <a:gd name="connsiteY2" fmla="*/ 1109609 h 1109608"/>
                  <a:gd name="connsiteX3" fmla="*/ 0 w 1799889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889" h="1109608">
                    <a:moveTo>
                      <a:pt x="0" y="0"/>
                    </a:moveTo>
                    <a:lnTo>
                      <a:pt x="1799890" y="0"/>
                    </a:lnTo>
                    <a:lnTo>
                      <a:pt x="1799890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05A747B-F30C-4C7D-BE95-2E23E2F9E4B1}"/>
                </a:ext>
              </a:extLst>
            </p:cNvPr>
            <p:cNvSpPr txBox="1"/>
            <p:nvPr/>
          </p:nvSpPr>
          <p:spPr>
            <a:xfrm>
              <a:off x="7117329" y="4827445"/>
              <a:ext cx="1250613" cy="8451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46%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75B22-6BD8-4DEA-D6DA-4A433F1653FA}"/>
              </a:ext>
            </a:extLst>
          </p:cNvPr>
          <p:cNvGrpSpPr/>
          <p:nvPr/>
        </p:nvGrpSpPr>
        <p:grpSpPr>
          <a:xfrm>
            <a:off x="7162105" y="3781458"/>
            <a:ext cx="4645502" cy="633086"/>
            <a:chOff x="6990735" y="3680242"/>
            <a:chExt cx="4818147" cy="84517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B4A7EF-FFF0-0848-4762-E25CED087000}"/>
                </a:ext>
              </a:extLst>
            </p:cNvPr>
            <p:cNvGrpSpPr/>
            <p:nvPr/>
          </p:nvGrpSpPr>
          <p:grpSpPr>
            <a:xfrm>
              <a:off x="6990735" y="3680242"/>
              <a:ext cx="4818147" cy="845172"/>
              <a:chOff x="7905750" y="3323689"/>
              <a:chExt cx="3903132" cy="1109608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8C00265-FCEB-16F2-E672-0703BE511F5D}"/>
                  </a:ext>
                </a:extLst>
              </p:cNvPr>
              <p:cNvSpPr/>
              <p:nvPr/>
            </p:nvSpPr>
            <p:spPr>
              <a:xfrm>
                <a:off x="7905750" y="3323689"/>
                <a:ext cx="3903132" cy="1109608"/>
              </a:xfrm>
              <a:custGeom>
                <a:avLst/>
                <a:gdLst>
                  <a:gd name="connsiteX0" fmla="*/ 0 w 3903132"/>
                  <a:gd name="connsiteY0" fmla="*/ 0 h 1109608"/>
                  <a:gd name="connsiteX1" fmla="*/ 3903132 w 3903132"/>
                  <a:gd name="connsiteY1" fmla="*/ 0 h 1109608"/>
                  <a:gd name="connsiteX2" fmla="*/ 3903132 w 3903132"/>
                  <a:gd name="connsiteY2" fmla="*/ 1109609 h 1109608"/>
                  <a:gd name="connsiteX3" fmla="*/ 0 w 390313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32" h="1109608">
                    <a:moveTo>
                      <a:pt x="0" y="0"/>
                    </a:moveTo>
                    <a:lnTo>
                      <a:pt x="3903132" y="0"/>
                    </a:lnTo>
                    <a:lnTo>
                      <a:pt x="3903132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tx2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20E7D16-8955-3F8D-0D9F-480546F602F9}"/>
                  </a:ext>
                </a:extLst>
              </p:cNvPr>
              <p:cNvSpPr/>
              <p:nvPr/>
            </p:nvSpPr>
            <p:spPr>
              <a:xfrm>
                <a:off x="7905750" y="3323689"/>
                <a:ext cx="1992012" cy="1109608"/>
              </a:xfrm>
              <a:custGeom>
                <a:avLst/>
                <a:gdLst>
                  <a:gd name="connsiteX0" fmla="*/ 0 w 1992012"/>
                  <a:gd name="connsiteY0" fmla="*/ 0 h 1109608"/>
                  <a:gd name="connsiteX1" fmla="*/ 1992013 w 1992012"/>
                  <a:gd name="connsiteY1" fmla="*/ 0 h 1109608"/>
                  <a:gd name="connsiteX2" fmla="*/ 1992013 w 1992012"/>
                  <a:gd name="connsiteY2" fmla="*/ 1109609 h 1109608"/>
                  <a:gd name="connsiteX3" fmla="*/ 0 w 1992012"/>
                  <a:gd name="connsiteY3" fmla="*/ 1109609 h 1109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2012" h="1109608">
                    <a:moveTo>
                      <a:pt x="0" y="0"/>
                    </a:moveTo>
                    <a:lnTo>
                      <a:pt x="1992013" y="0"/>
                    </a:lnTo>
                    <a:lnTo>
                      <a:pt x="1992013" y="1109609"/>
                    </a:lnTo>
                    <a:lnTo>
                      <a:pt x="0" y="1109609"/>
                    </a:lnTo>
                    <a:close/>
                  </a:path>
                </a:pathLst>
              </a:custGeom>
              <a:solidFill>
                <a:schemeClr val="accent1"/>
              </a:solidFill>
              <a:ln w="100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95986AD-DC1F-B76F-65D1-5F8B9C0D34FF}"/>
                </a:ext>
              </a:extLst>
            </p:cNvPr>
            <p:cNvSpPr txBox="1"/>
            <p:nvPr/>
          </p:nvSpPr>
          <p:spPr>
            <a:xfrm>
              <a:off x="7117329" y="3680242"/>
              <a:ext cx="1220021" cy="84517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51%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C212874-2A3C-2B83-CE26-57D4B1872726}"/>
              </a:ext>
            </a:extLst>
          </p:cNvPr>
          <p:cNvSpPr txBox="1"/>
          <p:nvPr/>
        </p:nvSpPr>
        <p:spPr>
          <a:xfrm>
            <a:off x="5026925" y="2626279"/>
            <a:ext cx="2136452" cy="8433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Natural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Disasters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5CE3FF-DAA4-B44B-199F-72191DAFC35C}"/>
              </a:ext>
            </a:extLst>
          </p:cNvPr>
          <p:cNvSpPr txBox="1"/>
          <p:nvPr/>
        </p:nvSpPr>
        <p:spPr>
          <a:xfrm>
            <a:off x="5026925" y="3677828"/>
            <a:ext cx="2136452" cy="8451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Supply Chain Disruption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2D60A8-B205-9110-F17A-CD4E1143D05C}"/>
              </a:ext>
            </a:extLst>
          </p:cNvPr>
          <p:cNvSpPr txBox="1"/>
          <p:nvPr/>
        </p:nvSpPr>
        <p:spPr>
          <a:xfrm>
            <a:off x="5026925" y="4731221"/>
            <a:ext cx="2142225" cy="84517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Economic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Volatility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6BC02-15CC-221B-D7A1-A4AEAC53324A}"/>
              </a:ext>
            </a:extLst>
          </p:cNvPr>
          <p:cNvSpPr txBox="1"/>
          <p:nvPr/>
        </p:nvSpPr>
        <p:spPr>
          <a:xfrm>
            <a:off x="381001" y="2072149"/>
            <a:ext cx="4645924" cy="4113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75FBA-F10C-6BED-FA7A-85B5F38C1962}"/>
              </a:ext>
            </a:extLst>
          </p:cNvPr>
          <p:cNvSpPr txBox="1"/>
          <p:nvPr/>
        </p:nvSpPr>
        <p:spPr>
          <a:xfrm>
            <a:off x="7163380" y="2072149"/>
            <a:ext cx="4693852" cy="4113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800" b="1">
                <a:solidFill>
                  <a:schemeClr val="accent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85690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3EC981C-476A-DD48-7508-290168D4A139}"/>
              </a:ext>
            </a:extLst>
          </p:cNvPr>
          <p:cNvSpPr/>
          <p:nvPr/>
        </p:nvSpPr>
        <p:spPr>
          <a:xfrm rot="5400000">
            <a:off x="5847521" y="-400878"/>
            <a:ext cx="4114802" cy="85741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61EF253-FB0A-2F7C-7208-80696EF4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Companies Are Past the Recovery Phase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69BDA-B993-237D-09B8-E4D72C70DDAC}"/>
              </a:ext>
            </a:extLst>
          </p:cNvPr>
          <p:cNvSpPr/>
          <p:nvPr/>
        </p:nvSpPr>
        <p:spPr>
          <a:xfrm>
            <a:off x="3483204" y="2229678"/>
            <a:ext cx="8325678" cy="331304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A41B1A-1713-A15C-DD83-3D85D92F884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" y="1828800"/>
            <a:ext cx="5140774" cy="4114800"/>
          </a:xfrm>
          <a:solidFill>
            <a:schemeClr val="tx1">
              <a:lumMod val="75000"/>
            </a:schemeClr>
          </a:solidFill>
        </p:spPr>
        <p:txBody>
          <a:bodyPr lIns="384048" anchor="ctr" anchorCtr="0"/>
          <a:lstStyle/>
          <a:p>
            <a:r>
              <a:rPr lang="en-US" sz="2400"/>
              <a:t>Both oil &amp; gas and renewables CFO reported strong revenue and profitability growth over the past 12 months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BE413-F734-65AC-1153-0DA06F3DFC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F0C289-8CCD-9D19-2DA5-C626C2609E0D}"/>
              </a:ext>
            </a:extLst>
          </p:cNvPr>
          <p:cNvGrpSpPr/>
          <p:nvPr/>
        </p:nvGrpSpPr>
        <p:grpSpPr>
          <a:xfrm>
            <a:off x="5587511" y="2851231"/>
            <a:ext cx="5774635" cy="2069935"/>
            <a:chOff x="5542723" y="2860108"/>
            <a:chExt cx="5774635" cy="206993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1CC484-E48C-4C8A-1AB4-A33A547EB8DD}"/>
                </a:ext>
              </a:extLst>
            </p:cNvPr>
            <p:cNvGrpSpPr/>
            <p:nvPr/>
          </p:nvGrpSpPr>
          <p:grpSpPr>
            <a:xfrm>
              <a:off x="5552661" y="2860108"/>
              <a:ext cx="5592418" cy="859534"/>
              <a:chOff x="5552661" y="2860108"/>
              <a:chExt cx="5592418" cy="859534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8FB6CE82-8A0A-8CEA-F93F-4B66788C62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84455" b="54015"/>
              <a:stretch/>
            </p:blipFill>
            <p:spPr>
              <a:xfrm>
                <a:off x="5552661" y="2860108"/>
                <a:ext cx="887896" cy="857641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C0C79A-8870-F11C-23DC-A9EFD9DD0206}"/>
                  </a:ext>
                </a:extLst>
              </p:cNvPr>
              <p:cNvSpPr txBox="1"/>
              <p:nvPr/>
            </p:nvSpPr>
            <p:spPr>
              <a:xfrm>
                <a:off x="8180491" y="2990003"/>
                <a:ext cx="2964588" cy="5963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2000" b="1">
                    <a:solidFill>
                      <a:schemeClr val="tx2"/>
                    </a:solidFill>
                  </a:rPr>
                  <a:t>of oil &amp; gas companies are thriving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CAA300-2DA2-FFAE-E334-F8401F7974EC}"/>
                  </a:ext>
                </a:extLst>
              </p:cNvPr>
              <p:cNvSpPr txBox="1"/>
              <p:nvPr/>
            </p:nvSpPr>
            <p:spPr>
              <a:xfrm>
                <a:off x="6480313" y="2860108"/>
                <a:ext cx="1563756" cy="859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6000" b="1">
                    <a:solidFill>
                      <a:schemeClr val="accent1"/>
                    </a:solidFill>
                  </a:rPr>
                  <a:t>76%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F9795C-A20E-3D07-9CAA-CF8067336376}"/>
                </a:ext>
              </a:extLst>
            </p:cNvPr>
            <p:cNvGrpSpPr/>
            <p:nvPr/>
          </p:nvGrpSpPr>
          <p:grpSpPr>
            <a:xfrm>
              <a:off x="5542723" y="4070509"/>
              <a:ext cx="5774635" cy="859534"/>
              <a:chOff x="5542723" y="3964493"/>
              <a:chExt cx="5774635" cy="85953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B80EDE-A081-5945-0CCE-B16D823FB385}"/>
                  </a:ext>
                </a:extLst>
              </p:cNvPr>
              <p:cNvSpPr txBox="1"/>
              <p:nvPr/>
            </p:nvSpPr>
            <p:spPr>
              <a:xfrm>
                <a:off x="8181560" y="4096086"/>
                <a:ext cx="3135798" cy="5963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sz="2000" b="1">
                    <a:solidFill>
                      <a:schemeClr val="tx2"/>
                    </a:solidFill>
                  </a:rPr>
                  <a:t>of renewables</a:t>
                </a:r>
                <a:br>
                  <a:rPr lang="en-US" sz="2000" b="1">
                    <a:solidFill>
                      <a:schemeClr val="tx2"/>
                    </a:solidFill>
                  </a:rPr>
                </a:br>
                <a:r>
                  <a:rPr lang="en-US" sz="2000" b="1">
                    <a:solidFill>
                      <a:schemeClr val="tx2"/>
                    </a:solidFill>
                  </a:rPr>
                  <a:t>companies are thriving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2A2F76-3CA7-5FB1-F436-C17093053DA3}"/>
                  </a:ext>
                </a:extLst>
              </p:cNvPr>
              <p:cNvSpPr txBox="1"/>
              <p:nvPr/>
            </p:nvSpPr>
            <p:spPr>
              <a:xfrm>
                <a:off x="6480313" y="3964493"/>
                <a:ext cx="1563756" cy="859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6000" b="1">
                    <a:solidFill>
                      <a:schemeClr val="accent6"/>
                    </a:solidFill>
                  </a:rPr>
                  <a:t>60%</a:t>
                </a:r>
              </a:p>
            </p:txBody>
          </p: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3BA95625-A3D3-37B5-8C45-88AF7399E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54015" r="84455"/>
              <a:stretch/>
            </p:blipFill>
            <p:spPr>
              <a:xfrm>
                <a:off x="5542723" y="3964493"/>
                <a:ext cx="887896" cy="857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54094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Evolving Tax </a:t>
            </a:r>
            <a:br>
              <a:rPr lang="en-US"/>
            </a:br>
            <a:r>
              <a:rPr lang="en-US"/>
              <a:t>Regulations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9DF51-6E85-AE42-BF4E-BBE4B96D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/>
              <a:t>Financial Risk Landscape </a:t>
            </a:r>
            <a:br>
              <a:rPr lang="en-US" sz="1800"/>
            </a:br>
            <a:r>
              <a:rPr lang="en-US" sz="1800"/>
              <a:t>&amp; Outlook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F9F3032-54FC-637E-D59E-C492F6569C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5417" y="1773600"/>
            <a:ext cx="3310800" cy="33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2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ontent Placeholder 5">
            <a:extLst>
              <a:ext uri="{FF2B5EF4-FFF2-40B4-BE49-F238E27FC236}">
                <a16:creationId xmlns:a16="http://schemas.microsoft.com/office/drawing/2014/main" id="{49DAAB27-1607-E403-AA73-656C8DC0F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766913"/>
              </p:ext>
            </p:extLst>
          </p:nvPr>
        </p:nvGraphicFramePr>
        <p:xfrm>
          <a:off x="382588" y="1828800"/>
          <a:ext cx="11426825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5DFC3272-47B1-181D-3CEC-FA63ABFA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D1A3B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IRA Opportunities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D1A3B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CFOS SHARE INFLATION REDUCTION ACT PLANS FOR THE NEXT 12 MONTHS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A5C80-94E0-EA1A-A610-B220995870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49" name="Graphic 11">
            <a:extLst>
              <a:ext uri="{FF2B5EF4-FFF2-40B4-BE49-F238E27FC236}">
                <a16:creationId xmlns:a16="http://schemas.microsoft.com/office/drawing/2014/main" id="{6174A0D3-98C9-ECE9-A8FD-017C8B02D7AF}"/>
              </a:ext>
            </a:extLst>
          </p:cNvPr>
          <p:cNvGrpSpPr/>
          <p:nvPr/>
        </p:nvGrpSpPr>
        <p:grpSpPr>
          <a:xfrm rot="21336020">
            <a:off x="6237077" y="1081463"/>
            <a:ext cx="5831659" cy="6938046"/>
            <a:chOff x="6237077" y="1081463"/>
            <a:chExt cx="5831659" cy="6938046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DAB20D7-EB2D-2D99-91BE-FB8BE2FBF828}"/>
                </a:ext>
              </a:extLst>
            </p:cNvPr>
            <p:cNvSpPr/>
            <p:nvPr/>
          </p:nvSpPr>
          <p:spPr>
            <a:xfrm rot="-3180001">
              <a:off x="6361935" y="5362174"/>
              <a:ext cx="3549085" cy="809557"/>
            </a:xfrm>
            <a:custGeom>
              <a:avLst/>
              <a:gdLst>
                <a:gd name="connsiteX0" fmla="*/ 0 w 3549085"/>
                <a:gd name="connsiteY0" fmla="*/ 0 h 809557"/>
                <a:gd name="connsiteX1" fmla="*/ 3549085 w 3549085"/>
                <a:gd name="connsiteY1" fmla="*/ 0 h 809557"/>
                <a:gd name="connsiteX2" fmla="*/ 3549085 w 3549085"/>
                <a:gd name="connsiteY2" fmla="*/ 809557 h 809557"/>
                <a:gd name="connsiteX3" fmla="*/ 0 w 3549085"/>
                <a:gd name="connsiteY3" fmla="*/ 809557 h 80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085" h="809557">
                  <a:moveTo>
                    <a:pt x="0" y="0"/>
                  </a:moveTo>
                  <a:lnTo>
                    <a:pt x="3549085" y="0"/>
                  </a:lnTo>
                  <a:lnTo>
                    <a:pt x="3549085" y="809557"/>
                  </a:lnTo>
                  <a:lnTo>
                    <a:pt x="0" y="809557"/>
                  </a:lnTo>
                  <a:close/>
                </a:path>
              </a:pathLst>
            </a:custGeom>
            <a:solidFill>
              <a:srgbClr val="484848"/>
            </a:solidFill>
            <a:ln w="13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1" name="Graphic 11">
              <a:extLst>
                <a:ext uri="{FF2B5EF4-FFF2-40B4-BE49-F238E27FC236}">
                  <a16:creationId xmlns:a16="http://schemas.microsoft.com/office/drawing/2014/main" id="{689B9FD4-0517-7262-00B0-CA35B5831FC7}"/>
                </a:ext>
              </a:extLst>
            </p:cNvPr>
            <p:cNvGrpSpPr/>
            <p:nvPr/>
          </p:nvGrpSpPr>
          <p:grpSpPr>
            <a:xfrm>
              <a:off x="8202356" y="1081463"/>
              <a:ext cx="3866381" cy="3832410"/>
              <a:chOff x="8202356" y="1081463"/>
              <a:chExt cx="3866381" cy="3832410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9D228C78-0E31-3DBE-50AE-D44E546E15D9}"/>
                  </a:ext>
                </a:extLst>
              </p:cNvPr>
              <p:cNvSpPr/>
              <p:nvPr/>
            </p:nvSpPr>
            <p:spPr>
              <a:xfrm>
                <a:off x="8203700" y="1233401"/>
                <a:ext cx="3676818" cy="3677883"/>
              </a:xfrm>
              <a:custGeom>
                <a:avLst/>
                <a:gdLst>
                  <a:gd name="connsiteX0" fmla="*/ 1838409 w 3676818"/>
                  <a:gd name="connsiteY0" fmla="*/ 3677884 h 3677883"/>
                  <a:gd name="connsiteX1" fmla="*/ 3676818 w 3676818"/>
                  <a:gd name="connsiteY1" fmla="*/ 1839011 h 3677883"/>
                  <a:gd name="connsiteX2" fmla="*/ 1838409 w 3676818"/>
                  <a:gd name="connsiteY2" fmla="*/ 0 h 3677883"/>
                  <a:gd name="connsiteX3" fmla="*/ 0 w 3676818"/>
                  <a:gd name="connsiteY3" fmla="*/ 1838873 h 3677883"/>
                  <a:gd name="connsiteX4" fmla="*/ 1838409 w 3676818"/>
                  <a:gd name="connsiteY4" fmla="*/ 3677746 h 367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76818" h="3677883">
                    <a:moveTo>
                      <a:pt x="1838409" y="3677884"/>
                    </a:moveTo>
                    <a:cubicBezTo>
                      <a:pt x="2853794" y="3677884"/>
                      <a:pt x="3676818" y="2854514"/>
                      <a:pt x="3676818" y="1839011"/>
                    </a:cubicBezTo>
                    <a:cubicBezTo>
                      <a:pt x="3676818" y="823508"/>
                      <a:pt x="2853657" y="0"/>
                      <a:pt x="1838409" y="0"/>
                    </a:cubicBezTo>
                    <a:cubicBezTo>
                      <a:pt x="823162" y="0"/>
                      <a:pt x="0" y="823370"/>
                      <a:pt x="0" y="1838873"/>
                    </a:cubicBezTo>
                    <a:cubicBezTo>
                      <a:pt x="0" y="2854376"/>
                      <a:pt x="823162" y="3677746"/>
                      <a:pt x="1838409" y="3677746"/>
                    </a:cubicBezTo>
                  </a:path>
                </a:pathLst>
              </a:custGeom>
              <a:solidFill>
                <a:srgbClr val="484848"/>
              </a:solidFill>
              <a:ln w="137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2C80D36-DC01-09E3-BBA6-DF50CBDFA982}"/>
                  </a:ext>
                </a:extLst>
              </p:cNvPr>
              <p:cNvSpPr/>
              <p:nvPr/>
            </p:nvSpPr>
            <p:spPr>
              <a:xfrm>
                <a:off x="8202356" y="1233401"/>
                <a:ext cx="3665735" cy="3680472"/>
              </a:xfrm>
              <a:custGeom>
                <a:avLst/>
                <a:gdLst>
                  <a:gd name="connsiteX0" fmla="*/ 1839754 w 3665735"/>
                  <a:gd name="connsiteY0" fmla="*/ 1840116 h 3680472"/>
                  <a:gd name="connsiteX1" fmla="*/ 3665735 w 3665735"/>
                  <a:gd name="connsiteY1" fmla="*/ 2064433 h 3680472"/>
                  <a:gd name="connsiteX2" fmla="*/ 1615632 w 3665735"/>
                  <a:gd name="connsiteY2" fmla="*/ 3666558 h 3680472"/>
                  <a:gd name="connsiteX3" fmla="*/ 13911 w 3665735"/>
                  <a:gd name="connsiteY3" fmla="*/ 1615937 h 3680472"/>
                  <a:gd name="connsiteX4" fmla="*/ 1839754 w 3665735"/>
                  <a:gd name="connsiteY4" fmla="*/ 0 h 3680472"/>
                  <a:gd name="connsiteX5" fmla="*/ 1839754 w 3665735"/>
                  <a:gd name="connsiteY5" fmla="*/ 1840116 h 368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5735" h="3680472">
                    <a:moveTo>
                      <a:pt x="1839754" y="1840116"/>
                    </a:moveTo>
                    <a:lnTo>
                      <a:pt x="3665735" y="2064433"/>
                    </a:lnTo>
                    <a:cubicBezTo>
                      <a:pt x="3541867" y="3073168"/>
                      <a:pt x="2624113" y="3790457"/>
                      <a:pt x="1615632" y="3666558"/>
                    </a:cubicBezTo>
                    <a:cubicBezTo>
                      <a:pt x="607151" y="3542658"/>
                      <a:pt x="-109957" y="2624534"/>
                      <a:pt x="13911" y="1615937"/>
                    </a:cubicBezTo>
                    <a:cubicBezTo>
                      <a:pt x="127699" y="687868"/>
                      <a:pt x="905014" y="0"/>
                      <a:pt x="1839754" y="0"/>
                    </a:cubicBezTo>
                    <a:lnTo>
                      <a:pt x="1839754" y="1840116"/>
                    </a:lnTo>
                    <a:close/>
                  </a:path>
                </a:pathLst>
              </a:custGeom>
              <a:solidFill>
                <a:srgbClr val="333333"/>
              </a:solidFill>
              <a:ln w="137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6AFA39BB-8825-2539-8E30-9C36AB9DECFD}"/>
                  </a:ext>
                </a:extLst>
              </p:cNvPr>
              <p:cNvSpPr/>
              <p:nvPr/>
            </p:nvSpPr>
            <p:spPr>
              <a:xfrm>
                <a:off x="10229085" y="1081463"/>
                <a:ext cx="1839652" cy="2064432"/>
              </a:xfrm>
              <a:custGeom>
                <a:avLst/>
                <a:gdLst>
                  <a:gd name="connsiteX0" fmla="*/ 0 w 1839652"/>
                  <a:gd name="connsiteY0" fmla="*/ 1840116 h 2064432"/>
                  <a:gd name="connsiteX1" fmla="*/ 0 w 1839652"/>
                  <a:gd name="connsiteY1" fmla="*/ 0 h 2064432"/>
                  <a:gd name="connsiteX2" fmla="*/ 1839652 w 1839652"/>
                  <a:gd name="connsiteY2" fmla="*/ 1840116 h 2064432"/>
                  <a:gd name="connsiteX3" fmla="*/ 1825981 w 1839652"/>
                  <a:gd name="connsiteY3" fmla="*/ 2064433 h 2064432"/>
                  <a:gd name="connsiteX4" fmla="*/ 0 w 1839652"/>
                  <a:gd name="connsiteY4" fmla="*/ 1840116 h 206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9652" h="2064432">
                    <a:moveTo>
                      <a:pt x="0" y="1840116"/>
                    </a:moveTo>
                    <a:lnTo>
                      <a:pt x="0" y="0"/>
                    </a:lnTo>
                    <a:cubicBezTo>
                      <a:pt x="1015938" y="0"/>
                      <a:pt x="1839652" y="823784"/>
                      <a:pt x="1839652" y="1840116"/>
                    </a:cubicBezTo>
                    <a:cubicBezTo>
                      <a:pt x="1839652" y="1921472"/>
                      <a:pt x="1835786" y="1983629"/>
                      <a:pt x="1825981" y="2064433"/>
                    </a:cubicBezTo>
                    <a:lnTo>
                      <a:pt x="0" y="1840116"/>
                    </a:lnTo>
                    <a:close/>
                  </a:path>
                </a:pathLst>
              </a:custGeom>
              <a:solidFill>
                <a:srgbClr val="E71C3C"/>
              </a:solidFill>
              <a:ln w="137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AB507577-99CE-6680-5465-625988166377}"/>
                  </a:ext>
                </a:extLst>
              </p:cNvPr>
              <p:cNvSpPr/>
              <p:nvPr/>
            </p:nvSpPr>
            <p:spPr>
              <a:xfrm>
                <a:off x="8535120" y="1565042"/>
                <a:ext cx="3013980" cy="3014740"/>
              </a:xfrm>
              <a:custGeom>
                <a:avLst/>
                <a:gdLst>
                  <a:gd name="connsiteX0" fmla="*/ 1506990 w 3013980"/>
                  <a:gd name="connsiteY0" fmla="*/ 3014740 h 3014740"/>
                  <a:gd name="connsiteX1" fmla="*/ 3013980 w 3013980"/>
                  <a:gd name="connsiteY1" fmla="*/ 1507370 h 3014740"/>
                  <a:gd name="connsiteX2" fmla="*/ 1506990 w 3013980"/>
                  <a:gd name="connsiteY2" fmla="*/ 0 h 3014740"/>
                  <a:gd name="connsiteX3" fmla="*/ 0 w 3013980"/>
                  <a:gd name="connsiteY3" fmla="*/ 1507370 h 3014740"/>
                  <a:gd name="connsiteX4" fmla="*/ 1506990 w 3013980"/>
                  <a:gd name="connsiteY4" fmla="*/ 3014740 h 301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80" h="3014740">
                    <a:moveTo>
                      <a:pt x="1506990" y="3014740"/>
                    </a:moveTo>
                    <a:cubicBezTo>
                      <a:pt x="2339267" y="3014740"/>
                      <a:pt x="3013980" y="2339856"/>
                      <a:pt x="3013980" y="1507370"/>
                    </a:cubicBezTo>
                    <a:cubicBezTo>
                      <a:pt x="3013980" y="674884"/>
                      <a:pt x="2339267" y="0"/>
                      <a:pt x="1506990" y="0"/>
                    </a:cubicBezTo>
                    <a:cubicBezTo>
                      <a:pt x="674714" y="0"/>
                      <a:pt x="0" y="674884"/>
                      <a:pt x="0" y="1507370"/>
                    </a:cubicBezTo>
                    <a:cubicBezTo>
                      <a:pt x="0" y="2339856"/>
                      <a:pt x="674714" y="3014740"/>
                      <a:pt x="1506990" y="3014740"/>
                    </a:cubicBezTo>
                  </a:path>
                </a:pathLst>
              </a:custGeom>
              <a:solidFill>
                <a:srgbClr val="FFFFFF"/>
              </a:solidFill>
              <a:ln w="137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E33E7B3-7E74-3D88-B592-28A092C5C21B}"/>
                </a:ext>
              </a:extLst>
            </p:cNvPr>
            <p:cNvSpPr/>
            <p:nvPr/>
          </p:nvSpPr>
          <p:spPr>
            <a:xfrm rot="-3180001">
              <a:off x="5995661" y="5668696"/>
              <a:ext cx="3549085" cy="1165232"/>
            </a:xfrm>
            <a:custGeom>
              <a:avLst/>
              <a:gdLst>
                <a:gd name="connsiteX0" fmla="*/ 0 w 3549085"/>
                <a:gd name="connsiteY0" fmla="*/ 0 h 1165232"/>
                <a:gd name="connsiteX1" fmla="*/ 3549085 w 3549085"/>
                <a:gd name="connsiteY1" fmla="*/ 0 h 1165232"/>
                <a:gd name="connsiteX2" fmla="*/ 3549085 w 3549085"/>
                <a:gd name="connsiteY2" fmla="*/ 1165232 h 1165232"/>
                <a:gd name="connsiteX3" fmla="*/ 0 w 3549085"/>
                <a:gd name="connsiteY3" fmla="*/ 1165232 h 11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9085" h="1165232">
                  <a:moveTo>
                    <a:pt x="0" y="0"/>
                  </a:moveTo>
                  <a:lnTo>
                    <a:pt x="3549085" y="0"/>
                  </a:lnTo>
                  <a:lnTo>
                    <a:pt x="3549085" y="1165232"/>
                  </a:lnTo>
                  <a:lnTo>
                    <a:pt x="0" y="1165232"/>
                  </a:lnTo>
                  <a:close/>
                </a:path>
              </a:pathLst>
            </a:custGeom>
            <a:solidFill>
              <a:srgbClr val="333333"/>
            </a:solidFill>
            <a:ln w="13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C84B3CEA-D63A-2407-8073-DAE01161A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419291"/>
            <a:ext cx="3166828" cy="5243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BD9AAA-1E1C-CC0B-A313-51DCD30E7F72}"/>
              </a:ext>
            </a:extLst>
          </p:cNvPr>
          <p:cNvSpPr txBox="1"/>
          <p:nvPr/>
        </p:nvSpPr>
        <p:spPr>
          <a:xfrm>
            <a:off x="381000" y="1828800"/>
            <a:ext cx="7315199" cy="228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Assessing total tax liability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5E2CE5-B512-1341-1D4F-42178752B898}"/>
              </a:ext>
            </a:extLst>
          </p:cNvPr>
          <p:cNvSpPr txBox="1"/>
          <p:nvPr/>
        </p:nvSpPr>
        <p:spPr>
          <a:xfrm>
            <a:off x="390233" y="3607640"/>
            <a:ext cx="7320957" cy="3177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Revisiting decarbonization plans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F4D5444E-293B-D617-102A-0A2CE90CA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708281"/>
              </p:ext>
            </p:extLst>
          </p:nvPr>
        </p:nvGraphicFramePr>
        <p:xfrm>
          <a:off x="272886" y="1530767"/>
          <a:ext cx="7423314" cy="254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A4E17761-F0E0-0C27-7B9B-DEC2AEC9D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291837"/>
              </p:ext>
            </p:extLst>
          </p:nvPr>
        </p:nvGraphicFramePr>
        <p:xfrm>
          <a:off x="257896" y="3279472"/>
          <a:ext cx="7423314" cy="254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44B2AC5B-9F87-C536-725D-36784A0E4ACA}"/>
              </a:ext>
            </a:extLst>
          </p:cNvPr>
          <p:cNvGrpSpPr/>
          <p:nvPr/>
        </p:nvGrpSpPr>
        <p:grpSpPr>
          <a:xfrm>
            <a:off x="8706678" y="1674834"/>
            <a:ext cx="2458383" cy="2571104"/>
            <a:chOff x="8933897" y="1756020"/>
            <a:chExt cx="2217912" cy="231960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ADC8AF-9340-8609-9B58-A0B2F6A16217}"/>
                </a:ext>
              </a:extLst>
            </p:cNvPr>
            <p:cNvSpPr txBox="1"/>
            <p:nvPr/>
          </p:nvSpPr>
          <p:spPr>
            <a:xfrm flipH="1">
              <a:off x="8933897" y="1756020"/>
              <a:ext cx="2217912" cy="2319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Just </a:t>
              </a:r>
            </a:p>
            <a:p>
              <a:pPr algn="ctr"/>
              <a:endParaRPr lang="en-US">
                <a:solidFill>
                  <a:schemeClr val="tx2"/>
                </a:solidFill>
              </a:endParaRPr>
            </a:p>
            <a:p>
              <a:pPr algn="ctr"/>
              <a:endParaRPr lang="en-US">
                <a:solidFill>
                  <a:schemeClr val="tx2"/>
                </a:solidFill>
              </a:endParaRPr>
            </a:p>
            <a:p>
              <a:pPr algn="ctr"/>
              <a:endParaRPr lang="en-US">
                <a:solidFill>
                  <a:schemeClr val="tx2"/>
                </a:solidFill>
              </a:endParaRPr>
            </a:p>
            <a:p>
              <a:pPr algn="ctr"/>
              <a:r>
                <a:rPr lang="en-US">
                  <a:solidFill>
                    <a:schemeClr val="tx2"/>
                  </a:solidFill>
                </a:rPr>
                <a:t>of CFOs are concerned about the </a:t>
              </a:r>
              <a:r>
                <a:rPr lang="en-US" b="1">
                  <a:solidFill>
                    <a:schemeClr val="accent1"/>
                  </a:solidFill>
                </a:rPr>
                <a:t>top tax implications of strategic business decisions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A1EABA-A675-56A3-761F-15F4C15AFC3B}"/>
                </a:ext>
              </a:extLst>
            </p:cNvPr>
            <p:cNvSpPr txBox="1"/>
            <p:nvPr/>
          </p:nvSpPr>
          <p:spPr>
            <a:xfrm flipH="1">
              <a:off x="9334514" y="2059427"/>
              <a:ext cx="1416686" cy="773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chemeClr val="accent1"/>
                  </a:solidFill>
                </a:rPr>
                <a:t>27% </a:t>
              </a:r>
              <a:endParaRPr lang="en-US" sz="4800">
                <a:solidFill>
                  <a:schemeClr val="accent1"/>
                </a:solidFill>
              </a:endParaRP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EB323ECE-BBEC-4D85-4015-C5C4708DAE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84455" b="54015"/>
          <a:stretch/>
        </p:blipFill>
        <p:spPr>
          <a:xfrm>
            <a:off x="490041" y="2936510"/>
            <a:ext cx="409313" cy="39536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090E1D7-DF31-FAB2-C821-84A394EFDD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84455" b="54015"/>
          <a:stretch/>
        </p:blipFill>
        <p:spPr>
          <a:xfrm>
            <a:off x="490040" y="4672557"/>
            <a:ext cx="409313" cy="39536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D85CF80-F970-AE77-2EE1-F74E1B0012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4015" r="84455"/>
          <a:stretch/>
        </p:blipFill>
        <p:spPr>
          <a:xfrm>
            <a:off x="490040" y="4028424"/>
            <a:ext cx="409313" cy="39536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2FEA653-42AB-B815-2CCA-5733CC2E7D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4015" r="84455"/>
          <a:stretch/>
        </p:blipFill>
        <p:spPr>
          <a:xfrm>
            <a:off x="490039" y="2284907"/>
            <a:ext cx="409313" cy="3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DBCBF-D319-16C2-27FE-DD3232C01E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300"/>
              </a:spcAft>
            </a:pPr>
            <a:r>
              <a:rPr lang="en-US" sz="2000" b="1" kern="1200" cap="all">
                <a:solidFill>
                  <a:schemeClr val="accent1"/>
                </a:solidFill>
              </a:rPr>
              <a:t>Clark sackschewsky</a:t>
            </a:r>
          </a:p>
          <a:p>
            <a:pPr fontAlgn="auto">
              <a:spcAft>
                <a:spcPts val="0"/>
              </a:spcAft>
            </a:pPr>
            <a:r>
              <a:rPr lang="en-US"/>
              <a:t>Natural Resources National Practice Leader and Tax Principal, BDO USA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lvl="0" fontAlgn="auto">
              <a:spcBef>
                <a:spcPts val="0"/>
              </a:spcBef>
              <a:spcAft>
                <a:spcPts val="300"/>
              </a:spcAft>
            </a:pPr>
            <a:r>
              <a:rPr lang="en-US"/>
              <a:t>713-548-0899</a:t>
            </a:r>
            <a:endParaRPr lang="en-US" kern="1200">
              <a:solidFill>
                <a:srgbClr val="40404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kern="1200">
                <a:solidFill>
                  <a:srgbClr val="404040"/>
                </a:solidFill>
                <a:hlinkClick r:id="rId2"/>
              </a:rPr>
              <a:t>csackschewsky@bdo.com</a:t>
            </a:r>
            <a:r>
              <a:rPr lang="en-US" kern="120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91757C-533A-BE9F-684E-F09F7EC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You Today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57267E-50AC-1444-8177-953683799C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12" name="Picture Placeholder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637AA24-5AD9-9D34-7BB7-EA52C6DE80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279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874D946-A9A4-DC3D-1A19-C448A5585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02" r="851" b="18755"/>
          <a:stretch/>
        </p:blipFill>
        <p:spPr>
          <a:xfrm>
            <a:off x="-2114" y="1828800"/>
            <a:ext cx="12191999" cy="3410856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261276D4-8EF9-6A31-C542-DC5936AC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Barriers to IRA Credits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553F2-39C5-872D-F71B-A00F97877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FF8EAE-CA78-D848-7423-9FB50E366862}"/>
              </a:ext>
            </a:extLst>
          </p:cNvPr>
          <p:cNvGrpSpPr/>
          <p:nvPr/>
        </p:nvGrpSpPr>
        <p:grpSpPr>
          <a:xfrm>
            <a:off x="376772" y="2755742"/>
            <a:ext cx="3672802" cy="2009395"/>
            <a:chOff x="795798" y="3034952"/>
            <a:chExt cx="4592360" cy="1158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930E50-1E75-277E-B99C-64D5E7FAAEF1}"/>
                </a:ext>
              </a:extLst>
            </p:cNvPr>
            <p:cNvSpPr/>
            <p:nvPr/>
          </p:nvSpPr>
          <p:spPr>
            <a:xfrm>
              <a:off x="795798" y="3034952"/>
              <a:ext cx="4592360" cy="1158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B158B8-A686-6ADD-12CF-936C79B294F5}"/>
                </a:ext>
              </a:extLst>
            </p:cNvPr>
            <p:cNvSpPr txBox="1"/>
            <p:nvPr/>
          </p:nvSpPr>
          <p:spPr>
            <a:xfrm>
              <a:off x="798441" y="3645475"/>
              <a:ext cx="4589717" cy="37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/>
                <a:t>Understanding the direct pay credit transfer system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FD703-1637-C70B-AC18-935FAFF9930F}"/>
              </a:ext>
            </a:extLst>
          </p:cNvPr>
          <p:cNvGrpSpPr/>
          <p:nvPr/>
        </p:nvGrpSpPr>
        <p:grpSpPr>
          <a:xfrm>
            <a:off x="4329530" y="2755742"/>
            <a:ext cx="3672802" cy="2009395"/>
            <a:chOff x="795798" y="3034952"/>
            <a:chExt cx="4592360" cy="11583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3D0FDB-FCDE-8F9B-1FDE-B01C94473B58}"/>
                </a:ext>
              </a:extLst>
            </p:cNvPr>
            <p:cNvSpPr/>
            <p:nvPr/>
          </p:nvSpPr>
          <p:spPr>
            <a:xfrm>
              <a:off x="795798" y="3034952"/>
              <a:ext cx="4592360" cy="1158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27A552-8725-7BE7-A116-6026B3CA5588}"/>
                </a:ext>
              </a:extLst>
            </p:cNvPr>
            <p:cNvSpPr txBox="1"/>
            <p:nvPr/>
          </p:nvSpPr>
          <p:spPr>
            <a:xfrm>
              <a:off x="992276" y="3664822"/>
              <a:ext cx="4266898" cy="37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/>
                <a:t>Incorporating new credits and incentives into planning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593D91-587B-5FA5-6434-91ED4F68D3C6}"/>
              </a:ext>
            </a:extLst>
          </p:cNvPr>
          <p:cNvGrpSpPr/>
          <p:nvPr/>
        </p:nvGrpSpPr>
        <p:grpSpPr>
          <a:xfrm>
            <a:off x="8282288" y="2755742"/>
            <a:ext cx="3526597" cy="2009395"/>
            <a:chOff x="684025" y="3034952"/>
            <a:chExt cx="4706953" cy="11583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AB0EDC-7380-5BB0-C7F8-AD915A926EF9}"/>
                </a:ext>
              </a:extLst>
            </p:cNvPr>
            <p:cNvSpPr/>
            <p:nvPr/>
          </p:nvSpPr>
          <p:spPr>
            <a:xfrm>
              <a:off x="684025" y="3034952"/>
              <a:ext cx="4704133" cy="1158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2CFB43-EF50-8D39-B127-2E4171ED16F1}"/>
                </a:ext>
              </a:extLst>
            </p:cNvPr>
            <p:cNvSpPr txBox="1"/>
            <p:nvPr/>
          </p:nvSpPr>
          <p:spPr>
            <a:xfrm>
              <a:off x="684025" y="3664822"/>
              <a:ext cx="4706953" cy="372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/>
                <a:t>Understanding how credits </a:t>
              </a:r>
              <a:br>
                <a:rPr lang="en-US" b="1"/>
              </a:br>
              <a:r>
                <a:rPr lang="en-US" b="1"/>
                <a:t>will impact TTL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ABB8475-D609-B61E-8F3D-FB8A6EAADDEE}"/>
              </a:ext>
            </a:extLst>
          </p:cNvPr>
          <p:cNvSpPr/>
          <p:nvPr/>
        </p:nvSpPr>
        <p:spPr>
          <a:xfrm>
            <a:off x="1135549" y="2262551"/>
            <a:ext cx="2155248" cy="14031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200" cap="none" spc="-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43%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0A55E5-27AF-2618-2B92-B2CCB9C1C29E}"/>
              </a:ext>
            </a:extLst>
          </p:cNvPr>
          <p:cNvSpPr/>
          <p:nvPr/>
        </p:nvSpPr>
        <p:spPr>
          <a:xfrm>
            <a:off x="5113925" y="2262551"/>
            <a:ext cx="2155248" cy="14031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200" cap="none" spc="-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37%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AA018-F7E7-5C78-EEB0-16274C1DE65A}"/>
              </a:ext>
            </a:extLst>
          </p:cNvPr>
          <p:cNvSpPr/>
          <p:nvPr/>
        </p:nvSpPr>
        <p:spPr>
          <a:xfrm>
            <a:off x="8962594" y="2264937"/>
            <a:ext cx="2155248" cy="140316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200" cap="none" spc="-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17%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16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What’s Next for Energy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9DF51-6E85-AE42-BF4E-BBE4B96D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/>
              <a:t>2023 and Beyond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2D42F7-21CB-AC89-0347-46A0E328FD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7253" y="1586746"/>
            <a:ext cx="3124201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0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6B67F2-261B-F1D2-209C-C19E3332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685800"/>
            <a:ext cx="6170081" cy="958850"/>
          </a:xfrm>
        </p:spPr>
        <p:txBody>
          <a:bodyPr/>
          <a:lstStyle/>
          <a:p>
            <a:r>
              <a:rPr lang="en-US"/>
              <a:t>Historical U.S. WTI Oil Prices </a:t>
            </a:r>
            <a:br>
              <a:rPr lang="en-US"/>
            </a:b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0500-D678-F995-3046-E1DD2782C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363F4-6D17-3543-875F-A30440288F5A}"/>
              </a:ext>
            </a:extLst>
          </p:cNvPr>
          <p:cNvSpPr txBox="1"/>
          <p:nvPr/>
        </p:nvSpPr>
        <p:spPr>
          <a:xfrm>
            <a:off x="9220201" y="5697151"/>
            <a:ext cx="25908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</a:rPr>
              <a:t>Source: U.S. Energy Information Administration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AD9A1CE-72BF-B87E-EF39-33382157FFED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836044418"/>
              </p:ext>
            </p:extLst>
          </p:nvPr>
        </p:nvGraphicFramePr>
        <p:xfrm>
          <a:off x="381000" y="1828800"/>
          <a:ext cx="114300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2460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6B67F2-261B-F1D2-209C-C19E3332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685800"/>
            <a:ext cx="6170081" cy="958850"/>
          </a:xfrm>
        </p:spPr>
        <p:txBody>
          <a:bodyPr/>
          <a:lstStyle/>
          <a:p>
            <a:r>
              <a:rPr lang="en-US"/>
              <a:t>Historical U.S. Natural Gas Pricing</a:t>
            </a:r>
            <a:br>
              <a:rPr lang="en-US"/>
            </a:b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0500-D678-F995-3046-E1DD2782C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363F4-6D17-3543-875F-A30440288F5A}"/>
              </a:ext>
            </a:extLst>
          </p:cNvPr>
          <p:cNvSpPr txBox="1"/>
          <p:nvPr/>
        </p:nvSpPr>
        <p:spPr>
          <a:xfrm>
            <a:off x="8953501" y="5697151"/>
            <a:ext cx="28575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</a:rPr>
              <a:t>Source: U.S. Energy Information Administration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6C1C659-DD92-7958-7723-A8C9B7C08623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32206670"/>
              </p:ext>
            </p:extLst>
          </p:nvPr>
        </p:nvGraphicFramePr>
        <p:xfrm>
          <a:off x="381000" y="1828800"/>
          <a:ext cx="11430000" cy="37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6275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6B67F2-261B-F1D2-209C-C19E3332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685800"/>
            <a:ext cx="7008282" cy="958850"/>
          </a:xfrm>
        </p:spPr>
        <p:txBody>
          <a:bodyPr/>
          <a:lstStyle/>
          <a:p>
            <a:r>
              <a:rPr lang="en-US"/>
              <a:t>Historical U.S. Electricity Pricing (per KWH)</a:t>
            </a: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0500-D678-F995-3046-E1DD2782CB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5A95957-945F-5714-0308-DF210937974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065453441"/>
              </p:ext>
            </p:extLst>
          </p:nvPr>
        </p:nvGraphicFramePr>
        <p:xfrm>
          <a:off x="381000" y="1828800"/>
          <a:ext cx="11430000" cy="375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04756E-64D7-4AD7-94CD-24CB5598970B}"/>
              </a:ext>
            </a:extLst>
          </p:cNvPr>
          <p:cNvSpPr txBox="1"/>
          <p:nvPr/>
        </p:nvSpPr>
        <p:spPr>
          <a:xfrm>
            <a:off x="9220201" y="5697151"/>
            <a:ext cx="25908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b="1" dirty="0">
                <a:solidFill>
                  <a:schemeClr val="bg1"/>
                </a:solidFill>
              </a:rPr>
              <a:t>Source: U.S.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9807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6C9C79C-F761-5499-1C6D-50859D4E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the Future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A9B60-1AFA-533D-3806-BC53D3D37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FE9CFED-A61E-A262-A747-86B17D9A3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6828" y="341981"/>
            <a:ext cx="3755572" cy="6929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60B4FA-7640-A05E-1CFD-B9F53D59C03B}"/>
              </a:ext>
            </a:extLst>
          </p:cNvPr>
          <p:cNvSpPr txBox="1"/>
          <p:nvPr/>
        </p:nvSpPr>
        <p:spPr>
          <a:xfrm>
            <a:off x="383118" y="1828800"/>
            <a:ext cx="6790568" cy="10156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FOCUS ON BUILDING RESILIENCE</a:t>
            </a:r>
          </a:p>
          <a:p>
            <a:r>
              <a:rPr lang="en-US" sz="1600"/>
              <a:t>Energy companies that embed tax into business strategy, reprioritize investments and develop a mature ESG program, can help shape the future of energy and fuel continued success for their business.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C3153-CC9B-45E1-3580-114C80F3D73B}"/>
              </a:ext>
            </a:extLst>
          </p:cNvPr>
          <p:cNvSpPr txBox="1"/>
          <p:nvPr/>
        </p:nvSpPr>
        <p:spPr>
          <a:xfrm>
            <a:off x="383118" y="3176002"/>
            <a:ext cx="7027938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GET AHEAD OF GUIDANCE</a:t>
            </a:r>
          </a:p>
          <a:p>
            <a:r>
              <a:rPr lang="en-US" sz="1600"/>
              <a:t>Don’t wait for the final guidance from the Department of Commerce </a:t>
            </a:r>
            <a:br>
              <a:rPr lang="en-US" sz="1600"/>
            </a:br>
            <a:r>
              <a:rPr lang="en-US" sz="1600"/>
              <a:t>about the IRA or from the SEC and other federal regulators on ESG changes. Companies that plan ahead are in a better position to pivot if the guidance is slightly different than anticipated, rather than starting from scratch.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06BF2F-BE9A-9AA3-06C1-3876E57EE598}"/>
              </a:ext>
            </a:extLst>
          </p:cNvPr>
          <p:cNvSpPr txBox="1"/>
          <p:nvPr/>
        </p:nvSpPr>
        <p:spPr>
          <a:xfrm>
            <a:off x="383118" y="4769426"/>
            <a:ext cx="6101442" cy="10156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USE CHANGES AS COMPETITIVE ADVANTAGE</a:t>
            </a:r>
          </a:p>
          <a:p>
            <a:r>
              <a:rPr lang="en-US" sz="1600"/>
              <a:t>New credits and incentives can be used for new investments including digital transformation, capital projects, strengthening your workforce and more.</a:t>
            </a:r>
          </a:p>
        </p:txBody>
      </p:sp>
    </p:spTree>
    <p:extLst>
      <p:ext uri="{BB962C8B-B14F-4D97-AF65-F5344CB8AC3E}">
        <p14:creationId xmlns:p14="http://schemas.microsoft.com/office/powerpoint/2010/main" val="2513513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1CEF4-90A4-BF65-27A4-D2DB5E242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1D6EBA-8C53-F3F5-3D22-35CE6F0E88DE}"/>
              </a:ext>
            </a:extLst>
          </p:cNvPr>
          <p:cNvGrpSpPr/>
          <p:nvPr/>
        </p:nvGrpSpPr>
        <p:grpSpPr>
          <a:xfrm>
            <a:off x="0" y="2133600"/>
            <a:ext cx="3581400" cy="990915"/>
            <a:chOff x="0" y="2928370"/>
            <a:chExt cx="3581400" cy="990915"/>
          </a:xfrm>
        </p:grpSpPr>
        <p:sp>
          <p:nvSpPr>
            <p:cNvPr id="8" name="Rectangle 7">
              <a:hlinkClick r:id="rId2"/>
              <a:extLst>
                <a:ext uri="{FF2B5EF4-FFF2-40B4-BE49-F238E27FC236}">
                  <a16:creationId xmlns:a16="http://schemas.microsoft.com/office/drawing/2014/main" id="{30BCF720-D40F-9839-E00F-0E61622C3D1A}"/>
                </a:ext>
              </a:extLst>
            </p:cNvPr>
            <p:cNvSpPr/>
            <p:nvPr/>
          </p:nvSpPr>
          <p:spPr>
            <a:xfrm>
              <a:off x="0" y="2928370"/>
              <a:ext cx="3581400" cy="99091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36576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2023 BDO ENERGY </a:t>
              </a:r>
              <a:br>
                <a:rPr lang="en-US" sz="1800" b="1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</a:br>
              <a:r>
                <a:rPr lang="en-US" sz="1800" b="1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CFO OUTLOOK SURVEY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2" name="Triangle 1">
              <a:hlinkClick r:id="rId2"/>
              <a:extLst>
                <a:ext uri="{FF2B5EF4-FFF2-40B4-BE49-F238E27FC236}">
                  <a16:creationId xmlns:a16="http://schemas.microsoft.com/office/drawing/2014/main" id="{F014FADB-928A-1069-6CC3-E42B62EE5A4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056778" y="3251907"/>
              <a:ext cx="398855" cy="343840"/>
            </a:xfrm>
            <a:prstGeom prst="triangle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</p:grpSp>
      <p:pic>
        <p:nvPicPr>
          <p:cNvPr id="9" name="Picture Placeholder 8">
            <a:hlinkClick r:id="rId3"/>
            <a:extLst>
              <a:ext uri="{FF2B5EF4-FFF2-40B4-BE49-F238E27FC236}">
                <a16:creationId xmlns:a16="http://schemas.microsoft.com/office/drawing/2014/main" id="{CECBA9D6-4A70-B7E7-CA9C-C14FC5A873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716" b="716"/>
          <a:stretch/>
        </p:blipFill>
        <p:spPr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672628-2A46-EC7A-6708-0F0B0A49A61F}"/>
              </a:ext>
            </a:extLst>
          </p:cNvPr>
          <p:cNvSpPr txBox="1"/>
          <p:nvPr/>
        </p:nvSpPr>
        <p:spPr>
          <a:xfrm>
            <a:off x="381000" y="3324655"/>
            <a:ext cx="3200400" cy="10014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>
                <a:solidFill>
                  <a:schemeClr val="bg1"/>
                </a:solidFill>
              </a:rPr>
              <a:t>See how energy compares to other industries:</a:t>
            </a:r>
          </a:p>
          <a:p>
            <a:pPr marL="290513">
              <a:spcAft>
                <a:spcPts val="600"/>
              </a:spcAft>
            </a:pPr>
            <a:r>
              <a:rPr lang="en-US" sz="1600" b="1" kern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 BDO Middle Market </a:t>
            </a:r>
            <a:br>
              <a:rPr lang="en-US" sz="1600" b="1" kern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600" b="1" kern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CFO Outlook Survey</a:t>
            </a:r>
            <a:endParaRPr lang="en-US" sz="1600" b="1" ker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90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4DBC8-DFC5-4435-74BA-F40DD3652B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3890B2-D704-B9D6-EDF9-2E252E7B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9" y="685800"/>
            <a:ext cx="7813824" cy="958850"/>
          </a:xfrm>
        </p:spPr>
        <p:txBody>
          <a:bodyPr/>
          <a:lstStyle/>
          <a:p>
            <a:r>
              <a:rPr lang="en-US"/>
              <a:t>Get to Know </a:t>
            </a:r>
            <a:r>
              <a:rPr lang="en-US" b="1"/>
              <a:t>CLARK SACKSCHEWSKY</a:t>
            </a:r>
            <a:br>
              <a:rPr lang="en-US"/>
            </a:br>
            <a:r>
              <a:rPr lang="en-US" sz="1800" cap="all">
                <a:solidFill>
                  <a:schemeClr val="bg2">
                    <a:lumMod val="25000"/>
                  </a:schemeClr>
                </a:solidFill>
              </a:rPr>
              <a:t>Natural Resources National Practice Leader and Tax Principal</a:t>
            </a:r>
            <a:endParaRPr lang="en-US" sz="1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CF8C73-A5C7-D553-A379-F9084E3DA5C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Clark is </a:t>
            </a:r>
            <a:r>
              <a:rPr lang="en-US">
                <a:solidFill>
                  <a:srgbClr val="333333"/>
                </a:solidFill>
                <a:latin typeface="proxima-nova"/>
              </a:rPr>
              <a:t>a</a:t>
            </a:r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 Tax Principal for BDO’s Houston office and National Practice Leader in BDO's </a:t>
            </a:r>
            <a:r>
              <a:rPr lang="en-US" i="0" u="none" strike="noStrike">
                <a:effectLst/>
                <a:latin typeface="proxima-nova"/>
                <a:hlinkClick r:id="rId2"/>
              </a:rPr>
              <a:t>Natural Resources practice</a:t>
            </a:r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. Clark has more than 25 years of corporate tax experience in both public accounting and industry and has extensive experience serving clients in the natural resources industry, specifically </a:t>
            </a:r>
            <a:r>
              <a:rPr lang="en-US" i="0" u="none" strike="noStrike">
                <a:effectLst/>
                <a:latin typeface="proxima-nova"/>
                <a:hlinkClick r:id="rId2"/>
              </a:rPr>
              <a:t>oil and gas</a:t>
            </a:r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. </a:t>
            </a:r>
          </a:p>
          <a:p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He has worked on hundreds of oil and gas transactions and has led over </a:t>
            </a:r>
            <a:b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</a:br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50 different engagements for upstream, midstream, and downstream oil and </a:t>
            </a:r>
            <a:b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</a:br>
            <a:r>
              <a:rPr lang="en-US" i="0" u="none" strike="noStrike">
                <a:solidFill>
                  <a:srgbClr val="333333"/>
                </a:solidFill>
                <a:effectLst/>
                <a:latin typeface="proxima-nova"/>
              </a:rPr>
              <a:t>gas clients including master limited partnerships (MLPs) and oilfield services companies. His broad experience includes ASC 740, U.S. federal and state tax planning, transfer pricing, and internal reorganizations.</a:t>
            </a:r>
            <a:endParaRPr lang="en-US"/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8F8195-CF5E-0931-F431-2968C50A297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713-548-0899</a:t>
            </a:r>
            <a:endParaRPr lang="en-US" kern="1200">
              <a:solidFill>
                <a:srgbClr val="40404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kern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csackschewsky@bdo.com</a:t>
            </a:r>
            <a:r>
              <a:rPr lang="en-US" kern="1200"/>
              <a:t> </a:t>
            </a:r>
          </a:p>
        </p:txBody>
      </p:sp>
      <p:pic>
        <p:nvPicPr>
          <p:cNvPr id="9" name="Picture Placeholder 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3C0AD3BD-E1C1-ACF2-D539-36B416A63C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219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52C5-ECBA-4969-8AD1-33AB30180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  <a:br>
              <a:rPr lang="en-US"/>
            </a:br>
            <a:r>
              <a:rPr lang="en-US"/>
              <a:t>for Today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6AA9E58E-ADDB-41E0-8B64-E942352D849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853296447"/>
              </p:ext>
            </p:extLst>
          </p:nvPr>
        </p:nvGraphicFramePr>
        <p:xfrm>
          <a:off x="4443210" y="685800"/>
          <a:ext cx="7365669" cy="525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1223">
                  <a:extLst>
                    <a:ext uri="{9D8B030D-6E8A-4147-A177-3AD203B41FA5}">
                      <a16:colId xmlns:a16="http://schemas.microsoft.com/office/drawing/2014/main" val="432964505"/>
                    </a:ext>
                  </a:extLst>
                </a:gridCol>
                <a:gridCol w="6434446">
                  <a:extLst>
                    <a:ext uri="{9D8B030D-6E8A-4147-A177-3AD203B41FA5}">
                      <a16:colId xmlns:a16="http://schemas.microsoft.com/office/drawing/2014/main" val="3811698823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marL="0"/>
                      <a:endParaRPr lang="en-US" sz="200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1800">
                          <a:solidFill>
                            <a:schemeClr val="accent1"/>
                          </a:solidFill>
                        </a:rPr>
                        <a:t>The State of the Economy on the Natural Resources Industry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4912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Increasing Investment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814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Energy Markets, Financial Risk &amp; Outlook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5463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Evolving Tax Regulations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0614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What’s Next: 2023 &amp; Beyond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3316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91C28-C1D0-44A0-B271-768707445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7746" y="6356351"/>
            <a:ext cx="4114800" cy="273050"/>
          </a:xfrm>
        </p:spPr>
        <p:txBody>
          <a:bodyPr/>
          <a:lstStyle/>
          <a:p>
            <a:r>
              <a:rPr lang="en-US" dirty="0"/>
              <a:t>What 2023 and the Future Holds for the Natural Resources Industry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EFA574-B4B8-6916-AA3F-A6694BC195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085" y="1901227"/>
            <a:ext cx="687031" cy="68703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D0D58F8-03CC-1AE2-F6AE-A932FC5055B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2085" y="836957"/>
            <a:ext cx="687031" cy="68703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3388AA5-FC9C-B7E8-0B8A-401619739B95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5227" y="3045859"/>
            <a:ext cx="600745" cy="6007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24E86B8-531C-BBA0-384B-81692C8B624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0358" y="4060143"/>
            <a:ext cx="645595" cy="64559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6F20CED-8481-8B87-C1D1-830FEA3A361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5227" y="5143889"/>
            <a:ext cx="550023" cy="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3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Historical Overview </a:t>
            </a:r>
            <a:br>
              <a:rPr lang="en-US"/>
            </a:br>
            <a:r>
              <a:rPr lang="en-US"/>
              <a:t>of Energy in </a:t>
            </a:r>
            <a:br>
              <a:rPr lang="en-US"/>
            </a:br>
            <a:r>
              <a:rPr lang="en-US"/>
              <a:t>the U.S.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What 2023 and the Future Holds for the Natural Resources Industry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12B32C-5CBB-1586-C86B-AF120AAD3E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8556" y="1645489"/>
            <a:ext cx="3332539" cy="33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9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2AE45-3B64-B064-FCD0-552F7DB53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95" r="851" b="20099"/>
          <a:stretch/>
        </p:blipFill>
        <p:spPr>
          <a:xfrm>
            <a:off x="0" y="2743200"/>
            <a:ext cx="12196395" cy="3200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589A8F-245D-9FA4-7EBC-E4AC9578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HISTORICAL ENERGY PRODUCTION IN THE U.S.</a:t>
            </a:r>
            <a:br>
              <a:rPr lang="en-US" sz="1800"/>
            </a:br>
            <a:r>
              <a:rPr lang="en-US">
                <a:solidFill>
                  <a:schemeClr val="accent1"/>
                </a:solidFill>
              </a:rPr>
              <a:t>U.S. Energy Production by Source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E66EB-CB33-CC15-B000-CBA7EDF06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90118B0-0250-0F24-0B9E-763A6228A0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9444686"/>
              </p:ext>
            </p:extLst>
          </p:nvPr>
        </p:nvGraphicFramePr>
        <p:xfrm>
          <a:off x="382588" y="1828800"/>
          <a:ext cx="11426825" cy="391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9C5CCA-F08B-47BC-B43A-84CE67286202}"/>
              </a:ext>
            </a:extLst>
          </p:cNvPr>
          <p:cNvSpPr txBox="1"/>
          <p:nvPr/>
        </p:nvSpPr>
        <p:spPr>
          <a:xfrm>
            <a:off x="4442200" y="5779101"/>
            <a:ext cx="33076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 dirty="0"/>
              <a:t>Source: U.S. Energy Information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35521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AFB7DA-11A5-131B-D11A-0684E47FD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95" r="851" b="20099"/>
          <a:stretch/>
        </p:blipFill>
        <p:spPr>
          <a:xfrm>
            <a:off x="0" y="2743200"/>
            <a:ext cx="12196395" cy="32004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589A8F-245D-9FA4-7EBC-E4AC9578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HISTORICAL ENERGY PRODUCTION IN THE U.S.</a:t>
            </a:r>
            <a:br>
              <a:rPr lang="en-US"/>
            </a:br>
            <a:r>
              <a:rPr lang="en-US">
                <a:solidFill>
                  <a:schemeClr val="accent1"/>
                </a:solidFill>
              </a:rPr>
              <a:t>U.S. Energy Consumption by Source</a:t>
            </a:r>
            <a:br>
              <a:rPr lang="en-US"/>
            </a:b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E66EB-CB33-CC15-B000-CBA7EDF06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9CA8B3A-E64E-1CBE-5CBA-622B0A709D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214961"/>
              </p:ext>
            </p:extLst>
          </p:nvPr>
        </p:nvGraphicFramePr>
        <p:xfrm>
          <a:off x="382588" y="1828800"/>
          <a:ext cx="11426825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2B561A5-88E5-ADF6-5548-7E50E2329AEF}"/>
              </a:ext>
            </a:extLst>
          </p:cNvPr>
          <p:cNvSpPr txBox="1"/>
          <p:nvPr/>
        </p:nvSpPr>
        <p:spPr>
          <a:xfrm>
            <a:off x="4442200" y="5779101"/>
            <a:ext cx="330760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 dirty="0"/>
              <a:t>Source: U.S. Energy Information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17725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FCC6F9-6EDB-181E-9C94-1A6D93BD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9" y="1491875"/>
            <a:ext cx="2286000" cy="618893"/>
          </a:xfrm>
        </p:spPr>
        <p:txBody>
          <a:bodyPr/>
          <a:lstStyle/>
          <a:p>
            <a:r>
              <a:rPr lang="en-US"/>
              <a:t>Methodology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EEE7D-C729-1AC7-402B-5D3224F2D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65BC4-1FA5-8EFB-6DF6-1F3094C2B320}"/>
              </a:ext>
            </a:extLst>
          </p:cNvPr>
          <p:cNvSpPr txBox="1"/>
          <p:nvPr/>
        </p:nvSpPr>
        <p:spPr>
          <a:xfrm>
            <a:off x="376449" y="2213917"/>
            <a:ext cx="2290551" cy="258532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The </a:t>
            </a:r>
            <a:r>
              <a:rPr lang="en-US" sz="1400" b="1" i="1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2023 BDO Energy CFO Outlook Survey </a:t>
            </a:r>
            <a:r>
              <a:rPr lang="en-US" sz="1400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polled 100 energy CFOs in oil &amp; gas and renewables with revenues ranging from $250 million to over $3 billion in October 2022. The survey was conducted by Rabin Research Company, an independent marketing research firm, using Op4G’s panel of executives.</a:t>
            </a:r>
          </a:p>
        </p:txBody>
      </p:sp>
      <p:pic>
        <p:nvPicPr>
          <p:cNvPr id="10" name="Content Placeholder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1A2D6F-57A4-3BCA-F1E1-9F5A24914C7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8347"/>
          <a:stretch/>
        </p:blipFill>
        <p:spPr>
          <a:xfrm>
            <a:off x="2969585" y="808346"/>
            <a:ext cx="8993844" cy="50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DD98A4-7DBD-7346-5341-88494A361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State </a:t>
            </a:r>
            <a:br>
              <a:rPr lang="en-US"/>
            </a:br>
            <a:r>
              <a:rPr lang="en-US"/>
              <a:t>of Natural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7BBBD-1254-1B57-D717-910D1752CF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47325DE-8D43-5950-8FD5-E2D95368E6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4058" y="1379661"/>
            <a:ext cx="3196253" cy="31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7A73C29-CFD0-350E-20DD-0FF49B7DE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93" r="851" b="13202"/>
          <a:stretch/>
        </p:blipFill>
        <p:spPr>
          <a:xfrm>
            <a:off x="-4396" y="1828800"/>
            <a:ext cx="12196395" cy="41148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0D43AB3-968E-CD38-11B5-99DCFA9B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Profitability &amp; Revenue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19855-4BE2-CB7D-5B92-F089729DBF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What 2023 and the Future Holds for the Natural Resources Industry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060980-CC5A-D0D0-C311-51FAB4C14F88}"/>
              </a:ext>
            </a:extLst>
          </p:cNvPr>
          <p:cNvSpPr/>
          <p:nvPr/>
        </p:nvSpPr>
        <p:spPr>
          <a:xfrm>
            <a:off x="385233" y="2162629"/>
            <a:ext cx="11425767" cy="3435676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0" name="Content Placeholder 2" descr="Graphical user interface&#10;&#10;Description automatically generated">
            <a:extLst>
              <a:ext uri="{FF2B5EF4-FFF2-40B4-BE49-F238E27FC236}">
                <a16:creationId xmlns:a16="http://schemas.microsoft.com/office/drawing/2014/main" id="{5D1034E9-71C3-F89B-A88E-DC6C77E9A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925"/>
          <a:stretch/>
        </p:blipFill>
        <p:spPr>
          <a:xfrm>
            <a:off x="531807" y="2365106"/>
            <a:ext cx="11277075" cy="2447343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4B56E7-9392-D231-DB29-07B2F8350E1D}"/>
              </a:ext>
            </a:extLst>
          </p:cNvPr>
          <p:cNvSpPr/>
          <p:nvPr/>
        </p:nvSpPr>
        <p:spPr>
          <a:xfrm>
            <a:off x="383118" y="2162629"/>
            <a:ext cx="11425767" cy="3435676"/>
          </a:xfrm>
          <a:prstGeom prst="rect">
            <a:avLst/>
          </a:prstGeom>
          <a:noFill/>
          <a:ln w="76200">
            <a:noFill/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4E54A6-A358-66AA-5EF0-1BD08BC31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8516" y="4822111"/>
            <a:ext cx="3570570" cy="5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7602"/>
      </p:ext>
    </p:extLst>
  </p:cSld>
  <p:clrMapOvr>
    <a:masterClrMapping/>
  </p:clrMapOvr>
</p:sld>
</file>

<file path=ppt/theme/theme1.xml><?xml version="1.0" encoding="utf-8"?>
<a:theme xmlns:a="http://schemas.openxmlformats.org/drawingml/2006/main" name="BDO_PowerPoint_2007_std_310709">
  <a:themeElements>
    <a:clrScheme name="BDO Palette 2023 (P1)">
      <a:dk1>
        <a:srgbClr val="404040"/>
      </a:dk1>
      <a:lt1>
        <a:srgbClr val="FFFFFF"/>
      </a:lt1>
      <a:dk2>
        <a:srgbClr val="404040"/>
      </a:dk2>
      <a:lt2>
        <a:srgbClr val="F2F2F2"/>
      </a:lt2>
      <a:accent1>
        <a:srgbClr val="E81A3B"/>
      </a:accent1>
      <a:accent2>
        <a:srgbClr val="02A5E2"/>
      </a:accent2>
      <a:accent3>
        <a:srgbClr val="DF8639"/>
      </a:accent3>
      <a:accent4>
        <a:srgbClr val="218F8B"/>
      </a:accent4>
      <a:accent5>
        <a:srgbClr val="98002E"/>
      </a:accent5>
      <a:accent6>
        <a:srgbClr val="5B6D7F"/>
      </a:accent6>
      <a:hlink>
        <a:srgbClr val="0062B8"/>
      </a:hlink>
      <a:folHlink>
        <a:srgbClr val="0062B8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spcBef>
            <a:spcPct val="20000"/>
          </a:spcBef>
          <a:defRPr sz="2000" b="0" kern="0" smtClean="0">
            <a:solidFill>
              <a:srgbClr val="404040"/>
            </a:solidFill>
            <a:latin typeface="Trebuchet MS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accent6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786860"/>
        </a:dk2>
        <a:lt2>
          <a:srgbClr val="D1108C"/>
        </a:lt2>
        <a:accent1>
          <a:srgbClr val="ED1A3B"/>
        </a:accent1>
        <a:accent2>
          <a:srgbClr val="2EAFA4"/>
        </a:accent2>
        <a:accent3>
          <a:srgbClr val="FFFFFF"/>
        </a:accent3>
        <a:accent4>
          <a:srgbClr val="000000"/>
        </a:accent4>
        <a:accent5>
          <a:srgbClr val="F4ABAF"/>
        </a:accent5>
        <a:accent6>
          <a:srgbClr val="299E94"/>
        </a:accent6>
        <a:hlink>
          <a:srgbClr val="98002E"/>
        </a:hlink>
        <a:folHlink>
          <a:srgbClr val="62CA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FC994518-D75A-B845-80B7-31FF90826CC7}" vid="{09568F65-A120-2043-8A3A-3B7536DECE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890464-5002-4369-97CB-C1B4AC2EFC55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D1064C7D56A4685CA4C45C0C28791" ma:contentTypeVersion="20" ma:contentTypeDescription="Create a new document." ma:contentTypeScope="" ma:versionID="32f7b8d7be7bc12e247a8aa3067db2b1">
  <xsd:schema xmlns:xsd="http://www.w3.org/2001/XMLSchema" xmlns:xs="http://www.w3.org/2001/XMLSchema" xmlns:p="http://schemas.microsoft.com/office/2006/metadata/properties" xmlns:ns2="2fc2d533-9b0d-40aa-b29c-89c2b22ec5a4" xmlns:ns3="421a81c5-c2aa-422e-be4c-7e15eb71e17d" targetNamespace="http://schemas.microsoft.com/office/2006/metadata/properties" ma:root="true" ma:fieldsID="8b4cc6b2e231fc6a315c282819eaa0af" ns2:_="" ns3:_="">
    <xsd:import namespace="2fc2d533-9b0d-40aa-b29c-89c2b22ec5a4"/>
    <xsd:import namespace="421a81c5-c2aa-422e-be4c-7e15eb71e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EventLead_x002a_" minOccurs="0"/>
                <xsd:element ref="ns2:Industry" minOccurs="0"/>
                <xsd:element ref="ns2:BusinessLin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2d533-9b0d-40aa-b29c-89c2b22ec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EventLead_x002a_" ma:index="16" nillable="true" ma:displayName="Event Lead" ma:format="Dropdown" ma:internalName="EventLead_x002a_">
      <xsd:simpleType>
        <xsd:restriction base="dms:Choice">
          <xsd:enumeration value="Kathy"/>
          <xsd:enumeration value="Stacey"/>
          <xsd:enumeration value="Kathleen"/>
          <xsd:enumeration value="Natasha"/>
          <xsd:enumeration value="Kara"/>
          <xsd:enumeration value="Colleen"/>
        </xsd:restriction>
      </xsd:simpleType>
    </xsd:element>
    <xsd:element name="Industry" ma:index="17" nillable="true" ma:displayName="Industry" ma:format="Dropdown" ma:internalName="Industry">
      <xsd:simpleType>
        <xsd:restriction base="dms:Choice">
          <xsd:enumeration value="Financial Institutions &amp; Specialty Finance"/>
          <xsd:enumeration value="Financial Services"/>
          <xsd:enumeration value="Gaming, Hospitality &amp; Leisure"/>
          <xsd:enumeration value="GovCon"/>
          <xsd:enumeration value="Healthcare"/>
          <xsd:enumeration value="Life Sciences"/>
          <xsd:enumeration value="Manufacturing &amp; Distribution"/>
          <xsd:enumeration value="Natural Resources"/>
          <xsd:enumeration value="Nonprofit &amp; Education"/>
          <xsd:enumeration value="Private Equity"/>
          <xsd:enumeration value="Professional Services"/>
          <xsd:enumeration value="Public Sector"/>
          <xsd:enumeration value="Real Estate &amp; Construction"/>
          <xsd:enumeration value="Restaurants"/>
          <xsd:enumeration value="Retail &amp; Consumer Products"/>
          <xsd:enumeration value="Technology"/>
        </xsd:restriction>
      </xsd:simpleType>
    </xsd:element>
    <xsd:element name="BusinessLine" ma:index="18" nillable="true" ma:displayName="Business Line" ma:format="Dropdown" ma:internalName="BusinessLine">
      <xsd:simpleType>
        <xsd:restriction base="dms:Choice">
          <xsd:enumeration value="Advisory"/>
          <xsd:enumeration value="Assurance"/>
          <xsd:enumeration value="Tax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8cdd53a2-6de3-4582-87cc-fbed6815d8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a81c5-c2aa-422e-be4c-7e15eb71e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44d70fa7-3117-42ed-a90a-3cc9dc112e0c}" ma:internalName="TaxCatchAll" ma:showField="CatchAllData" ma:web="421a81c5-c2aa-422e-be4c-7e15eb71e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a81c5-c2aa-422e-be4c-7e15eb71e17d" xsi:nil="true"/>
    <lcf76f155ced4ddcb4097134ff3c332f xmlns="2fc2d533-9b0d-40aa-b29c-89c2b22ec5a4">
      <Terms xmlns="http://schemas.microsoft.com/office/infopath/2007/PartnerControls"/>
    </lcf76f155ced4ddcb4097134ff3c332f>
    <Industry xmlns="2fc2d533-9b0d-40aa-b29c-89c2b22ec5a4" xsi:nil="true"/>
    <BusinessLine xmlns="2fc2d533-9b0d-40aa-b29c-89c2b22ec5a4" xsi:nil="true"/>
    <EventLead_x002a_ xmlns="2fc2d533-9b0d-40aa-b29c-89c2b22ec5a4" xsi:nil="true"/>
  </documentManagement>
</p:properties>
</file>

<file path=customXml/itemProps1.xml><?xml version="1.0" encoding="utf-8"?>
<ds:datastoreItem xmlns:ds="http://schemas.openxmlformats.org/officeDocument/2006/customXml" ds:itemID="{8E74DE4A-3D3E-41C2-94C0-C3827CB2D798}"/>
</file>

<file path=customXml/itemProps2.xml><?xml version="1.0" encoding="utf-8"?>
<ds:datastoreItem xmlns:ds="http://schemas.openxmlformats.org/officeDocument/2006/customXml" ds:itemID="{9BF04794-B506-4DFB-A37C-7EF6C901A6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A26F1A-F513-4DD9-9568-5726C602B669}">
  <ds:schemaRefs>
    <ds:schemaRef ds:uri="http://purl.org/dc/elements/1.1/"/>
    <ds:schemaRef ds:uri="http://www.w3.org/XML/1998/namespace"/>
    <ds:schemaRef ds:uri="e6d8c927-6a40-476e-bbac-9bbac00e4090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11a9a4b2-ed95-4adb-be24-b7f689c9cb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BDO_PowerPoint_2007_std_310709</Template>
  <TotalTime>16</TotalTime>
  <Words>1570</Words>
  <Application>Microsoft Office PowerPoint</Application>
  <PresentationFormat>Widescreen</PresentationFormat>
  <Paragraphs>163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Arial,Sans-Serif</vt:lpstr>
      <vt:lpstr>Calibri</vt:lpstr>
      <vt:lpstr>Courier New</vt:lpstr>
      <vt:lpstr>Helvetica</vt:lpstr>
      <vt:lpstr>proxima-nova</vt:lpstr>
      <vt:lpstr>Symbol</vt:lpstr>
      <vt:lpstr>Trebuchet MS</vt:lpstr>
      <vt:lpstr>Univers HSBCPB Con 520</vt:lpstr>
      <vt:lpstr>Wingdings 3</vt:lpstr>
      <vt:lpstr>BDO_PowerPoint_2007_std_310709</vt:lpstr>
      <vt:lpstr>The Road  to Transition What 2023 and the Future Holds  for the Natural Resources Industry </vt:lpstr>
      <vt:lpstr>With You Today</vt:lpstr>
      <vt:lpstr>Agenda for Today</vt:lpstr>
      <vt:lpstr>Historical Overview  of Energy in  the U.S.</vt:lpstr>
      <vt:lpstr>HISTORICAL ENERGY PRODUCTION IN THE U.S. U.S. Energy Production by Source</vt:lpstr>
      <vt:lpstr>HISTORICAL ENERGY PRODUCTION IN THE U.S. U.S. Energy Consumption by Source </vt:lpstr>
      <vt:lpstr>Methodology</vt:lpstr>
      <vt:lpstr>The State  of Natural Resources</vt:lpstr>
      <vt:lpstr>Profitability &amp; Revenue</vt:lpstr>
      <vt:lpstr>Increasing Investment</vt:lpstr>
      <vt:lpstr>Investment Opportunities Abound</vt:lpstr>
      <vt:lpstr>Anticipated Borrowing Challenges</vt:lpstr>
      <vt:lpstr>Investment Plans in an Economic Downturn ENERGY CFOS WILL CONTINUE SPENDING</vt:lpstr>
      <vt:lpstr>Energy Markets</vt:lpstr>
      <vt:lpstr>Stock Market Performance S&amp;P 500 ENERGY (SECTOR)</vt:lpstr>
      <vt:lpstr>The Risk Landscape CFOS TOP SIGNIFICANT BUSINESS RISKS COMPARED TO 2022</vt:lpstr>
      <vt:lpstr>Energy Companies Are Past the Recovery Phase</vt:lpstr>
      <vt:lpstr>Evolving Tax  Regulations</vt:lpstr>
      <vt:lpstr>IRA Opportunities CFOS SHARE INFLATION REDUCTION ACT PLANS FOR THE NEXT 12 MONTHS</vt:lpstr>
      <vt:lpstr>Top Barriers to IRA Credits</vt:lpstr>
      <vt:lpstr>What’s Next for Energy</vt:lpstr>
      <vt:lpstr>Historical U.S. WTI Oil Prices  </vt:lpstr>
      <vt:lpstr>Historical U.S. Natural Gas Pricing </vt:lpstr>
      <vt:lpstr>Historical U.S. Electricity Pricing (per KWH)</vt:lpstr>
      <vt:lpstr>Navigating the Future</vt:lpstr>
      <vt:lpstr>PowerPoint Presentation</vt:lpstr>
      <vt:lpstr>Get to Know CLARK SACKSCHEWSKY Natural Resources National Practice Leader and Tax Principal</vt:lpstr>
      <vt:lpstr>PowerPoint Presentation</vt:lpstr>
    </vt:vector>
  </TitlesOfParts>
  <Manager>Creative Services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Megan Koehler</dc:creator>
  <cp:lastModifiedBy>Rebecca Ciccone</cp:lastModifiedBy>
  <cp:revision>2</cp:revision>
  <dcterms:created xsi:type="dcterms:W3CDTF">2023-02-17T18:11:12Z</dcterms:created>
  <dcterms:modified xsi:type="dcterms:W3CDTF">2023-03-14T21:22:53Z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0x01010063B81982808D884FB48AA42CDE9376D7</vt:lpwstr>
  </property>
  <property fmtid="{D5CDD505-2E9C-101B-9397-08002B2CF9AE}" pid="3" name="Business Line">
    <vt:lpwstr>69;#Business Development Business Line|3f515798-37bd-4056-a1f1-f37f62d7e49d</vt:lpwstr>
  </property>
  <property fmtid="{D5CDD505-2E9C-101B-9397-08002B2CF9AE}" pid="4" name="Document Type">
    <vt:lpwstr>60;#Presentation|e48427ea-b0bf-43ec-8d68-0e4969610f93</vt:lpwstr>
  </property>
  <property fmtid="{D5CDD505-2E9C-101B-9397-08002B2CF9AE}" pid="5" name="MediaServiceImageTags">
    <vt:lpwstr/>
  </property>
</Properties>
</file>